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C32AE6-7976-4E96-9FB5-CF5158F3DC6A}" v="1" dt="2025-09-19T08:43:23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8" d="100"/>
          <a:sy n="98" d="100"/>
        </p:scale>
        <p:origin x="587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Newton" userId="b5905ae8-1e4e-4681-98df-52dc653823ad" providerId="ADAL" clId="{72F26562-302A-4AF1-A40D-5B51F1170511}"/>
    <pc:docChg chg="modSld">
      <pc:chgData name="Katie Newton" userId="b5905ae8-1e4e-4681-98df-52dc653823ad" providerId="ADAL" clId="{72F26562-302A-4AF1-A40D-5B51F1170511}" dt="2025-09-19T08:43:28.405" v="2" actId="962"/>
      <pc:docMkLst>
        <pc:docMk/>
      </pc:docMkLst>
      <pc:sldChg chg="addSp modSp mod">
        <pc:chgData name="Katie Newton" userId="b5905ae8-1e4e-4681-98df-52dc653823ad" providerId="ADAL" clId="{72F26562-302A-4AF1-A40D-5B51F1170511}" dt="2025-09-19T08:43:28.405" v="2" actId="962"/>
        <pc:sldMkLst>
          <pc:docMk/>
          <pc:sldMk cId="4182462521" sldId="256"/>
        </pc:sldMkLst>
        <pc:picChg chg="add mod">
          <ac:chgData name="Katie Newton" userId="b5905ae8-1e4e-4681-98df-52dc653823ad" providerId="ADAL" clId="{72F26562-302A-4AF1-A40D-5B51F1170511}" dt="2025-09-19T08:43:28.405" v="2" actId="962"/>
          <ac:picMkLst>
            <pc:docMk/>
            <pc:sldMk cId="4182462521" sldId="256"/>
            <ac:picMk id="5" creationId="{8C22FA3C-E957-AA3E-838A-AA5545399B7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15486-741B-7E08-7AD3-D4B9DB37B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9F562F-D56D-F51A-686E-B15379DB6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ED83A-0311-EF2D-6984-A4E1E87EC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D61FB-E0C5-C0B6-58F8-EC3422A7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ACA01-A125-ABEF-A96C-1F82FDBF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11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E12DC-2DF7-324C-78D3-BDBBF631D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CCD3DE-2046-9DF8-D440-C4ADAAA8E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D4209-C1DB-3844-2133-C9A9828A3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599C8-1B9B-F148-4899-175CB025D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87BC0-8631-3A89-61F1-B36754E3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58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57EA6B-2148-E4DD-12AC-B7FAA19AB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187E4-9BCD-6150-4B46-936014B54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518B2-E7BA-30FA-998D-C80A4759C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B2950-D325-2D4E-A015-0424AAA4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94074-05DE-43CF-24F6-A3807581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0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053C9-8792-6967-FF2F-337A2CFAE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C7CB0-5742-3ACB-7871-01977BBA4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A8D5A-B7F1-40A3-455E-F44A0A5E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47C5E-DCA9-0B36-A492-8688005A5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4E8BA-1B97-1B07-2FFF-8AEBD5FEF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86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9C7A6-D8C3-F053-B572-41775CBD3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4767C-9A54-9A15-2F8C-F26D8BC01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E0515-F805-C569-75B9-8203D7CDB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A0F31-7691-583C-F62A-33B0CF78B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5DD3F-4017-AE47-78F9-E1F4ABCF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6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47E00-9A36-9DF6-3159-DD3FC3D8C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F1FC5-CF47-2C01-4CDC-D4F09DD84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FF793-5521-CE0A-BBE1-9A407CA38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20D65-1755-16CF-A0BC-EF19332D0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55B076-02BB-F4BA-FD24-9D5CECFE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82231-B95D-2C21-850D-3C3B14E36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76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438CB-0491-1759-2C28-011C2534F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49E7D-5A85-206C-5488-507BB3D7F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DD2F3-E4B0-4634-44E8-41322A8CB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0751E5-BB66-166B-45DF-96CB2FCAAB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2637DC-ACBF-815D-0D66-845B1C35E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087A0C-2A01-91F6-6AF8-4F869F76B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A78BFB-D02D-3A8B-1E09-45FB4430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965A4B-FBAD-AD91-9F95-2687AE4A8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12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51BD3-93F2-D4EC-31A8-434186757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DE6E3D-F3B4-BF04-A8D4-A4F0ADEE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1A8B6-DBC6-0546-7D30-E786F6C0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FC080A-34C8-282C-F400-9D034CA5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8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9B1AE9-81BF-42F2-1BC8-B714D1F2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701B6-D9FC-658F-7C57-18A837BF9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6CEDAB-7FCE-47E9-C26E-F8FF81C5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7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21290-43CD-3E2B-EA56-A56A19316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600F7-B681-B7FE-A882-77D98EF39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F38B8-32E3-A0A9-ED55-3B4EA54D1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BCEB-8D3F-AA3B-DB64-F67E45B9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84C70-A586-2480-5D09-F088C0C4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5C989-AA43-457F-3C7C-9DC5C9B9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76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CEDB3-9D13-097C-F484-3E267D936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A79C3A-609C-C3EA-9E70-C087C30A5A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3F1D0-2B30-880E-829B-8D5BE0875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8F712-2B0D-91EA-F4C0-AFBA61F6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652A4-5CFD-000E-9B71-C6CECF3C7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884FE-D252-3E1C-52E2-4C6EAEA8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3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0E00C8-4D49-9C0D-3978-01D3C956C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7BF63-E426-2362-2867-CF72690EB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C540B-C2C0-C2C3-E51F-C4ECC4EED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C7109-FEFE-4B17-AEF0-F84EC122491B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17F35-7B43-6E04-9301-6801BC1A3E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49533-53D1-4520-4373-DACF59D95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FD9D-B157-4A16-B7C8-90DBBCF53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05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EAC27-0326-E782-15DA-0B514D021B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80FE97-19B3-F044-6083-FA689EDD04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A blue and white cover with text&#10;&#10;Description automatically generated">
            <a:extLst>
              <a:ext uri="{FF2B5EF4-FFF2-40B4-BE49-F238E27FC236}">
                <a16:creationId xmlns:a16="http://schemas.microsoft.com/office/drawing/2014/main" id="{9DCF966F-3663-078F-F910-2A5BA1AF36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A blue and white cover with text&#10;&#10;AI-generated content may be incorrect.">
            <a:extLst>
              <a:ext uri="{FF2B5EF4-FFF2-40B4-BE49-F238E27FC236}">
                <a16:creationId xmlns:a16="http://schemas.microsoft.com/office/drawing/2014/main" id="{8C22FA3C-E957-AA3E-838A-AA5545399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462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6D5FE55A9ABE46A9D905DD98CAD077" ma:contentTypeVersion="21" ma:contentTypeDescription="Create a new document." ma:contentTypeScope="" ma:versionID="9b1eaf911665a31d34cedad949e5854d">
  <xsd:schema xmlns:xsd="http://www.w3.org/2001/XMLSchema" xmlns:xs="http://www.w3.org/2001/XMLSchema" xmlns:p="http://schemas.microsoft.com/office/2006/metadata/properties" xmlns:ns1="http://schemas.microsoft.com/sharepoint/v3" xmlns:ns2="627f79bc-7708-48b5-92fa-1b8bbc7993e2" xmlns:ns3="09539a81-073b-4748-a707-610f6b1a6a73" targetNamespace="http://schemas.microsoft.com/office/2006/metadata/properties" ma:root="true" ma:fieldsID="f5dd807388b6ea0f729a5e646db45519" ns1:_="" ns2:_="" ns3:_="">
    <xsd:import namespace="http://schemas.microsoft.com/sharepoint/v3"/>
    <xsd:import namespace="627f79bc-7708-48b5-92fa-1b8bbc7993e2"/>
    <xsd:import namespace="09539a81-073b-4748-a707-610f6b1a6a7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f79bc-7708-48b5-92fa-1b8bbc799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39a81-073b-4748-a707-610f6b1a6a7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271367b3-0c33-4ed8-9705-67e1dcc5852e}" ma:internalName="TaxCatchAll" ma:showField="CatchAllData" ma:web="09539a81-073b-4748-a707-610f6b1a6a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PublishingExpirationDate xmlns="http://schemas.microsoft.com/sharepoint/v3" xsi:nil="true"/>
    <TaxCatchAll xmlns="09539a81-073b-4748-a707-610f6b1a6a73" xsi:nil="true"/>
    <PublishingStartDate xmlns="http://schemas.microsoft.com/sharepoint/v3" xsi:nil="true"/>
    <lcf76f155ced4ddcb4097134ff3c332f xmlns="627f79bc-7708-48b5-92fa-1b8bbc7993e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D8ED37-6303-4A81-A87E-D305A8A3BB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27f79bc-7708-48b5-92fa-1b8bbc7993e2"/>
    <ds:schemaRef ds:uri="09539a81-073b-4748-a707-610f6b1a6a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8963F2-5F94-49CD-B2FC-1C7E9640FB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00A044-359C-4CE7-A6D7-0166FCDDE4A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9539a81-073b-4748-a707-610f6b1a6a73"/>
    <ds:schemaRef ds:uri="627f79bc-7708-48b5-92fa-1b8bbc7993e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Newton</dc:creator>
  <cp:lastModifiedBy>Katie Newton</cp:lastModifiedBy>
  <cp:revision>2</cp:revision>
  <dcterms:created xsi:type="dcterms:W3CDTF">2024-01-04T15:01:59Z</dcterms:created>
  <dcterms:modified xsi:type="dcterms:W3CDTF">2025-09-19T08:43:30Z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0x0101006B6D5FE55A9ABE46A9D905DD98CAD077</vt:lpwstr>
  </property>
  <property fmtid="{D5CDD505-2E9C-101B-9397-08002B2CF9AE}" pid="3" name="MediaServiceImageTags">
    <vt:lpwstr/>
  </property>
</Properties>
</file>