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674" r:id="rId5"/>
  </p:sldMasterIdLst>
  <p:notesMasterIdLst>
    <p:notesMasterId r:id="rId7"/>
  </p:notesMasterIdLst>
  <p:sldIdLst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ith Bradnam" initials="KB" lastIdx="2" clrIdx="0">
    <p:extLst>
      <p:ext uri="{19B8F6BF-5375-455C-9EA6-DF929625EA0E}">
        <p15:presenceInfo xmlns:p15="http://schemas.microsoft.com/office/powerpoint/2012/main" userId="S::Keith.Bradnam@rcpsych.ac.uk::5258559d-ccc3-4ce8-819a-b36835bdfd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2567"/>
    <a:srgbClr val="6B102F"/>
    <a:srgbClr val="6E6E6E"/>
    <a:srgbClr val="00528C"/>
    <a:srgbClr val="333333"/>
    <a:srgbClr val="8DB624"/>
    <a:srgbClr val="066D8F"/>
    <a:srgbClr val="F6A724"/>
    <a:srgbClr val="E5EDF3"/>
    <a:srgbClr val="B000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38E177-93A8-404E-B45C-E4708316E8CA}" v="3" dt="2025-10-01T14:26:47.1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74" autoAdjust="0"/>
    <p:restoredTop sz="97386" autoAdjust="0"/>
  </p:normalViewPr>
  <p:slideViewPr>
    <p:cSldViewPr snapToGrid="0">
      <p:cViewPr varScale="1">
        <p:scale>
          <a:sx n="98" d="100"/>
          <a:sy n="98" d="100"/>
        </p:scale>
        <p:origin x="978" y="10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385240-C625-415F-882C-8CCB22209BD0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0BB7B-88D5-4F23-8082-240C0D885C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292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CPSych: Mai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C0953-FF17-4C1F-B91B-7261D7B4322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385605"/>
            <a:ext cx="9144000" cy="222290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300" b="1">
                <a:solidFill>
                  <a:srgbClr val="00528C"/>
                </a:solidFill>
                <a:latin typeface="Montserrat" panose="00000500000000000000" pitchFamily="2" charset="0"/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C52260-B54A-4E24-B34F-75F6583EB82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814800"/>
            <a:ext cx="9144000" cy="15415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6E6E6E"/>
                </a:solidFill>
                <a:latin typeface="Montserrat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Names of presenter(s)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C21A5-6803-4B41-83B0-11F1CED276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GB" sz="1200" smtClean="0">
                <a:solidFill>
                  <a:srgbClr val="00528C"/>
                </a:solidFill>
                <a:latin typeface="Montserrat" panose="00000500000000000000" pitchFamily="2" charset="0"/>
              </a:defRPr>
            </a:lvl1pPr>
          </a:lstStyle>
          <a:p>
            <a:fld id="{8186BE18-C8A1-459E-A58F-4B381B7E0E80}" type="datetime1">
              <a:rPr lang="en-GB" smtClean="0"/>
              <a:pPr/>
              <a:t>27/10/2025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A4C68-24CD-4345-AB10-240AE6B48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algn="ctr">
              <a:defRPr lang="en-GB" sz="1200" kern="1200" dirty="0">
                <a:solidFill>
                  <a:srgbClr val="00528C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B3EAD-CC87-4A0C-BE29-D8F974177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00528C"/>
                </a:solidFill>
                <a:latin typeface="Montserrat" panose="00000500000000000000" pitchFamily="2" charset="0"/>
              </a:defRPr>
            </a:lvl1pPr>
          </a:lstStyle>
          <a:p>
            <a:fld id="{1F80BE16-D3C2-4BF3-BF86-1AE13479D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0316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4D5BA-CEE6-4D69-A56B-1AFBBC9A7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indent="-270000">
              <a:defRPr>
                <a:solidFill>
                  <a:srgbClr val="6E6E6E"/>
                </a:solidFill>
              </a:defRPr>
            </a:lvl1pPr>
            <a:lvl2pPr indent="-270000">
              <a:defRPr>
                <a:solidFill>
                  <a:srgbClr val="6E6E6E"/>
                </a:solidFill>
              </a:defRPr>
            </a:lvl2pPr>
            <a:lvl3pPr indent="-270000">
              <a:defRPr>
                <a:solidFill>
                  <a:srgbClr val="6E6E6E"/>
                </a:solidFill>
              </a:defRPr>
            </a:lvl3pPr>
            <a:lvl4pPr indent="-270000">
              <a:defRPr>
                <a:solidFill>
                  <a:srgbClr val="6E6E6E"/>
                </a:solidFill>
              </a:defRPr>
            </a:lvl4pPr>
            <a:lvl5pPr indent="-270000">
              <a:defRPr>
                <a:solidFill>
                  <a:srgbClr val="6E6E6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11605-F8CB-4752-8C3A-0BF9D685AD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3564DE-D51B-4C81-BAFD-91ADD0968C91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69FFB-601A-4267-B4DC-927FCB7FE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9644A-0CB6-4ED6-A23D-5B87142BC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7B46DC-BC03-4763-897B-6310B967D9E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FAC9B69-F129-400E-AA59-339D3376B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15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CPsych: transition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8E8E32-F811-4197-8815-7DB236EC0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3564DE-D51B-4C81-BAFD-91ADD0968C91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C9D23-3BC2-4871-A7CE-F23548F6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F50BF-7971-458D-9BA5-08323798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7B46DC-BC03-4763-897B-6310B967D9E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674900F-F588-48BD-BE69-04237FE953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8800" y="2599660"/>
            <a:ext cx="9014400" cy="1658679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58F"/>
              </a:buClr>
              <a:buSzPct val="100000"/>
              <a:buFont typeface="Wingdings 2" panose="05020102010507070707" pitchFamily="18" charset="2"/>
              <a:buNone/>
              <a:tabLst/>
              <a:defRPr/>
            </a:pPr>
            <a:r>
              <a:rPr lang="en-US" dirty="0"/>
              <a:t>Transition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86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RCPsych: transition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8E8E32-F811-4197-8815-7DB236EC0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3564DE-D51B-4C81-BAFD-91ADD0968C91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C9D23-3BC2-4871-A7CE-F23548F6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F50BF-7971-458D-9BA5-08323798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7B46DC-BC03-4763-897B-6310B967D9E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674900F-F588-48BD-BE69-04237FE953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8800" y="2599660"/>
            <a:ext cx="9014400" cy="1658679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58F"/>
              </a:buClr>
              <a:buSzPct val="100000"/>
              <a:buFont typeface="Wingdings 2" panose="05020102010507070707" pitchFamily="18" charset="2"/>
              <a:buNone/>
              <a:tabLst/>
              <a:defRPr/>
            </a:pPr>
            <a:r>
              <a:rPr lang="en-US" dirty="0"/>
              <a:t>Transition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784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RCPsych: transition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8E8E32-F811-4197-8815-7DB236EC0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3564DE-D51B-4C81-BAFD-91ADD0968C91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C9D23-3BC2-4871-A7CE-F23548F6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F50BF-7971-458D-9BA5-08323798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7B46DC-BC03-4763-897B-6310B967D9E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674900F-F588-48BD-BE69-04237FE953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8800" y="2599660"/>
            <a:ext cx="9014400" cy="1658679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58F"/>
              </a:buClr>
              <a:buSzPct val="100000"/>
              <a:buFont typeface="Wingdings 2" panose="05020102010507070707" pitchFamily="18" charset="2"/>
              <a:buNone/>
              <a:tabLst/>
              <a:defRPr/>
            </a:pPr>
            <a:r>
              <a:rPr lang="en-US" dirty="0"/>
              <a:t>Transition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231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RCPsych: transition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8E8E32-F811-4197-8815-7DB236EC0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3564DE-D51B-4C81-BAFD-91ADD0968C91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C9D23-3BC2-4871-A7CE-F23548F6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F50BF-7971-458D-9BA5-08323798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7B46DC-BC03-4763-897B-6310B967D9E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674900F-F588-48BD-BE69-04237FE953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8800" y="2599660"/>
            <a:ext cx="9014400" cy="1658679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 b="1">
                <a:solidFill>
                  <a:schemeClr val="bg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58F"/>
              </a:buClr>
              <a:buSzPct val="100000"/>
              <a:buFont typeface="Wingdings 2" panose="05020102010507070707" pitchFamily="18" charset="2"/>
              <a:buNone/>
              <a:tabLst/>
              <a:defRPr/>
            </a:pPr>
            <a:r>
              <a:rPr lang="en-US" dirty="0"/>
              <a:t>Transition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076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CPsych: transition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8E8E32-F811-4197-8815-7DB236EC0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B3564DE-D51B-4C81-BAFD-91ADD0968C91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C9D23-3BC2-4871-A7CE-F23548F6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F50BF-7971-458D-9BA5-08323798D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7B46DC-BC03-4763-897B-6310B967D9E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674900F-F588-48BD-BE69-04237FE953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8800" y="2599660"/>
            <a:ext cx="9014400" cy="1658679"/>
          </a:xfrm>
        </p:spPr>
        <p:txBody>
          <a:bodyPr anchor="ctr">
            <a:noAutofit/>
          </a:bodyPr>
          <a:lstStyle>
            <a:lvl1pPr marL="0" indent="0" algn="ctr">
              <a:buNone/>
              <a:defRPr sz="4400" b="1">
                <a:solidFill>
                  <a:srgbClr val="333333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558F"/>
              </a:buClr>
              <a:buSzPct val="100000"/>
              <a:buFont typeface="Wingdings 2" panose="05020102010507070707" pitchFamily="18" charset="2"/>
              <a:buNone/>
              <a:tabLst/>
              <a:defRPr/>
            </a:pPr>
            <a:r>
              <a:rPr lang="en-US" dirty="0"/>
              <a:t>Transition slide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842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4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C73CC8D-320E-8EB4-8797-BA7B170F7ADA}"/>
              </a:ext>
            </a:extLst>
          </p:cNvPr>
          <p:cNvSpPr/>
          <p:nvPr userDrawn="1"/>
        </p:nvSpPr>
        <p:spPr>
          <a:xfrm>
            <a:off x="843570" y="-59531"/>
            <a:ext cx="1948302" cy="23862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1D76F2-5ACA-6AEE-C407-15A4C6A926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3569" y="58124"/>
            <a:ext cx="1948302" cy="22745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F97A88A-5226-3DFF-A08E-3506F91DBFF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27" b="12627"/>
          <a:stretch/>
        </p:blipFill>
        <p:spPr>
          <a:xfrm>
            <a:off x="3016899" y="0"/>
            <a:ext cx="91751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787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58F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447A827-C9C9-CA8F-87D2-64686D1DE88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627" b="12627"/>
          <a:stretch/>
        </p:blipFill>
        <p:spPr>
          <a:xfrm>
            <a:off x="3016899" y="0"/>
            <a:ext cx="9175102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D5108F-1813-4F0D-92E5-BBF29B31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DF578-7922-4055-8498-7305BE5D7F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7" descr="A picture containing table, drawing&#10;&#10;Description automatically generated">
            <a:extLst>
              <a:ext uri="{FF2B5EF4-FFF2-40B4-BE49-F238E27FC236}">
                <a16:creationId xmlns:a16="http://schemas.microsoft.com/office/drawing/2014/main" id="{AD1BC434-DE60-45D3-943F-A2C4A42C1F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924" b="-10128"/>
          <a:stretch/>
        </p:blipFill>
        <p:spPr>
          <a:xfrm>
            <a:off x="10627249" y="0"/>
            <a:ext cx="1105209" cy="1315764"/>
          </a:xfrm>
          <a:prstGeom prst="rect">
            <a:avLst/>
          </a:prstGeom>
          <a:solidFill>
            <a:schemeClr val="bg1"/>
          </a:solidFill>
          <a:effectLst>
            <a:outerShdw blurRad="50800" dist="50800" dir="4020000" sx="101000" sy="101000" algn="ctr" rotWithShape="0">
              <a:srgbClr val="000000">
                <a:alpha val="18000"/>
              </a:srgb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1E5EF20-BA28-78CB-595B-7D93F2F9D00F}"/>
              </a:ext>
            </a:extLst>
          </p:cNvPr>
          <p:cNvSpPr/>
          <p:nvPr userDrawn="1"/>
        </p:nvSpPr>
        <p:spPr>
          <a:xfrm>
            <a:off x="10603528" y="-57269"/>
            <a:ext cx="1127048" cy="13790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D5775A0-398A-3AB9-05FD-7EED0BA8347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603525" y="2144"/>
            <a:ext cx="1127049" cy="1315764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66B1FDA-FD0D-F637-A659-3F731D10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GB" sz="1200" smtClean="0">
                <a:solidFill>
                  <a:srgbClr val="00528C"/>
                </a:solidFill>
                <a:latin typeface="Montserrat" panose="00000500000000000000" pitchFamily="2" charset="0"/>
              </a:defRPr>
            </a:lvl1pPr>
          </a:lstStyle>
          <a:p>
            <a:fld id="{8186BE18-C8A1-459E-A58F-4B381B7E0E80}" type="datetime1">
              <a:rPr lang="en-GB" smtClean="0"/>
              <a:pPr/>
              <a:t>27/10/2025</a:t>
            </a:fld>
            <a:endParaRPr lang="en-GB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ECF3B19C-F6FE-E442-3F60-5836501787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/>
          <a:lstStyle>
            <a:lvl1pPr algn="ctr">
              <a:defRPr lang="en-GB" sz="1200" kern="1200" dirty="0">
                <a:solidFill>
                  <a:srgbClr val="00528C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FF5FC36-6EA6-B571-737E-251A10E461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>
                <a:solidFill>
                  <a:srgbClr val="00528C"/>
                </a:solidFill>
                <a:latin typeface="Montserrat" panose="00000500000000000000" pitchFamily="2" charset="0"/>
              </a:defRPr>
            </a:lvl1pPr>
          </a:lstStyle>
          <a:p>
            <a:fld id="{1F80BE16-D3C2-4BF3-BF86-1AE13479DEC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633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2" r:id="rId2"/>
    <p:sldLayoutId id="2147483692" r:id="rId3"/>
    <p:sldLayoutId id="2147483693" r:id="rId4"/>
    <p:sldLayoutId id="2147483694" r:id="rId5"/>
    <p:sldLayoutId id="214748369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28C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70000" algn="l" defTabSz="914400" rtl="0" eaLnBrk="1" latinLnBrk="0" hangingPunct="1">
        <a:lnSpc>
          <a:spcPct val="100000"/>
        </a:lnSpc>
        <a:spcBef>
          <a:spcPts val="1000"/>
        </a:spcBef>
        <a:buClr>
          <a:srgbClr val="00528C"/>
        </a:buClr>
        <a:buSzPct val="100000"/>
        <a:buFont typeface="Wingdings 2" panose="05020102010507070707" pitchFamily="18" charset="2"/>
        <a:buChar char=""/>
        <a:defRPr sz="2800" kern="1200">
          <a:solidFill>
            <a:srgbClr val="6E6E6E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70000" algn="l" defTabSz="914400" rtl="0" eaLnBrk="1" latinLnBrk="0" hangingPunct="1">
        <a:lnSpc>
          <a:spcPct val="100000"/>
        </a:lnSpc>
        <a:spcBef>
          <a:spcPts val="500"/>
        </a:spcBef>
        <a:buClr>
          <a:srgbClr val="00528C"/>
        </a:buClr>
        <a:buSzPct val="100000"/>
        <a:buFont typeface="Wingdings 2" panose="05020102010507070707" pitchFamily="18" charset="2"/>
        <a:buChar char=""/>
        <a:defRPr sz="2400" kern="1200">
          <a:solidFill>
            <a:srgbClr val="6E6E6E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70000" algn="l" defTabSz="914400" rtl="0" eaLnBrk="1" latinLnBrk="0" hangingPunct="1">
        <a:lnSpc>
          <a:spcPct val="100000"/>
        </a:lnSpc>
        <a:spcBef>
          <a:spcPts val="500"/>
        </a:spcBef>
        <a:buClr>
          <a:srgbClr val="00528C"/>
        </a:buClr>
        <a:buSzPct val="100000"/>
        <a:buFont typeface="Wingdings 2" panose="05020102010507070707" pitchFamily="18" charset="2"/>
        <a:buChar char=""/>
        <a:defRPr sz="2000" kern="1200">
          <a:solidFill>
            <a:srgbClr val="6E6E6E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70000" algn="l" defTabSz="914400" rtl="0" eaLnBrk="1" latinLnBrk="0" hangingPunct="1">
        <a:lnSpc>
          <a:spcPct val="100000"/>
        </a:lnSpc>
        <a:spcBef>
          <a:spcPts val="500"/>
        </a:spcBef>
        <a:buClr>
          <a:srgbClr val="00528C"/>
        </a:buClr>
        <a:buSzPct val="100000"/>
        <a:buFont typeface="Wingdings 2" panose="05020102010507070707" pitchFamily="18" charset="2"/>
        <a:buChar char=""/>
        <a:defRPr sz="1800" kern="1200">
          <a:solidFill>
            <a:srgbClr val="6E6E6E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70000" algn="l" defTabSz="914400" rtl="0" eaLnBrk="1" latinLnBrk="0" hangingPunct="1">
        <a:lnSpc>
          <a:spcPct val="100000"/>
        </a:lnSpc>
        <a:spcBef>
          <a:spcPts val="500"/>
        </a:spcBef>
        <a:buClr>
          <a:srgbClr val="00528C"/>
        </a:buClr>
        <a:buSzPct val="100000"/>
        <a:buFont typeface="Wingdings 2" panose="05020102010507070707" pitchFamily="18" charset="2"/>
        <a:buChar char=""/>
        <a:defRPr sz="1800" kern="1200">
          <a:solidFill>
            <a:srgbClr val="6E6E6E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216AE2-5F8D-4976-BE88-08A3EEFA9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248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sz="2000" i="1" dirty="0"/>
              <a:t>*Please add this slide to the beginning of your talk and chose one of the three statements and delete the others as appropriate* </a:t>
            </a:r>
            <a:endParaRPr lang="en-GB" dirty="0"/>
          </a:p>
          <a:p>
            <a:r>
              <a:rPr lang="en-GB" dirty="0"/>
              <a:t>I </a:t>
            </a:r>
            <a:r>
              <a:rPr lang="en-GB" b="1" dirty="0">
                <a:solidFill>
                  <a:srgbClr val="00528C"/>
                </a:solidFill>
              </a:rPr>
              <a:t>do not give permission </a:t>
            </a:r>
            <a:r>
              <a:rPr lang="en-GB" dirty="0"/>
              <a:t>for images to be taken of my slides </a:t>
            </a:r>
          </a:p>
          <a:p>
            <a:r>
              <a:rPr lang="en-GB" dirty="0"/>
              <a:t>I give permission for images of my slides to be taken </a:t>
            </a:r>
            <a:r>
              <a:rPr lang="en-GB" b="1" dirty="0">
                <a:solidFill>
                  <a:srgbClr val="00528C"/>
                </a:solidFill>
              </a:rPr>
              <a:t>for personal use but not shared with others</a:t>
            </a:r>
            <a:r>
              <a:rPr lang="en-GB" dirty="0"/>
              <a:t>, including on social media</a:t>
            </a:r>
          </a:p>
          <a:p>
            <a:r>
              <a:rPr lang="en-GB" dirty="0"/>
              <a:t>I </a:t>
            </a:r>
            <a:r>
              <a:rPr lang="en-US" b="1" dirty="0">
                <a:solidFill>
                  <a:srgbClr val="00528C"/>
                </a:solidFill>
              </a:rPr>
              <a:t>give permission </a:t>
            </a:r>
            <a:r>
              <a:rPr lang="en-US" dirty="0"/>
              <a:t>for images of my slides to be taken and shared on social </a:t>
            </a:r>
            <a:r>
              <a:rPr lang="en-GB" dirty="0"/>
              <a:t>media or with others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EA1176-FB14-4D17-8BF3-8FC9A41A9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441" y="258121"/>
            <a:ext cx="10515600" cy="1325563"/>
          </a:xfrm>
        </p:spPr>
        <p:txBody>
          <a:bodyPr>
            <a:normAutofit/>
          </a:bodyPr>
          <a:lstStyle/>
          <a:p>
            <a:r>
              <a:rPr lang="en-GB" sz="3600" dirty="0"/>
              <a:t>Permission to take images of slides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6DE518-6C93-AFB8-C5E9-B01F2D47490B}"/>
              </a:ext>
            </a:extLst>
          </p:cNvPr>
          <p:cNvSpPr txBox="1"/>
          <p:nvPr/>
        </p:nvSpPr>
        <p:spPr>
          <a:xfrm>
            <a:off x="557963" y="5894153"/>
            <a:ext cx="11070557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700" dirty="0">
                <a:solidFill>
                  <a:srgbClr val="6E6E6E"/>
                </a:solidFill>
                <a:latin typeface="Montserrat" panose="00000500000000000000" pitchFamily="2" charset="0"/>
                <a:sym typeface="Times Roman"/>
              </a:rPr>
              <a:t>Views expressed in my presentation are my own and are not a reflection of RCPsych stance or policy</a:t>
            </a:r>
            <a:endParaRPr lang="en-GB" sz="1700" dirty="0">
              <a:solidFill>
                <a:srgbClr val="6E6E6E"/>
              </a:solidFill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545448"/>
      </p:ext>
    </p:extLst>
  </p:cSld>
  <p:clrMapOvr>
    <a:masterClrMapping/>
  </p:clrMapOvr>
</p:sld>
</file>

<file path=ppt/theme/theme1.xml><?xml version="1.0" encoding="utf-8"?>
<a:theme xmlns:a="http://schemas.openxmlformats.org/drawingml/2006/main" name="RCPsych: Title slides">
  <a:themeElements>
    <a:clrScheme name="RCPsych brand colours">
      <a:dk1>
        <a:srgbClr val="444444"/>
      </a:dk1>
      <a:lt1>
        <a:sysClr val="window" lastClr="FFFFFF"/>
      </a:lt1>
      <a:dk2>
        <a:srgbClr val="00528C"/>
      </a:dk2>
      <a:lt2>
        <a:srgbClr val="E5EDF3"/>
      </a:lt2>
      <a:accent1>
        <a:srgbClr val="6B102F"/>
      </a:accent1>
      <a:accent2>
        <a:srgbClr val="542567"/>
      </a:accent2>
      <a:accent3>
        <a:srgbClr val="066D8F"/>
      </a:accent3>
      <a:accent4>
        <a:srgbClr val="F6A724"/>
      </a:accent4>
      <a:accent5>
        <a:srgbClr val="8EB624"/>
      </a:accent5>
      <a:accent6>
        <a:srgbClr val="6E6E6E"/>
      </a:accent6>
      <a:hlink>
        <a:srgbClr val="0984B0"/>
      </a:hlink>
      <a:folHlink>
        <a:srgbClr val="5A116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CPsych PowerPoint template 1 - professional modern 2024 - external or internal.potx" id="{CD155280-FAFC-4B82-9606-D117CE025E37}" vid="{DFE311CF-7DA9-4C7C-AC1D-A72651515430}"/>
    </a:ext>
  </a:extLst>
</a:theme>
</file>

<file path=ppt/theme/theme2.xml><?xml version="1.0" encoding="utf-8"?>
<a:theme xmlns:a="http://schemas.openxmlformats.org/drawingml/2006/main" name="RCPsych: general slides">
  <a:themeElements>
    <a:clrScheme name="RCPsych brand colours">
      <a:dk1>
        <a:srgbClr val="444444"/>
      </a:dk1>
      <a:lt1>
        <a:sysClr val="window" lastClr="FFFFFF"/>
      </a:lt1>
      <a:dk2>
        <a:srgbClr val="00528C"/>
      </a:dk2>
      <a:lt2>
        <a:srgbClr val="E5EDF3"/>
      </a:lt2>
      <a:accent1>
        <a:srgbClr val="6B102F"/>
      </a:accent1>
      <a:accent2>
        <a:srgbClr val="542567"/>
      </a:accent2>
      <a:accent3>
        <a:srgbClr val="066D8F"/>
      </a:accent3>
      <a:accent4>
        <a:srgbClr val="F6A724"/>
      </a:accent4>
      <a:accent5>
        <a:srgbClr val="8EB624"/>
      </a:accent5>
      <a:accent6>
        <a:srgbClr val="6E6E6E"/>
      </a:accent6>
      <a:hlink>
        <a:srgbClr val="0984B0"/>
      </a:hlink>
      <a:folHlink>
        <a:srgbClr val="5A116A"/>
      </a:folHlink>
    </a:clrScheme>
    <a:fontScheme name="RCPsych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CPsych PowerPoint template 1 - professional modern 2024 - external or internal.potx" id="{CD155280-FAFC-4B82-9606-D117CE025E37}" vid="{76D977E5-B981-41AC-8B8A-6F8BDE154CD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9539a81-073b-4748-a707-610f6b1a6a73" xsi:nil="true"/>
    <_ip_UnifiedCompliancePolicyUIAction xmlns="http://schemas.microsoft.com/sharepoint/v3" xsi:nil="true"/>
    <_ip_UnifiedCompliancePolicyProperties xmlns="http://schemas.microsoft.com/sharepoint/v3" xsi:nil="true"/>
    <PublishingExpirationDate xmlns="http://schemas.microsoft.com/sharepoint/v3" xsi:nil="true"/>
    <PublishingStartDate xmlns="http://schemas.microsoft.com/sharepoint/v3" xsi:nil="true"/>
    <lcf76f155ced4ddcb4097134ff3c332f xmlns="627f79bc-7708-48b5-92fa-1b8bbc7993e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6D5FE55A9ABE46A9D905DD98CAD077" ma:contentTypeVersion="22" ma:contentTypeDescription="Create a new document." ma:contentTypeScope="" ma:versionID="252763b33aa4a267767e2d6530620f8f">
  <xsd:schema xmlns:xsd="http://www.w3.org/2001/XMLSchema" xmlns:xs="http://www.w3.org/2001/XMLSchema" xmlns:p="http://schemas.microsoft.com/office/2006/metadata/properties" xmlns:ns1="http://schemas.microsoft.com/sharepoint/v3" xmlns:ns2="627f79bc-7708-48b5-92fa-1b8bbc7993e2" xmlns:ns3="09539a81-073b-4748-a707-610f6b1a6a73" targetNamespace="http://schemas.microsoft.com/office/2006/metadata/properties" ma:root="true" ma:fieldsID="141156d5a57dd4e2297973f7fadd1c25" ns1:_="" ns2:_="" ns3:_="">
    <xsd:import namespace="http://schemas.microsoft.com/sharepoint/v3"/>
    <xsd:import namespace="627f79bc-7708-48b5-92fa-1b8bbc7993e2"/>
    <xsd:import namespace="09539a81-073b-4748-a707-610f6b1a6a7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f79bc-7708-48b5-92fa-1b8bbc7993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612f0454-6082-49d7-b32e-35d6b85bba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539a81-073b-4748-a707-610f6b1a6a7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271367b3-0c33-4ed8-9705-67e1dcc5852e}" ma:internalName="TaxCatchAll" ma:showField="CatchAllData" ma:web="09539a81-073b-4748-a707-610f6b1a6a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C1D21F-8DCC-4F31-88A7-D9430D7414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6580E2-8209-4911-B44F-5080580B0766}">
  <ds:schemaRefs>
    <ds:schemaRef ds:uri="http://schemas.microsoft.com/sharepoint/v3"/>
    <ds:schemaRef ds:uri="http://purl.org/dc/terms/"/>
    <ds:schemaRef ds:uri="627f79bc-7708-48b5-92fa-1b8bbc7993e2"/>
    <ds:schemaRef ds:uri="09539a81-073b-4748-a707-610f6b1a6a73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456063B-4126-47CD-958F-A814826E9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27f79bc-7708-48b5-92fa-1b8bbc7993e2"/>
    <ds:schemaRef ds:uri="09539a81-073b-4748-a707-610f6b1a6a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RCPsych PowerPoint template 1 - professional modern 2024 - external or internal</Template>
  <TotalTime>0</TotalTime>
  <Words>105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Montserrat</vt:lpstr>
      <vt:lpstr>Wingdings 2</vt:lpstr>
      <vt:lpstr>RCPsych: Title slides</vt:lpstr>
      <vt:lpstr>RCPsych: general slides</vt:lpstr>
      <vt:lpstr>Permission to take images of slides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Letters</dc:creator>
  <cp:lastModifiedBy>Katie Newton</cp:lastModifiedBy>
  <cp:revision>3</cp:revision>
  <dcterms:created xsi:type="dcterms:W3CDTF">2025-10-01T14:20:49Z</dcterms:created>
  <dcterms:modified xsi:type="dcterms:W3CDTF">2025-10-27T13:26:27Z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Sarah.Hickling@rcpsych.ac.uk</vt:lpwstr>
  </property>
  <property fmtid="{D5CDD505-2E9C-101B-9397-08002B2CF9AE}" pid="5" name="MSIP_Label_bd238a98-5de3-4afa-b492-e6339810853c_SetDate">
    <vt:lpwstr>2020-07-31T12:58:51.7777445Z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e260b7df-2742-4a6e-a24c-0cc23be9554c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0x0101006B6D5FE55A9ABE46A9D905DD98CAD077</vt:lpwstr>
  </property>
  <property fmtid="{D5CDD505-2E9C-101B-9397-08002B2CF9AE}" pid="12" name="CPDocumentType">
    <vt:lpwstr>3;#*Information Types*|1ad4aaa4-ab11-426d-aca8-68f7fd435c46</vt:lpwstr>
  </property>
  <property fmtid="{D5CDD505-2E9C-101B-9397-08002B2CF9AE}" pid="13" name="CPLocationGeography">
    <vt:lpwstr>1;#*Locations*|3aa295e2-3d76-4f8c-98f7-3b1f6ac67452</vt:lpwstr>
  </property>
  <property fmtid="{D5CDD505-2E9C-101B-9397-08002B2CF9AE}" pid="14" name="CPSubject">
    <vt:lpwstr>5;#*Subjects*|34010be3-67b3-4a7c-b3b3-6f6f711f0e67</vt:lpwstr>
  </property>
  <property fmtid="{D5CDD505-2E9C-101B-9397-08002B2CF9AE}" pid="15" name="hrmAttachments">
    <vt:bool>false</vt:bool>
  </property>
  <property fmtid="{D5CDD505-2E9C-101B-9397-08002B2CF9AE}" pid="16" name="CPActivity">
    <vt:lpwstr>6;#*Activities*|114cc986-995a-44c2-ac2b-58aec87f8b7e</vt:lpwstr>
  </property>
  <property fmtid="{D5CDD505-2E9C-101B-9397-08002B2CF9AE}" pid="17" name="CPEntity">
    <vt:lpwstr>4;#*Entities*|50a3a00c-d619-4a0a-8a7e-b34c20886951</vt:lpwstr>
  </property>
  <property fmtid="{D5CDD505-2E9C-101B-9397-08002B2CF9AE}" pid="18" name="CPDepartments">
    <vt:lpwstr>2;#Strategic Communications|095f0905-0836-44b5-9636-7c7b3aa18b32</vt:lpwstr>
  </property>
  <property fmtid="{D5CDD505-2E9C-101B-9397-08002B2CF9AE}" pid="19" name="MediaServiceImageTags">
    <vt:lpwstr/>
  </property>
  <property fmtid="{D5CDD505-2E9C-101B-9397-08002B2CF9AE}" pid="20" name="ComplianceAssetId">
    <vt:lpwstr/>
  </property>
  <property fmtid="{D5CDD505-2E9C-101B-9397-08002B2CF9AE}" pid="21" name="_ExtendedDescription">
    <vt:lpwstr/>
  </property>
  <property fmtid="{D5CDD505-2E9C-101B-9397-08002B2CF9AE}" pid="22" name="TriggerFlowInfo">
    <vt:lpwstr/>
  </property>
</Properties>
</file>