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18"/>
  </p:notesMasterIdLst>
  <p:sldIdLst>
    <p:sldId id="257" r:id="rId5"/>
    <p:sldId id="972" r:id="rId6"/>
    <p:sldId id="1849" r:id="rId7"/>
    <p:sldId id="1840" r:id="rId8"/>
    <p:sldId id="1851" r:id="rId9"/>
    <p:sldId id="1850" r:id="rId10"/>
    <p:sldId id="1853" r:id="rId11"/>
    <p:sldId id="1852" r:id="rId12"/>
    <p:sldId id="1841" r:id="rId13"/>
    <p:sldId id="1857" r:id="rId14"/>
    <p:sldId id="1855" r:id="rId15"/>
    <p:sldId id="1854" r:id="rId16"/>
    <p:sldId id="1858" r:id="rId17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08419-E4A6-4036-AB5D-5CBDE31F2D59}" v="136" dt="2020-06-08T11:29:12.52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73" autoAdjust="0"/>
  </p:normalViewPr>
  <p:slideViewPr>
    <p:cSldViewPr>
      <p:cViewPr varScale="1">
        <p:scale>
          <a:sx n="69" d="100"/>
          <a:sy n="69" d="100"/>
        </p:scale>
        <p:origin x="54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Hoi Yan Wong" userId="0bde4007-a68f-488c-8db6-6389f5133cbf" providerId="ADAL" clId="{AA908419-E4A6-4036-AB5D-5CBDE31F2D59}"/>
    <pc:docChg chg="undo custSel addSld delSld modSld sldOrd">
      <pc:chgData name="Gloria Hoi Yan Wong" userId="0bde4007-a68f-488c-8db6-6389f5133cbf" providerId="ADAL" clId="{AA908419-E4A6-4036-AB5D-5CBDE31F2D59}" dt="2020-06-08T13:00:51.525" v="2296" actId="20577"/>
      <pc:docMkLst>
        <pc:docMk/>
      </pc:docMkLst>
      <pc:sldChg chg="modSp mod">
        <pc:chgData name="Gloria Hoi Yan Wong" userId="0bde4007-a68f-488c-8db6-6389f5133cbf" providerId="ADAL" clId="{AA908419-E4A6-4036-AB5D-5CBDE31F2D59}" dt="2020-06-08T10:42:35.862" v="1908" actId="14100"/>
        <pc:sldMkLst>
          <pc:docMk/>
          <pc:sldMk cId="1741040397" sldId="257"/>
        </pc:sldMkLst>
        <pc:spChg chg="mod">
          <ac:chgData name="Gloria Hoi Yan Wong" userId="0bde4007-a68f-488c-8db6-6389f5133cbf" providerId="ADAL" clId="{AA908419-E4A6-4036-AB5D-5CBDE31F2D59}" dt="2020-06-08T10:42:35.862" v="1908" actId="14100"/>
          <ac:spMkLst>
            <pc:docMk/>
            <pc:sldMk cId="1741040397" sldId="257"/>
            <ac:spMk id="4" creationId="{00000000-0000-0000-0000-000000000000}"/>
          </ac:spMkLst>
        </pc:spChg>
        <pc:spChg chg="mod">
          <ac:chgData name="Gloria Hoi Yan Wong" userId="0bde4007-a68f-488c-8db6-6389f5133cbf" providerId="ADAL" clId="{AA908419-E4A6-4036-AB5D-5CBDE31F2D59}" dt="2020-06-07T15:08:35.511" v="477" actId="113"/>
          <ac:spMkLst>
            <pc:docMk/>
            <pc:sldMk cId="1741040397" sldId="257"/>
            <ac:spMk id="6" creationId="{00000000-0000-0000-0000-000000000000}"/>
          </ac:spMkLst>
        </pc:spChg>
      </pc:sldChg>
      <pc:sldChg chg="add">
        <pc:chgData name="Gloria Hoi Yan Wong" userId="0bde4007-a68f-488c-8db6-6389f5133cbf" providerId="ADAL" clId="{AA908419-E4A6-4036-AB5D-5CBDE31F2D59}" dt="2020-06-08T01:16:45.503" v="1546"/>
        <pc:sldMkLst>
          <pc:docMk/>
          <pc:sldMk cId="1801878703" sldId="306"/>
        </pc:sldMkLst>
      </pc:sldChg>
      <pc:sldChg chg="del">
        <pc:chgData name="Gloria Hoi Yan Wong" userId="0bde4007-a68f-488c-8db6-6389f5133cbf" providerId="ADAL" clId="{AA908419-E4A6-4036-AB5D-5CBDE31F2D59}" dt="2020-06-07T13:22:47.685" v="11" actId="47"/>
        <pc:sldMkLst>
          <pc:docMk/>
          <pc:sldMk cId="0" sldId="377"/>
        </pc:sldMkLst>
      </pc:sldChg>
      <pc:sldChg chg="del">
        <pc:chgData name="Gloria Hoi Yan Wong" userId="0bde4007-a68f-488c-8db6-6389f5133cbf" providerId="ADAL" clId="{AA908419-E4A6-4036-AB5D-5CBDE31F2D59}" dt="2020-06-07T13:22:53.523" v="17" actId="47"/>
        <pc:sldMkLst>
          <pc:docMk/>
          <pc:sldMk cId="0" sldId="378"/>
        </pc:sldMkLst>
      </pc:sldChg>
      <pc:sldChg chg="del">
        <pc:chgData name="Gloria Hoi Yan Wong" userId="0bde4007-a68f-488c-8db6-6389f5133cbf" providerId="ADAL" clId="{AA908419-E4A6-4036-AB5D-5CBDE31F2D59}" dt="2020-06-07T13:23:11.386" v="23" actId="47"/>
        <pc:sldMkLst>
          <pc:docMk/>
          <pc:sldMk cId="0" sldId="381"/>
        </pc:sldMkLst>
      </pc:sldChg>
      <pc:sldChg chg="del">
        <pc:chgData name="Gloria Hoi Yan Wong" userId="0bde4007-a68f-488c-8db6-6389f5133cbf" providerId="ADAL" clId="{AA908419-E4A6-4036-AB5D-5CBDE31F2D59}" dt="2020-06-07T13:23:38.666" v="33" actId="47"/>
        <pc:sldMkLst>
          <pc:docMk/>
          <pc:sldMk cId="0" sldId="387"/>
        </pc:sldMkLst>
      </pc:sldChg>
      <pc:sldChg chg="del">
        <pc:chgData name="Gloria Hoi Yan Wong" userId="0bde4007-a68f-488c-8db6-6389f5133cbf" providerId="ADAL" clId="{AA908419-E4A6-4036-AB5D-5CBDE31F2D59}" dt="2020-06-07T13:23:39.387" v="34" actId="47"/>
        <pc:sldMkLst>
          <pc:docMk/>
          <pc:sldMk cId="0" sldId="388"/>
        </pc:sldMkLst>
      </pc:sldChg>
      <pc:sldChg chg="del">
        <pc:chgData name="Gloria Hoi Yan Wong" userId="0bde4007-a68f-488c-8db6-6389f5133cbf" providerId="ADAL" clId="{AA908419-E4A6-4036-AB5D-5CBDE31F2D59}" dt="2020-06-07T13:23:41.353" v="36" actId="47"/>
        <pc:sldMkLst>
          <pc:docMk/>
          <pc:sldMk cId="0" sldId="390"/>
        </pc:sldMkLst>
      </pc:sldChg>
      <pc:sldChg chg="del">
        <pc:chgData name="Gloria Hoi Yan Wong" userId="0bde4007-a68f-488c-8db6-6389f5133cbf" providerId="ADAL" clId="{AA908419-E4A6-4036-AB5D-5CBDE31F2D59}" dt="2020-06-07T13:23:42.107" v="37" actId="47"/>
        <pc:sldMkLst>
          <pc:docMk/>
          <pc:sldMk cId="0" sldId="391"/>
        </pc:sldMkLst>
      </pc:sldChg>
      <pc:sldChg chg="del">
        <pc:chgData name="Gloria Hoi Yan Wong" userId="0bde4007-a68f-488c-8db6-6389f5133cbf" providerId="ADAL" clId="{AA908419-E4A6-4036-AB5D-5CBDE31F2D59}" dt="2020-06-07T13:24:04.456" v="44" actId="47"/>
        <pc:sldMkLst>
          <pc:docMk/>
          <pc:sldMk cId="0" sldId="398"/>
        </pc:sldMkLst>
      </pc:sldChg>
      <pc:sldChg chg="del">
        <pc:chgData name="Gloria Hoi Yan Wong" userId="0bde4007-a68f-488c-8db6-6389f5133cbf" providerId="ADAL" clId="{AA908419-E4A6-4036-AB5D-5CBDE31F2D59}" dt="2020-06-07T13:24:03.038" v="43" actId="47"/>
        <pc:sldMkLst>
          <pc:docMk/>
          <pc:sldMk cId="0" sldId="399"/>
        </pc:sldMkLst>
      </pc:sldChg>
      <pc:sldChg chg="del">
        <pc:chgData name="Gloria Hoi Yan Wong" userId="0bde4007-a68f-488c-8db6-6389f5133cbf" providerId="ADAL" clId="{AA908419-E4A6-4036-AB5D-5CBDE31F2D59}" dt="2020-06-07T13:24:10.700" v="48" actId="47"/>
        <pc:sldMkLst>
          <pc:docMk/>
          <pc:sldMk cId="0" sldId="400"/>
        </pc:sldMkLst>
      </pc:sldChg>
      <pc:sldChg chg="del">
        <pc:chgData name="Gloria Hoi Yan Wong" userId="0bde4007-a68f-488c-8db6-6389f5133cbf" providerId="ADAL" clId="{AA908419-E4A6-4036-AB5D-5CBDE31F2D59}" dt="2020-06-07T13:25:00.301" v="63" actId="47"/>
        <pc:sldMkLst>
          <pc:docMk/>
          <pc:sldMk cId="3748425965" sldId="435"/>
        </pc:sldMkLst>
      </pc:sldChg>
      <pc:sldChg chg="del">
        <pc:chgData name="Gloria Hoi Yan Wong" userId="0bde4007-a68f-488c-8db6-6389f5133cbf" providerId="ADAL" clId="{AA908419-E4A6-4036-AB5D-5CBDE31F2D59}" dt="2020-06-07T13:24:05.825" v="45" actId="47"/>
        <pc:sldMkLst>
          <pc:docMk/>
          <pc:sldMk cId="0" sldId="441"/>
        </pc:sldMkLst>
      </pc:sldChg>
      <pc:sldChg chg="del">
        <pc:chgData name="Gloria Hoi Yan Wong" userId="0bde4007-a68f-488c-8db6-6389f5133cbf" providerId="ADAL" clId="{AA908419-E4A6-4036-AB5D-5CBDE31F2D59}" dt="2020-06-07T13:22:50.438" v="14" actId="47"/>
        <pc:sldMkLst>
          <pc:docMk/>
          <pc:sldMk cId="2899981084" sldId="446"/>
        </pc:sldMkLst>
      </pc:sldChg>
      <pc:sldChg chg="add del">
        <pc:chgData name="Gloria Hoi Yan Wong" userId="0bde4007-a68f-488c-8db6-6389f5133cbf" providerId="ADAL" clId="{AA908419-E4A6-4036-AB5D-5CBDE31F2D59}" dt="2020-06-07T13:24:22.080" v="55" actId="47"/>
        <pc:sldMkLst>
          <pc:docMk/>
          <pc:sldMk cId="0" sldId="501"/>
        </pc:sldMkLst>
      </pc:sldChg>
      <pc:sldChg chg="del">
        <pc:chgData name="Gloria Hoi Yan Wong" userId="0bde4007-a68f-488c-8db6-6389f5133cbf" providerId="ADAL" clId="{AA908419-E4A6-4036-AB5D-5CBDE31F2D59}" dt="2020-06-07T13:25:01.174" v="64" actId="47"/>
        <pc:sldMkLst>
          <pc:docMk/>
          <pc:sldMk cId="1358117640" sldId="502"/>
        </pc:sldMkLst>
      </pc:sldChg>
      <pc:sldChg chg="del">
        <pc:chgData name="Gloria Hoi Yan Wong" userId="0bde4007-a68f-488c-8db6-6389f5133cbf" providerId="ADAL" clId="{AA908419-E4A6-4036-AB5D-5CBDE31F2D59}" dt="2020-06-07T13:24:07.825" v="47" actId="47"/>
        <pc:sldMkLst>
          <pc:docMk/>
          <pc:sldMk cId="0" sldId="504"/>
        </pc:sldMkLst>
      </pc:sldChg>
      <pc:sldChg chg="del">
        <pc:chgData name="Gloria Hoi Yan Wong" userId="0bde4007-a68f-488c-8db6-6389f5133cbf" providerId="ADAL" clId="{AA908419-E4A6-4036-AB5D-5CBDE31F2D59}" dt="2020-06-07T13:24:06.558" v="46" actId="47"/>
        <pc:sldMkLst>
          <pc:docMk/>
          <pc:sldMk cId="0" sldId="505"/>
        </pc:sldMkLst>
      </pc:sldChg>
      <pc:sldChg chg="del">
        <pc:chgData name="Gloria Hoi Yan Wong" userId="0bde4007-a68f-488c-8db6-6389f5133cbf" providerId="ADAL" clId="{AA908419-E4A6-4036-AB5D-5CBDE31F2D59}" dt="2020-06-07T13:24:11.461" v="49" actId="47"/>
        <pc:sldMkLst>
          <pc:docMk/>
          <pc:sldMk cId="0" sldId="506"/>
        </pc:sldMkLst>
      </pc:sldChg>
      <pc:sldChg chg="del">
        <pc:chgData name="Gloria Hoi Yan Wong" userId="0bde4007-a68f-488c-8db6-6389f5133cbf" providerId="ADAL" clId="{AA908419-E4A6-4036-AB5D-5CBDE31F2D59}" dt="2020-06-07T13:23:13.376" v="25" actId="47"/>
        <pc:sldMkLst>
          <pc:docMk/>
          <pc:sldMk cId="451210890" sldId="555"/>
        </pc:sldMkLst>
      </pc:sldChg>
      <pc:sldChg chg="del">
        <pc:chgData name="Gloria Hoi Yan Wong" userId="0bde4007-a68f-488c-8db6-6389f5133cbf" providerId="ADAL" clId="{AA908419-E4A6-4036-AB5D-5CBDE31F2D59}" dt="2020-06-07T13:24:51.561" v="58" actId="47"/>
        <pc:sldMkLst>
          <pc:docMk/>
          <pc:sldMk cId="3801333148" sldId="557"/>
        </pc:sldMkLst>
      </pc:sldChg>
      <pc:sldChg chg="del">
        <pc:chgData name="Gloria Hoi Yan Wong" userId="0bde4007-a68f-488c-8db6-6389f5133cbf" providerId="ADAL" clId="{AA908419-E4A6-4036-AB5D-5CBDE31F2D59}" dt="2020-06-07T13:25:02.033" v="65" actId="47"/>
        <pc:sldMkLst>
          <pc:docMk/>
          <pc:sldMk cId="4226380279" sldId="560"/>
        </pc:sldMkLst>
      </pc:sldChg>
      <pc:sldChg chg="del">
        <pc:chgData name="Gloria Hoi Yan Wong" userId="0bde4007-a68f-488c-8db6-6389f5133cbf" providerId="ADAL" clId="{AA908419-E4A6-4036-AB5D-5CBDE31F2D59}" dt="2020-06-07T13:25:04.914" v="68" actId="47"/>
        <pc:sldMkLst>
          <pc:docMk/>
          <pc:sldMk cId="3674380066" sldId="561"/>
        </pc:sldMkLst>
      </pc:sldChg>
      <pc:sldChg chg="del">
        <pc:chgData name="Gloria Hoi Yan Wong" userId="0bde4007-a68f-488c-8db6-6389f5133cbf" providerId="ADAL" clId="{AA908419-E4A6-4036-AB5D-5CBDE31F2D59}" dt="2020-06-07T13:25:19.737" v="69" actId="47"/>
        <pc:sldMkLst>
          <pc:docMk/>
          <pc:sldMk cId="2691394614" sldId="563"/>
        </pc:sldMkLst>
      </pc:sldChg>
      <pc:sldChg chg="del">
        <pc:chgData name="Gloria Hoi Yan Wong" userId="0bde4007-a68f-488c-8db6-6389f5133cbf" providerId="ADAL" clId="{AA908419-E4A6-4036-AB5D-5CBDE31F2D59}" dt="2020-06-07T13:25:04.020" v="67" actId="47"/>
        <pc:sldMkLst>
          <pc:docMk/>
          <pc:sldMk cId="4080837109" sldId="564"/>
        </pc:sldMkLst>
      </pc:sldChg>
      <pc:sldChg chg="del">
        <pc:chgData name="Gloria Hoi Yan Wong" userId="0bde4007-a68f-488c-8db6-6389f5133cbf" providerId="ADAL" clId="{AA908419-E4A6-4036-AB5D-5CBDE31F2D59}" dt="2020-06-07T13:24:52.785" v="59" actId="47"/>
        <pc:sldMkLst>
          <pc:docMk/>
          <pc:sldMk cId="113583271" sldId="569"/>
        </pc:sldMkLst>
      </pc:sldChg>
      <pc:sldChg chg="del">
        <pc:chgData name="Gloria Hoi Yan Wong" userId="0bde4007-a68f-488c-8db6-6389f5133cbf" providerId="ADAL" clId="{AA908419-E4A6-4036-AB5D-5CBDE31F2D59}" dt="2020-06-07T13:24:53.941" v="60" actId="47"/>
        <pc:sldMkLst>
          <pc:docMk/>
          <pc:sldMk cId="2094317725" sldId="572"/>
        </pc:sldMkLst>
      </pc:sldChg>
      <pc:sldChg chg="del">
        <pc:chgData name="Gloria Hoi Yan Wong" userId="0bde4007-a68f-488c-8db6-6389f5133cbf" providerId="ADAL" clId="{AA908419-E4A6-4036-AB5D-5CBDE31F2D59}" dt="2020-06-07T13:24:55.267" v="61" actId="47"/>
        <pc:sldMkLst>
          <pc:docMk/>
          <pc:sldMk cId="1760221482" sldId="579"/>
        </pc:sldMkLst>
      </pc:sldChg>
      <pc:sldChg chg="del">
        <pc:chgData name="Gloria Hoi Yan Wong" userId="0bde4007-a68f-488c-8db6-6389f5133cbf" providerId="ADAL" clId="{AA908419-E4A6-4036-AB5D-5CBDE31F2D59}" dt="2020-06-07T13:25:03.537" v="66" actId="47"/>
        <pc:sldMkLst>
          <pc:docMk/>
          <pc:sldMk cId="1021435077" sldId="582"/>
        </pc:sldMkLst>
      </pc:sldChg>
      <pc:sldChg chg="del">
        <pc:chgData name="Gloria Hoi Yan Wong" userId="0bde4007-a68f-488c-8db6-6389f5133cbf" providerId="ADAL" clId="{AA908419-E4A6-4036-AB5D-5CBDE31F2D59}" dt="2020-06-07T13:22:48.778" v="12" actId="47"/>
        <pc:sldMkLst>
          <pc:docMk/>
          <pc:sldMk cId="804738534" sldId="625"/>
        </pc:sldMkLst>
      </pc:sldChg>
      <pc:sldChg chg="del">
        <pc:chgData name="Gloria Hoi Yan Wong" userId="0bde4007-a68f-488c-8db6-6389f5133cbf" providerId="ADAL" clId="{AA908419-E4A6-4036-AB5D-5CBDE31F2D59}" dt="2020-06-07T13:22:52.690" v="16" actId="47"/>
        <pc:sldMkLst>
          <pc:docMk/>
          <pc:sldMk cId="238501638" sldId="627"/>
        </pc:sldMkLst>
      </pc:sldChg>
      <pc:sldChg chg="del">
        <pc:chgData name="Gloria Hoi Yan Wong" userId="0bde4007-a68f-488c-8db6-6389f5133cbf" providerId="ADAL" clId="{AA908419-E4A6-4036-AB5D-5CBDE31F2D59}" dt="2020-06-07T13:22:51.394" v="15" actId="47"/>
        <pc:sldMkLst>
          <pc:docMk/>
          <pc:sldMk cId="1163766467" sldId="632"/>
        </pc:sldMkLst>
      </pc:sldChg>
      <pc:sldChg chg="del">
        <pc:chgData name="Gloria Hoi Yan Wong" userId="0bde4007-a68f-488c-8db6-6389f5133cbf" providerId="ADAL" clId="{AA908419-E4A6-4036-AB5D-5CBDE31F2D59}" dt="2020-06-07T13:23:30.954" v="29" actId="47"/>
        <pc:sldMkLst>
          <pc:docMk/>
          <pc:sldMk cId="3378306541" sldId="671"/>
        </pc:sldMkLst>
      </pc:sldChg>
      <pc:sldChg chg="del">
        <pc:chgData name="Gloria Hoi Yan Wong" userId="0bde4007-a68f-488c-8db6-6389f5133cbf" providerId="ADAL" clId="{AA908419-E4A6-4036-AB5D-5CBDE31F2D59}" dt="2020-06-07T13:23:42.844" v="38" actId="47"/>
        <pc:sldMkLst>
          <pc:docMk/>
          <pc:sldMk cId="3809387191" sldId="701"/>
        </pc:sldMkLst>
      </pc:sldChg>
      <pc:sldChg chg="add del">
        <pc:chgData name="Gloria Hoi Yan Wong" userId="0bde4007-a68f-488c-8db6-6389f5133cbf" providerId="ADAL" clId="{AA908419-E4A6-4036-AB5D-5CBDE31F2D59}" dt="2020-06-07T13:24:20.971" v="53" actId="47"/>
        <pc:sldMkLst>
          <pc:docMk/>
          <pc:sldMk cId="73058114" sldId="705"/>
        </pc:sldMkLst>
      </pc:sldChg>
      <pc:sldChg chg="del">
        <pc:chgData name="Gloria Hoi Yan Wong" userId="0bde4007-a68f-488c-8db6-6389f5133cbf" providerId="ADAL" clId="{AA908419-E4A6-4036-AB5D-5CBDE31F2D59}" dt="2020-06-07T13:23:12.349" v="24" actId="47"/>
        <pc:sldMkLst>
          <pc:docMk/>
          <pc:sldMk cId="3003612066" sldId="751"/>
        </pc:sldMkLst>
      </pc:sldChg>
      <pc:sldChg chg="del">
        <pc:chgData name="Gloria Hoi Yan Wong" userId="0bde4007-a68f-488c-8db6-6389f5133cbf" providerId="ADAL" clId="{AA908419-E4A6-4036-AB5D-5CBDE31F2D59}" dt="2020-06-07T13:23:51.495" v="42" actId="47"/>
        <pc:sldMkLst>
          <pc:docMk/>
          <pc:sldMk cId="2734990615" sldId="754"/>
        </pc:sldMkLst>
      </pc:sldChg>
      <pc:sldChg chg="del">
        <pc:chgData name="Gloria Hoi Yan Wong" userId="0bde4007-a68f-488c-8db6-6389f5133cbf" providerId="ADAL" clId="{AA908419-E4A6-4036-AB5D-5CBDE31F2D59}" dt="2020-06-07T13:23:50.858" v="41" actId="47"/>
        <pc:sldMkLst>
          <pc:docMk/>
          <pc:sldMk cId="3089703634" sldId="755"/>
        </pc:sldMkLst>
      </pc:sldChg>
      <pc:sldChg chg="del">
        <pc:chgData name="Gloria Hoi Yan Wong" userId="0bde4007-a68f-488c-8db6-6389f5133cbf" providerId="ADAL" clId="{AA908419-E4A6-4036-AB5D-5CBDE31F2D59}" dt="2020-06-07T13:23:33.265" v="30" actId="47"/>
        <pc:sldMkLst>
          <pc:docMk/>
          <pc:sldMk cId="2064290499" sldId="763"/>
        </pc:sldMkLst>
      </pc:sldChg>
      <pc:sldChg chg="del">
        <pc:chgData name="Gloria Hoi Yan Wong" userId="0bde4007-a68f-488c-8db6-6389f5133cbf" providerId="ADAL" clId="{AA908419-E4A6-4036-AB5D-5CBDE31F2D59}" dt="2020-06-07T13:23:48.617" v="39" actId="47"/>
        <pc:sldMkLst>
          <pc:docMk/>
          <pc:sldMk cId="3053537367" sldId="783"/>
        </pc:sldMkLst>
      </pc:sldChg>
      <pc:sldChg chg="del">
        <pc:chgData name="Gloria Hoi Yan Wong" userId="0bde4007-a68f-488c-8db6-6389f5133cbf" providerId="ADAL" clId="{AA908419-E4A6-4036-AB5D-5CBDE31F2D59}" dt="2020-06-07T13:23:34.540" v="31" actId="47"/>
        <pc:sldMkLst>
          <pc:docMk/>
          <pc:sldMk cId="504278720" sldId="792"/>
        </pc:sldMkLst>
      </pc:sldChg>
      <pc:sldChg chg="addSp delSp modSp mod">
        <pc:chgData name="Gloria Hoi Yan Wong" userId="0bde4007-a68f-488c-8db6-6389f5133cbf" providerId="ADAL" clId="{AA908419-E4A6-4036-AB5D-5CBDE31F2D59}" dt="2020-06-08T11:29:33.722" v="2288" actId="1076"/>
        <pc:sldMkLst>
          <pc:docMk/>
          <pc:sldMk cId="27980877" sldId="793"/>
        </pc:sldMkLst>
        <pc:spChg chg="add del mod">
          <ac:chgData name="Gloria Hoi Yan Wong" userId="0bde4007-a68f-488c-8db6-6389f5133cbf" providerId="ADAL" clId="{AA908419-E4A6-4036-AB5D-5CBDE31F2D59}" dt="2020-06-07T15:17:12.452" v="582" actId="478"/>
          <ac:spMkLst>
            <pc:docMk/>
            <pc:sldMk cId="27980877" sldId="793"/>
            <ac:spMk id="2" creationId="{F807DD15-7268-44CC-838C-DE47C1524D7D}"/>
          </ac:spMkLst>
        </pc:spChg>
        <pc:spChg chg="add mod">
          <ac:chgData name="Gloria Hoi Yan Wong" userId="0bde4007-a68f-488c-8db6-6389f5133cbf" providerId="ADAL" clId="{AA908419-E4A6-4036-AB5D-5CBDE31F2D59}" dt="2020-06-08T11:28:46.850" v="2280" actId="1076"/>
          <ac:spMkLst>
            <pc:docMk/>
            <pc:sldMk cId="27980877" sldId="793"/>
            <ac:spMk id="4" creationId="{83C4B02B-850D-4833-9894-22EBC28291FC}"/>
          </ac:spMkLst>
        </pc:spChg>
        <pc:spChg chg="del">
          <ac:chgData name="Gloria Hoi Yan Wong" userId="0bde4007-a68f-488c-8db6-6389f5133cbf" providerId="ADAL" clId="{AA908419-E4A6-4036-AB5D-5CBDE31F2D59}" dt="2020-06-07T15:11:48.388" v="479" actId="478"/>
          <ac:spMkLst>
            <pc:docMk/>
            <pc:sldMk cId="27980877" sldId="793"/>
            <ac:spMk id="6" creationId="{CB926967-5C5D-4F87-9FD5-C180F5B92021}"/>
          </ac:spMkLst>
        </pc:spChg>
        <pc:spChg chg="add mod">
          <ac:chgData name="Gloria Hoi Yan Wong" userId="0bde4007-a68f-488c-8db6-6389f5133cbf" providerId="ADAL" clId="{AA908419-E4A6-4036-AB5D-5CBDE31F2D59}" dt="2020-06-08T11:29:33.722" v="2288" actId="1076"/>
          <ac:spMkLst>
            <pc:docMk/>
            <pc:sldMk cId="27980877" sldId="793"/>
            <ac:spMk id="9" creationId="{E1B257DF-2572-4222-8BBE-CF35B7B23EED}"/>
          </ac:spMkLst>
        </pc:spChg>
        <pc:picChg chg="mod">
          <ac:chgData name="Gloria Hoi Yan Wong" userId="0bde4007-a68f-488c-8db6-6389f5133cbf" providerId="ADAL" clId="{AA908419-E4A6-4036-AB5D-5CBDE31F2D59}" dt="2020-06-08T11:28:46.850" v="2280" actId="1076"/>
          <ac:picMkLst>
            <pc:docMk/>
            <pc:sldMk cId="27980877" sldId="793"/>
            <ac:picMk id="5" creationId="{00000000-0000-0000-0000-000000000000}"/>
          </ac:picMkLst>
        </pc:picChg>
        <pc:picChg chg="add mod">
          <ac:chgData name="Gloria Hoi Yan Wong" userId="0bde4007-a68f-488c-8db6-6389f5133cbf" providerId="ADAL" clId="{AA908419-E4A6-4036-AB5D-5CBDE31F2D59}" dt="2020-06-08T11:28:46.850" v="2280" actId="1076"/>
          <ac:picMkLst>
            <pc:docMk/>
            <pc:sldMk cId="27980877" sldId="793"/>
            <ac:picMk id="7" creationId="{3F1A3CFD-C5EB-497D-A021-163C24BE003C}"/>
          </ac:picMkLst>
        </pc:picChg>
        <pc:picChg chg="add mod modCrop">
          <ac:chgData name="Gloria Hoi Yan Wong" userId="0bde4007-a68f-488c-8db6-6389f5133cbf" providerId="ADAL" clId="{AA908419-E4A6-4036-AB5D-5CBDE31F2D59}" dt="2020-06-08T11:29:03.666" v="2283" actId="1076"/>
          <ac:picMkLst>
            <pc:docMk/>
            <pc:sldMk cId="27980877" sldId="793"/>
            <ac:picMk id="8" creationId="{E2146EFA-1C11-4178-8303-E48920E71F14}"/>
          </ac:picMkLst>
        </pc:picChg>
        <pc:picChg chg="add mod">
          <ac:chgData name="Gloria Hoi Yan Wong" userId="0bde4007-a68f-488c-8db6-6389f5133cbf" providerId="ADAL" clId="{AA908419-E4A6-4036-AB5D-5CBDE31F2D59}" dt="2020-06-08T11:29:33.722" v="2288" actId="1076"/>
          <ac:picMkLst>
            <pc:docMk/>
            <pc:sldMk cId="27980877" sldId="793"/>
            <ac:picMk id="10" creationId="{151FBCB1-1680-4143-9ADC-5B1AFEA8CA52}"/>
          </ac:picMkLst>
        </pc:picChg>
      </pc:sldChg>
      <pc:sldChg chg="del">
        <pc:chgData name="Gloria Hoi Yan Wong" userId="0bde4007-a68f-488c-8db6-6389f5133cbf" providerId="ADAL" clId="{AA908419-E4A6-4036-AB5D-5CBDE31F2D59}" dt="2020-06-07T13:25:56.568" v="85" actId="47"/>
        <pc:sldMkLst>
          <pc:docMk/>
          <pc:sldMk cId="2663204557" sldId="794"/>
        </pc:sldMkLst>
      </pc:sldChg>
      <pc:sldChg chg="del">
        <pc:chgData name="Gloria Hoi Yan Wong" userId="0bde4007-a68f-488c-8db6-6389f5133cbf" providerId="ADAL" clId="{AA908419-E4A6-4036-AB5D-5CBDE31F2D59}" dt="2020-06-07T13:25:37.773" v="78" actId="47"/>
        <pc:sldMkLst>
          <pc:docMk/>
          <pc:sldMk cId="2234522755" sldId="795"/>
        </pc:sldMkLst>
      </pc:sldChg>
      <pc:sldChg chg="del">
        <pc:chgData name="Gloria Hoi Yan Wong" userId="0bde4007-a68f-488c-8db6-6389f5133cbf" providerId="ADAL" clId="{AA908419-E4A6-4036-AB5D-5CBDE31F2D59}" dt="2020-06-07T13:22:34.195" v="7" actId="47"/>
        <pc:sldMkLst>
          <pc:docMk/>
          <pc:sldMk cId="2385479727" sldId="796"/>
        </pc:sldMkLst>
      </pc:sldChg>
      <pc:sldChg chg="del">
        <pc:chgData name="Gloria Hoi Yan Wong" userId="0bde4007-a68f-488c-8db6-6389f5133cbf" providerId="ADAL" clId="{AA908419-E4A6-4036-AB5D-5CBDE31F2D59}" dt="2020-06-07T15:11:36.488" v="478" actId="47"/>
        <pc:sldMkLst>
          <pc:docMk/>
          <pc:sldMk cId="3467636728" sldId="797"/>
        </pc:sldMkLst>
      </pc:sldChg>
      <pc:sldChg chg="del">
        <pc:chgData name="Gloria Hoi Yan Wong" userId="0bde4007-a68f-488c-8db6-6389f5133cbf" providerId="ADAL" clId="{AA908419-E4A6-4036-AB5D-5CBDE31F2D59}" dt="2020-06-07T13:23:40.452" v="35" actId="47"/>
        <pc:sldMkLst>
          <pc:docMk/>
          <pc:sldMk cId="2812953755" sldId="929"/>
        </pc:sldMkLst>
      </pc:sldChg>
      <pc:sldChg chg="del">
        <pc:chgData name="Gloria Hoi Yan Wong" userId="0bde4007-a68f-488c-8db6-6389f5133cbf" providerId="ADAL" clId="{AA908419-E4A6-4036-AB5D-5CBDE31F2D59}" dt="2020-06-07T13:25:35.480" v="76" actId="47"/>
        <pc:sldMkLst>
          <pc:docMk/>
          <pc:sldMk cId="297215837" sldId="953"/>
        </pc:sldMkLst>
      </pc:sldChg>
      <pc:sldChg chg="del">
        <pc:chgData name="Gloria Hoi Yan Wong" userId="0bde4007-a68f-488c-8db6-6389f5133cbf" providerId="ADAL" clId="{AA908419-E4A6-4036-AB5D-5CBDE31F2D59}" dt="2020-06-07T13:23:27.595" v="27" actId="47"/>
        <pc:sldMkLst>
          <pc:docMk/>
          <pc:sldMk cId="2249202425" sldId="957"/>
        </pc:sldMkLst>
      </pc:sldChg>
      <pc:sldChg chg="addSp delSp modSp add del mod ord">
        <pc:chgData name="Gloria Hoi Yan Wong" userId="0bde4007-a68f-488c-8db6-6389f5133cbf" providerId="ADAL" clId="{AA908419-E4A6-4036-AB5D-5CBDE31F2D59}" dt="2020-06-08T11:05:49.091" v="2060" actId="20577"/>
        <pc:sldMkLst>
          <pc:docMk/>
          <pc:sldMk cId="4104951261" sldId="972"/>
        </pc:sldMkLst>
        <pc:spChg chg="mod">
          <ac:chgData name="Gloria Hoi Yan Wong" userId="0bde4007-a68f-488c-8db6-6389f5133cbf" providerId="ADAL" clId="{AA908419-E4A6-4036-AB5D-5CBDE31F2D59}" dt="2020-06-08T02:04:32.792" v="1743" actId="1076"/>
          <ac:spMkLst>
            <pc:docMk/>
            <pc:sldMk cId="4104951261" sldId="972"/>
            <ac:spMk id="3" creationId="{97307C1D-6FEB-4997-85C0-2147F0AB089D}"/>
          </ac:spMkLst>
        </pc:spChg>
        <pc:spChg chg="mod">
          <ac:chgData name="Gloria Hoi Yan Wong" userId="0bde4007-a68f-488c-8db6-6389f5133cbf" providerId="ADAL" clId="{AA908419-E4A6-4036-AB5D-5CBDE31F2D59}" dt="2020-06-07T15:21:47.564" v="622" actId="1076"/>
          <ac:spMkLst>
            <pc:docMk/>
            <pc:sldMk cId="4104951261" sldId="972"/>
            <ac:spMk id="4" creationId="{A0C56F80-1A08-4550-8781-99C7D55C76D9}"/>
          </ac:spMkLst>
        </pc:spChg>
        <pc:spChg chg="add mod">
          <ac:chgData name="Gloria Hoi Yan Wong" userId="0bde4007-a68f-488c-8db6-6389f5133cbf" providerId="ADAL" clId="{AA908419-E4A6-4036-AB5D-5CBDE31F2D59}" dt="2020-06-08T02:04:48.634" v="1747" actId="1076"/>
          <ac:spMkLst>
            <pc:docMk/>
            <pc:sldMk cId="4104951261" sldId="972"/>
            <ac:spMk id="5" creationId="{341DD1AA-457C-4C56-B7B0-15D1F4802B46}"/>
          </ac:spMkLst>
        </pc:spChg>
        <pc:spChg chg="add mod">
          <ac:chgData name="Gloria Hoi Yan Wong" userId="0bde4007-a68f-488c-8db6-6389f5133cbf" providerId="ADAL" clId="{AA908419-E4A6-4036-AB5D-5CBDE31F2D59}" dt="2020-06-08T11:05:49.091" v="2060" actId="20577"/>
          <ac:spMkLst>
            <pc:docMk/>
            <pc:sldMk cId="4104951261" sldId="972"/>
            <ac:spMk id="6" creationId="{6B30194B-4DD9-45F6-B9D7-65C114297276}"/>
          </ac:spMkLst>
        </pc:spChg>
        <pc:picChg chg="del mod">
          <ac:chgData name="Gloria Hoi Yan Wong" userId="0bde4007-a68f-488c-8db6-6389f5133cbf" providerId="ADAL" clId="{AA908419-E4A6-4036-AB5D-5CBDE31F2D59}" dt="2020-06-08T02:04:29.955" v="1742" actId="478"/>
          <ac:picMkLst>
            <pc:docMk/>
            <pc:sldMk cId="4104951261" sldId="972"/>
            <ac:picMk id="2" creationId="{00000000-0000-0000-0000-000000000000}"/>
          </ac:picMkLst>
        </pc:picChg>
        <pc:picChg chg="add mod">
          <ac:chgData name="Gloria Hoi Yan Wong" userId="0bde4007-a68f-488c-8db6-6389f5133cbf" providerId="ADAL" clId="{AA908419-E4A6-4036-AB5D-5CBDE31F2D59}" dt="2020-06-08T02:06:00.912" v="1751" actId="1076"/>
          <ac:picMkLst>
            <pc:docMk/>
            <pc:sldMk cId="4104951261" sldId="972"/>
            <ac:picMk id="7" creationId="{D77025DB-8F6D-496C-80A7-F79EDC24F774}"/>
          </ac:picMkLst>
        </pc:picChg>
      </pc:sldChg>
      <pc:sldChg chg="del">
        <pc:chgData name="Gloria Hoi Yan Wong" userId="0bde4007-a68f-488c-8db6-6389f5133cbf" providerId="ADAL" clId="{AA908419-E4A6-4036-AB5D-5CBDE31F2D59}" dt="2020-06-07T14:02:16.044" v="189" actId="47"/>
        <pc:sldMkLst>
          <pc:docMk/>
          <pc:sldMk cId="1614374626" sldId="987"/>
        </pc:sldMkLst>
      </pc:sldChg>
      <pc:sldChg chg="delSp modSp del mod">
        <pc:chgData name="Gloria Hoi Yan Wong" userId="0bde4007-a68f-488c-8db6-6389f5133cbf" providerId="ADAL" clId="{AA908419-E4A6-4036-AB5D-5CBDE31F2D59}" dt="2020-06-07T15:26:59.948" v="663" actId="47"/>
        <pc:sldMkLst>
          <pc:docMk/>
          <pc:sldMk cId="2964087951" sldId="988"/>
        </pc:sldMkLst>
        <pc:spChg chg="del mod">
          <ac:chgData name="Gloria Hoi Yan Wong" userId="0bde4007-a68f-488c-8db6-6389f5133cbf" providerId="ADAL" clId="{AA908419-E4A6-4036-AB5D-5CBDE31F2D59}" dt="2020-06-07T15:25:20.807" v="646" actId="21"/>
          <ac:spMkLst>
            <pc:docMk/>
            <pc:sldMk cId="2964087951" sldId="988"/>
            <ac:spMk id="3" creationId="{7031A5A9-9095-4D90-9212-C9CBCF946232}"/>
          </ac:spMkLst>
        </pc:spChg>
        <pc:spChg chg="del mod">
          <ac:chgData name="Gloria Hoi Yan Wong" userId="0bde4007-a68f-488c-8db6-6389f5133cbf" providerId="ADAL" clId="{AA908419-E4A6-4036-AB5D-5CBDE31F2D59}" dt="2020-06-07T15:21:31.998" v="620" actId="21"/>
          <ac:spMkLst>
            <pc:docMk/>
            <pc:sldMk cId="2964087951" sldId="988"/>
            <ac:spMk id="7" creationId="{53400C8E-943E-4CC3-93B3-557207181D9A}"/>
          </ac:spMkLst>
        </pc:spChg>
        <pc:grpChg chg="del">
          <ac:chgData name="Gloria Hoi Yan Wong" userId="0bde4007-a68f-488c-8db6-6389f5133cbf" providerId="ADAL" clId="{AA908419-E4A6-4036-AB5D-5CBDE31F2D59}" dt="2020-06-07T15:26:56.582" v="662" actId="21"/>
          <ac:grpSpMkLst>
            <pc:docMk/>
            <pc:sldMk cId="2964087951" sldId="988"/>
            <ac:grpSpMk id="6" creationId="{EADA4D98-0F15-4566-B041-D961BB7877B8}"/>
          </ac:grpSpMkLst>
        </pc:grpChg>
      </pc:sldChg>
      <pc:sldChg chg="add del">
        <pc:chgData name="Gloria Hoi Yan Wong" userId="0bde4007-a68f-488c-8db6-6389f5133cbf" providerId="ADAL" clId="{AA908419-E4A6-4036-AB5D-5CBDE31F2D59}" dt="2020-06-07T13:23:05.253" v="22" actId="47"/>
        <pc:sldMkLst>
          <pc:docMk/>
          <pc:sldMk cId="3426030316" sldId="1007"/>
        </pc:sldMkLst>
      </pc:sldChg>
      <pc:sldChg chg="del">
        <pc:chgData name="Gloria Hoi Yan Wong" userId="0bde4007-a68f-488c-8db6-6389f5133cbf" providerId="ADAL" clId="{AA908419-E4A6-4036-AB5D-5CBDE31F2D59}" dt="2020-06-07T13:23:29.891" v="28" actId="47"/>
        <pc:sldMkLst>
          <pc:docMk/>
          <pc:sldMk cId="1036910721" sldId="1010"/>
        </pc:sldMkLst>
      </pc:sldChg>
      <pc:sldChg chg="del">
        <pc:chgData name="Gloria Hoi Yan Wong" userId="0bde4007-a68f-488c-8db6-6389f5133cbf" providerId="ADAL" clId="{AA908419-E4A6-4036-AB5D-5CBDE31F2D59}" dt="2020-06-07T13:25:34.292" v="75" actId="47"/>
        <pc:sldMkLst>
          <pc:docMk/>
          <pc:sldMk cId="461863717" sldId="1015"/>
        </pc:sldMkLst>
      </pc:sldChg>
      <pc:sldChg chg="del">
        <pc:chgData name="Gloria Hoi Yan Wong" userId="0bde4007-a68f-488c-8db6-6389f5133cbf" providerId="ADAL" clId="{AA908419-E4A6-4036-AB5D-5CBDE31F2D59}" dt="2020-06-07T13:25:31.173" v="72" actId="47"/>
        <pc:sldMkLst>
          <pc:docMk/>
          <pc:sldMk cId="4100182989" sldId="1076"/>
        </pc:sldMkLst>
      </pc:sldChg>
      <pc:sldChg chg="del">
        <pc:chgData name="Gloria Hoi Yan Wong" userId="0bde4007-a68f-488c-8db6-6389f5133cbf" providerId="ADAL" clId="{AA908419-E4A6-4036-AB5D-5CBDE31F2D59}" dt="2020-06-07T13:22:49.474" v="13" actId="47"/>
        <pc:sldMkLst>
          <pc:docMk/>
          <pc:sldMk cId="1029801007" sldId="1095"/>
        </pc:sldMkLst>
      </pc:sldChg>
      <pc:sldChg chg="del">
        <pc:chgData name="Gloria Hoi Yan Wong" userId="0bde4007-a68f-488c-8db6-6389f5133cbf" providerId="ADAL" clId="{AA908419-E4A6-4036-AB5D-5CBDE31F2D59}" dt="2020-06-07T13:25:33.413" v="74" actId="47"/>
        <pc:sldMkLst>
          <pc:docMk/>
          <pc:sldMk cId="1978356927" sldId="1269"/>
        </pc:sldMkLst>
      </pc:sldChg>
      <pc:sldChg chg="del">
        <pc:chgData name="Gloria Hoi Yan Wong" userId="0bde4007-a68f-488c-8db6-6389f5133cbf" providerId="ADAL" clId="{AA908419-E4A6-4036-AB5D-5CBDE31F2D59}" dt="2020-06-07T13:22:54.574" v="18" actId="47"/>
        <pc:sldMkLst>
          <pc:docMk/>
          <pc:sldMk cId="4122575079" sldId="1580"/>
        </pc:sldMkLst>
      </pc:sldChg>
      <pc:sldChg chg="del">
        <pc:chgData name="Gloria Hoi Yan Wong" userId="0bde4007-a68f-488c-8db6-6389f5133cbf" providerId="ADAL" clId="{AA908419-E4A6-4036-AB5D-5CBDE31F2D59}" dt="2020-06-07T13:22:59.958" v="19" actId="47"/>
        <pc:sldMkLst>
          <pc:docMk/>
          <pc:sldMk cId="145251071" sldId="1581"/>
        </pc:sldMkLst>
      </pc:sldChg>
      <pc:sldChg chg="del">
        <pc:chgData name="Gloria Hoi Yan Wong" userId="0bde4007-a68f-488c-8db6-6389f5133cbf" providerId="ADAL" clId="{AA908419-E4A6-4036-AB5D-5CBDE31F2D59}" dt="2020-06-07T13:23:00.622" v="20" actId="47"/>
        <pc:sldMkLst>
          <pc:docMk/>
          <pc:sldMk cId="808064814" sldId="1762"/>
        </pc:sldMkLst>
      </pc:sldChg>
      <pc:sldChg chg="del">
        <pc:chgData name="Gloria Hoi Yan Wong" userId="0bde4007-a68f-488c-8db6-6389f5133cbf" providerId="ADAL" clId="{AA908419-E4A6-4036-AB5D-5CBDE31F2D59}" dt="2020-06-07T13:23:17.561" v="26" actId="47"/>
        <pc:sldMkLst>
          <pc:docMk/>
          <pc:sldMk cId="1547710718" sldId="1835"/>
        </pc:sldMkLst>
      </pc:sldChg>
      <pc:sldChg chg="del">
        <pc:chgData name="Gloria Hoi Yan Wong" userId="0bde4007-a68f-488c-8db6-6389f5133cbf" providerId="ADAL" clId="{AA908419-E4A6-4036-AB5D-5CBDE31F2D59}" dt="2020-06-07T13:25:24.507" v="71" actId="47"/>
        <pc:sldMkLst>
          <pc:docMk/>
          <pc:sldMk cId="650761087" sldId="1838"/>
        </pc:sldMkLst>
      </pc:sldChg>
      <pc:sldChg chg="addSp delSp modSp new mod">
        <pc:chgData name="Gloria Hoi Yan Wong" userId="0bde4007-a68f-488c-8db6-6389f5133cbf" providerId="ADAL" clId="{AA908419-E4A6-4036-AB5D-5CBDE31F2D59}" dt="2020-06-07T13:29:47.453" v="100" actId="962"/>
        <pc:sldMkLst>
          <pc:docMk/>
          <pc:sldMk cId="1794822026" sldId="1838"/>
        </pc:sldMkLst>
        <pc:spChg chg="del">
          <ac:chgData name="Gloria Hoi Yan Wong" userId="0bde4007-a68f-488c-8db6-6389f5133cbf" providerId="ADAL" clId="{AA908419-E4A6-4036-AB5D-5CBDE31F2D59}" dt="2020-06-07T13:29:22.178" v="97"/>
          <ac:spMkLst>
            <pc:docMk/>
            <pc:sldMk cId="1794822026" sldId="1838"/>
            <ac:spMk id="2" creationId="{94165D61-321C-4F7D-B62E-3480BEEC24FE}"/>
          </ac:spMkLst>
        </pc:spChg>
        <pc:spChg chg="del">
          <ac:chgData name="Gloria Hoi Yan Wong" userId="0bde4007-a68f-488c-8db6-6389f5133cbf" providerId="ADAL" clId="{AA908419-E4A6-4036-AB5D-5CBDE31F2D59}" dt="2020-06-07T13:29:22.178" v="97"/>
          <ac:spMkLst>
            <pc:docMk/>
            <pc:sldMk cId="1794822026" sldId="1838"/>
            <ac:spMk id="3" creationId="{3E3B9F94-68A1-4D7A-BE6F-8BC19255BFA4}"/>
          </ac:spMkLst>
        </pc:spChg>
        <pc:picChg chg="add mod">
          <ac:chgData name="Gloria Hoi Yan Wong" userId="0bde4007-a68f-488c-8db6-6389f5133cbf" providerId="ADAL" clId="{AA908419-E4A6-4036-AB5D-5CBDE31F2D59}" dt="2020-06-07T13:29:47.453" v="100" actId="962"/>
          <ac:picMkLst>
            <pc:docMk/>
            <pc:sldMk cId="1794822026" sldId="1838"/>
            <ac:picMk id="5" creationId="{415778F0-50C0-415F-B058-F18374DFAC82}"/>
          </ac:picMkLst>
        </pc:picChg>
      </pc:sldChg>
      <pc:sldChg chg="addSp modSp new mod">
        <pc:chgData name="Gloria Hoi Yan Wong" userId="0bde4007-a68f-488c-8db6-6389f5133cbf" providerId="ADAL" clId="{AA908419-E4A6-4036-AB5D-5CBDE31F2D59}" dt="2020-06-07T13:30:28.353" v="111" actId="1076"/>
        <pc:sldMkLst>
          <pc:docMk/>
          <pc:sldMk cId="157407762" sldId="1839"/>
        </pc:sldMkLst>
        <pc:picChg chg="add mod">
          <ac:chgData name="Gloria Hoi Yan Wong" userId="0bde4007-a68f-488c-8db6-6389f5133cbf" providerId="ADAL" clId="{AA908419-E4A6-4036-AB5D-5CBDE31F2D59}" dt="2020-06-07T13:30:13.008" v="106" actId="1076"/>
          <ac:picMkLst>
            <pc:docMk/>
            <pc:sldMk cId="157407762" sldId="1839"/>
            <ac:picMk id="3" creationId="{7422E711-FEA8-44BA-BA82-A824C7AC278E}"/>
          </ac:picMkLst>
        </pc:picChg>
        <pc:picChg chg="add mod">
          <ac:chgData name="Gloria Hoi Yan Wong" userId="0bde4007-a68f-488c-8db6-6389f5133cbf" providerId="ADAL" clId="{AA908419-E4A6-4036-AB5D-5CBDE31F2D59}" dt="2020-06-07T13:30:28.353" v="111" actId="1076"/>
          <ac:picMkLst>
            <pc:docMk/>
            <pc:sldMk cId="157407762" sldId="1839"/>
            <ac:picMk id="5" creationId="{A0E2C2CF-D23B-4361-9FC7-3FBF8D3FCB6E}"/>
          </ac:picMkLst>
        </pc:picChg>
      </pc:sldChg>
      <pc:sldChg chg="del">
        <pc:chgData name="Gloria Hoi Yan Wong" userId="0bde4007-a68f-488c-8db6-6389f5133cbf" providerId="ADAL" clId="{AA908419-E4A6-4036-AB5D-5CBDE31F2D59}" dt="2020-06-07T13:23:49.546" v="40" actId="47"/>
        <pc:sldMkLst>
          <pc:docMk/>
          <pc:sldMk cId="2957807728" sldId="1839"/>
        </pc:sldMkLst>
      </pc:sldChg>
      <pc:sldChg chg="addSp delSp modSp new mod ord">
        <pc:chgData name="Gloria Hoi Yan Wong" userId="0bde4007-a68f-488c-8db6-6389f5133cbf" providerId="ADAL" clId="{AA908419-E4A6-4036-AB5D-5CBDE31F2D59}" dt="2020-06-08T12:57:28.264" v="2293" actId="20577"/>
        <pc:sldMkLst>
          <pc:docMk/>
          <pc:sldMk cId="3995556944" sldId="1840"/>
        </pc:sldMkLst>
        <pc:spChg chg="del">
          <ac:chgData name="Gloria Hoi Yan Wong" userId="0bde4007-a68f-488c-8db6-6389f5133cbf" providerId="ADAL" clId="{AA908419-E4A6-4036-AB5D-5CBDE31F2D59}" dt="2020-06-07T13:33:12.308" v="113"/>
          <ac:spMkLst>
            <pc:docMk/>
            <pc:sldMk cId="3995556944" sldId="1840"/>
            <ac:spMk id="2" creationId="{188F5843-6412-43EB-8957-41AD06C98CE1}"/>
          </ac:spMkLst>
        </pc:spChg>
        <pc:spChg chg="del">
          <ac:chgData name="Gloria Hoi Yan Wong" userId="0bde4007-a68f-488c-8db6-6389f5133cbf" providerId="ADAL" clId="{AA908419-E4A6-4036-AB5D-5CBDE31F2D59}" dt="2020-06-07T13:33:12.308" v="113"/>
          <ac:spMkLst>
            <pc:docMk/>
            <pc:sldMk cId="3995556944" sldId="1840"/>
            <ac:spMk id="3" creationId="{2270F486-73BA-4513-BA74-37C0D1F94CCE}"/>
          </ac:spMkLst>
        </pc:spChg>
        <pc:spChg chg="add mod">
          <ac:chgData name="Gloria Hoi Yan Wong" userId="0bde4007-a68f-488c-8db6-6389f5133cbf" providerId="ADAL" clId="{AA908419-E4A6-4036-AB5D-5CBDE31F2D59}" dt="2020-06-08T11:09:03.451" v="2061" actId="1076"/>
          <ac:spMkLst>
            <pc:docMk/>
            <pc:sldMk cId="3995556944" sldId="1840"/>
            <ac:spMk id="5" creationId="{754F61CC-9C56-406D-BE23-BFB7BEDBBEB6}"/>
          </ac:spMkLst>
        </pc:spChg>
        <pc:spChg chg="add mod">
          <ac:chgData name="Gloria Hoi Yan Wong" userId="0bde4007-a68f-488c-8db6-6389f5133cbf" providerId="ADAL" clId="{AA908419-E4A6-4036-AB5D-5CBDE31F2D59}" dt="2020-06-08T01:07:29.201" v="1015" actId="20577"/>
          <ac:spMkLst>
            <pc:docMk/>
            <pc:sldMk cId="3995556944" sldId="1840"/>
            <ac:spMk id="6" creationId="{E996EB28-12CB-4260-A17D-70701447C6F9}"/>
          </ac:spMkLst>
        </pc:spChg>
        <pc:spChg chg="add mod">
          <ac:chgData name="Gloria Hoi Yan Wong" userId="0bde4007-a68f-488c-8db6-6389f5133cbf" providerId="ADAL" clId="{AA908419-E4A6-4036-AB5D-5CBDE31F2D59}" dt="2020-06-08T12:57:28.264" v="2293" actId="20577"/>
          <ac:spMkLst>
            <pc:docMk/>
            <pc:sldMk cId="3995556944" sldId="1840"/>
            <ac:spMk id="7" creationId="{7641C868-B967-4FB3-9E9E-4300FCF2E139}"/>
          </ac:spMkLst>
        </pc:spChg>
        <pc:picChg chg="add mod modCrop">
          <ac:chgData name="Gloria Hoi Yan Wong" userId="0bde4007-a68f-488c-8db6-6389f5133cbf" providerId="ADAL" clId="{AA908419-E4A6-4036-AB5D-5CBDE31F2D59}" dt="2020-06-08T01:08:51.633" v="1168" actId="14100"/>
          <ac:picMkLst>
            <pc:docMk/>
            <pc:sldMk cId="3995556944" sldId="1840"/>
            <ac:picMk id="4" creationId="{978F2BD5-1167-4E90-879E-9B0C6771929C}"/>
          </ac:picMkLst>
        </pc:picChg>
      </pc:sldChg>
      <pc:sldChg chg="addSp modSp new mod ord">
        <pc:chgData name="Gloria Hoi Yan Wong" userId="0bde4007-a68f-488c-8db6-6389f5133cbf" providerId="ADAL" clId="{AA908419-E4A6-4036-AB5D-5CBDE31F2D59}" dt="2020-06-08T11:19:05.278" v="2223" actId="20577"/>
        <pc:sldMkLst>
          <pc:docMk/>
          <pc:sldMk cId="990866881" sldId="1841"/>
        </pc:sldMkLst>
        <pc:spChg chg="add mod">
          <ac:chgData name="Gloria Hoi Yan Wong" userId="0bde4007-a68f-488c-8db6-6389f5133cbf" providerId="ADAL" clId="{AA908419-E4A6-4036-AB5D-5CBDE31F2D59}" dt="2020-06-07T13:41:12.095" v="136" actId="1076"/>
          <ac:spMkLst>
            <pc:docMk/>
            <pc:sldMk cId="990866881" sldId="1841"/>
            <ac:spMk id="2" creationId="{9A2BF943-DF60-41E8-8F0D-5BC674A991DD}"/>
          </ac:spMkLst>
        </pc:spChg>
        <pc:spChg chg="mod">
          <ac:chgData name="Gloria Hoi Yan Wong" userId="0bde4007-a68f-488c-8db6-6389f5133cbf" providerId="ADAL" clId="{AA908419-E4A6-4036-AB5D-5CBDE31F2D59}" dt="2020-06-08T11:19:05.278" v="2223" actId="20577"/>
          <ac:spMkLst>
            <pc:docMk/>
            <pc:sldMk cId="990866881" sldId="1841"/>
            <ac:spMk id="5" creationId="{7641C868-B967-4FB3-9E9E-4300FCF2E139}"/>
          </ac:spMkLst>
        </pc:spChg>
        <pc:picChg chg="add mod">
          <ac:chgData name="Gloria Hoi Yan Wong" userId="0bde4007-a68f-488c-8db6-6389f5133cbf" providerId="ADAL" clId="{AA908419-E4A6-4036-AB5D-5CBDE31F2D59}" dt="2020-06-08T01:17:01.983" v="1549" actId="14100"/>
          <ac:picMkLst>
            <pc:docMk/>
            <pc:sldMk cId="990866881" sldId="1841"/>
            <ac:picMk id="1026" creationId="{791ACB2F-4F5C-42F5-9761-16439DAFE5B8}"/>
          </ac:picMkLst>
        </pc:picChg>
      </pc:sldChg>
      <pc:sldChg chg="del">
        <pc:chgData name="Gloria Hoi Yan Wong" userId="0bde4007-a68f-488c-8db6-6389f5133cbf" providerId="ADAL" clId="{AA908419-E4A6-4036-AB5D-5CBDE31F2D59}" dt="2020-06-07T13:22:25.059" v="1" actId="47"/>
        <pc:sldMkLst>
          <pc:docMk/>
          <pc:sldMk cId="1570500460" sldId="1842"/>
        </pc:sldMkLst>
      </pc:sldChg>
      <pc:sldChg chg="addSp modSp new mod">
        <pc:chgData name="Gloria Hoi Yan Wong" userId="0bde4007-a68f-488c-8db6-6389f5133cbf" providerId="ADAL" clId="{AA908419-E4A6-4036-AB5D-5CBDE31F2D59}" dt="2020-06-08T13:00:51.525" v="2296" actId="20577"/>
        <pc:sldMkLst>
          <pc:docMk/>
          <pc:sldMk cId="3494147251" sldId="1842"/>
        </pc:sldMkLst>
        <pc:spChg chg="add mod">
          <ac:chgData name="Gloria Hoi Yan Wong" userId="0bde4007-a68f-488c-8db6-6389f5133cbf" providerId="ADAL" clId="{AA908419-E4A6-4036-AB5D-5CBDE31F2D59}" dt="2020-06-08T11:28:21.192" v="2278" actId="255"/>
          <ac:spMkLst>
            <pc:docMk/>
            <pc:sldMk cId="3494147251" sldId="1842"/>
            <ac:spMk id="2" creationId="{1D66EB3E-42F0-4138-987A-69E6599943F9}"/>
          </ac:spMkLst>
        </pc:spChg>
        <pc:spChg chg="add mod">
          <ac:chgData name="Gloria Hoi Yan Wong" userId="0bde4007-a68f-488c-8db6-6389f5133cbf" providerId="ADAL" clId="{AA908419-E4A6-4036-AB5D-5CBDE31F2D59}" dt="2020-06-07T13:43:19.363" v="163" actId="14100"/>
          <ac:spMkLst>
            <pc:docMk/>
            <pc:sldMk cId="3494147251" sldId="1842"/>
            <ac:spMk id="4" creationId="{ECFB4CCF-9447-4AE7-9521-50404EB6E835}"/>
          </ac:spMkLst>
        </pc:spChg>
        <pc:spChg chg="mod">
          <ac:chgData name="Gloria Hoi Yan Wong" userId="0bde4007-a68f-488c-8db6-6389f5133cbf" providerId="ADAL" clId="{AA908419-E4A6-4036-AB5D-5CBDE31F2D59}" dt="2020-06-08T11:26:24.795" v="2254" actId="14100"/>
          <ac:spMkLst>
            <pc:docMk/>
            <pc:sldMk cId="3494147251" sldId="1842"/>
            <ac:spMk id="8" creationId="{9A2BF943-DF60-41E8-8F0D-5BC674A991DD}"/>
          </ac:spMkLst>
        </pc:spChg>
        <pc:spChg chg="mod">
          <ac:chgData name="Gloria Hoi Yan Wong" userId="0bde4007-a68f-488c-8db6-6389f5133cbf" providerId="ADAL" clId="{AA908419-E4A6-4036-AB5D-5CBDE31F2D59}" dt="2020-06-08T13:00:51.525" v="2296" actId="20577"/>
          <ac:spMkLst>
            <pc:docMk/>
            <pc:sldMk cId="3494147251" sldId="1842"/>
            <ac:spMk id="9" creationId="{7641C868-B967-4FB3-9E9E-4300FCF2E139}"/>
          </ac:spMkLst>
        </pc:spChg>
        <pc:picChg chg="add">
          <ac:chgData name="Gloria Hoi Yan Wong" userId="0bde4007-a68f-488c-8db6-6389f5133cbf" providerId="ADAL" clId="{AA908419-E4A6-4036-AB5D-5CBDE31F2D59}" dt="2020-06-07T13:42:30.606" v="138"/>
          <ac:picMkLst>
            <pc:docMk/>
            <pc:sldMk cId="3494147251" sldId="1842"/>
            <ac:picMk id="2" creationId="{ED92DD69-3DE1-469B-AB9F-834BB7FC1915}"/>
          </ac:picMkLst>
        </pc:picChg>
        <pc:picChg chg="add mod">
          <ac:chgData name="Gloria Hoi Yan Wong" userId="0bde4007-a68f-488c-8db6-6389f5133cbf" providerId="ADAL" clId="{AA908419-E4A6-4036-AB5D-5CBDE31F2D59}" dt="2020-06-07T13:42:55.017" v="140" actId="1076"/>
          <ac:picMkLst>
            <pc:docMk/>
            <pc:sldMk cId="3494147251" sldId="1842"/>
            <ac:picMk id="3" creationId="{707DD11D-F006-4754-B2A9-96CA448C0F8F}"/>
          </ac:picMkLst>
        </pc:picChg>
      </pc:sldChg>
      <pc:sldChg chg="addSp modSp new mod">
        <pc:chgData name="Gloria Hoi Yan Wong" userId="0bde4007-a68f-488c-8db6-6389f5133cbf" providerId="ADAL" clId="{AA908419-E4A6-4036-AB5D-5CBDE31F2D59}" dt="2020-06-07T13:56:35.608" v="177" actId="1076"/>
        <pc:sldMkLst>
          <pc:docMk/>
          <pc:sldMk cId="3245409385" sldId="1843"/>
        </pc:sldMkLst>
        <pc:picChg chg="add mod">
          <ac:chgData name="Gloria Hoi Yan Wong" userId="0bde4007-a68f-488c-8db6-6389f5133cbf" providerId="ADAL" clId="{AA908419-E4A6-4036-AB5D-5CBDE31F2D59}" dt="2020-06-07T13:56:29.105" v="174" actId="1076"/>
          <ac:picMkLst>
            <pc:docMk/>
            <pc:sldMk cId="3245409385" sldId="1843"/>
            <ac:picMk id="2" creationId="{AD942028-53AE-4924-A4E2-317D73BB4351}"/>
          </ac:picMkLst>
        </pc:picChg>
        <pc:picChg chg="add mod">
          <ac:chgData name="Gloria Hoi Yan Wong" userId="0bde4007-a68f-488c-8db6-6389f5133cbf" providerId="ADAL" clId="{AA908419-E4A6-4036-AB5D-5CBDE31F2D59}" dt="2020-06-07T13:52:55.328" v="172" actId="1076"/>
          <ac:picMkLst>
            <pc:docMk/>
            <pc:sldMk cId="3245409385" sldId="1843"/>
            <ac:picMk id="3" creationId="{8ED33B8C-60E3-4447-B10E-3D4F84359EB1}"/>
          </ac:picMkLst>
        </pc:picChg>
        <pc:picChg chg="add mod">
          <ac:chgData name="Gloria Hoi Yan Wong" userId="0bde4007-a68f-488c-8db6-6389f5133cbf" providerId="ADAL" clId="{AA908419-E4A6-4036-AB5D-5CBDE31F2D59}" dt="2020-06-07T13:56:35.608" v="177" actId="1076"/>
          <ac:picMkLst>
            <pc:docMk/>
            <pc:sldMk cId="3245409385" sldId="1843"/>
            <ac:picMk id="4" creationId="{CB94B2A8-840C-43F7-8B70-FAF6B1FAC02B}"/>
          </ac:picMkLst>
        </pc:picChg>
      </pc:sldChg>
      <pc:sldChg chg="del">
        <pc:chgData name="Gloria Hoi Yan Wong" userId="0bde4007-a68f-488c-8db6-6389f5133cbf" providerId="ADAL" clId="{AA908419-E4A6-4036-AB5D-5CBDE31F2D59}" dt="2020-06-07T13:22:27.558" v="3" actId="47"/>
        <pc:sldMkLst>
          <pc:docMk/>
          <pc:sldMk cId="4273767599" sldId="1843"/>
        </pc:sldMkLst>
      </pc:sldChg>
      <pc:sldChg chg="addSp modSp new mod">
        <pc:chgData name="Gloria Hoi Yan Wong" userId="0bde4007-a68f-488c-8db6-6389f5133cbf" providerId="ADAL" clId="{AA908419-E4A6-4036-AB5D-5CBDE31F2D59}" dt="2020-06-07T13:59:28.454" v="184" actId="1076"/>
        <pc:sldMkLst>
          <pc:docMk/>
          <pc:sldMk cId="1244826223" sldId="1844"/>
        </pc:sldMkLst>
        <pc:picChg chg="add mod">
          <ac:chgData name="Gloria Hoi Yan Wong" userId="0bde4007-a68f-488c-8db6-6389f5133cbf" providerId="ADAL" clId="{AA908419-E4A6-4036-AB5D-5CBDE31F2D59}" dt="2020-06-07T13:59:16.167" v="181" actId="1076"/>
          <ac:picMkLst>
            <pc:docMk/>
            <pc:sldMk cId="1244826223" sldId="1844"/>
            <ac:picMk id="2" creationId="{797D5074-9C92-45C4-AD6A-13E8A2C5CFEF}"/>
          </ac:picMkLst>
        </pc:picChg>
        <pc:picChg chg="add mod">
          <ac:chgData name="Gloria Hoi Yan Wong" userId="0bde4007-a68f-488c-8db6-6389f5133cbf" providerId="ADAL" clId="{AA908419-E4A6-4036-AB5D-5CBDE31F2D59}" dt="2020-06-07T13:59:28.454" v="184" actId="1076"/>
          <ac:picMkLst>
            <pc:docMk/>
            <pc:sldMk cId="1244826223" sldId="1844"/>
            <ac:picMk id="3" creationId="{9B51F54B-0F09-4E9F-B796-0E5377EBF0EF}"/>
          </ac:picMkLst>
        </pc:picChg>
      </pc:sldChg>
      <pc:sldChg chg="del">
        <pc:chgData name="Gloria Hoi Yan Wong" userId="0bde4007-a68f-488c-8db6-6389f5133cbf" providerId="ADAL" clId="{AA908419-E4A6-4036-AB5D-5CBDE31F2D59}" dt="2020-06-07T13:22:30.921" v="4" actId="47"/>
        <pc:sldMkLst>
          <pc:docMk/>
          <pc:sldMk cId="1670166942" sldId="1844"/>
        </pc:sldMkLst>
      </pc:sldChg>
      <pc:sldChg chg="del">
        <pc:chgData name="Gloria Hoi Yan Wong" userId="0bde4007-a68f-488c-8db6-6389f5133cbf" providerId="ADAL" clId="{AA908419-E4A6-4036-AB5D-5CBDE31F2D59}" dt="2020-06-07T13:22:42.796" v="8" actId="47"/>
        <pc:sldMkLst>
          <pc:docMk/>
          <pc:sldMk cId="3457612916" sldId="1845"/>
        </pc:sldMkLst>
      </pc:sldChg>
      <pc:sldChg chg="addSp modSp new mod">
        <pc:chgData name="Gloria Hoi Yan Wong" userId="0bde4007-a68f-488c-8db6-6389f5133cbf" providerId="ADAL" clId="{AA908419-E4A6-4036-AB5D-5CBDE31F2D59}" dt="2020-06-07T14:12:28.211" v="194" actId="1076"/>
        <pc:sldMkLst>
          <pc:docMk/>
          <pc:sldMk cId="3706797082" sldId="1845"/>
        </pc:sldMkLst>
        <pc:spChg chg="add mod">
          <ac:chgData name="Gloria Hoi Yan Wong" userId="0bde4007-a68f-488c-8db6-6389f5133cbf" providerId="ADAL" clId="{AA908419-E4A6-4036-AB5D-5CBDE31F2D59}" dt="2020-06-07T14:12:28.211" v="194" actId="1076"/>
          <ac:spMkLst>
            <pc:docMk/>
            <pc:sldMk cId="3706797082" sldId="1845"/>
            <ac:spMk id="2" creationId="{0ED9BA5A-CEF9-42EC-833C-7A93538DCDA7}"/>
          </ac:spMkLst>
        </pc:spChg>
      </pc:sldChg>
      <pc:sldChg chg="addSp modSp new mod">
        <pc:chgData name="Gloria Hoi Yan Wong" userId="0bde4007-a68f-488c-8db6-6389f5133cbf" providerId="ADAL" clId="{AA908419-E4A6-4036-AB5D-5CBDE31F2D59}" dt="2020-06-07T14:13:13.726" v="200" actId="6549"/>
        <pc:sldMkLst>
          <pc:docMk/>
          <pc:sldMk cId="2998827438" sldId="1846"/>
        </pc:sldMkLst>
        <pc:spChg chg="add mod">
          <ac:chgData name="Gloria Hoi Yan Wong" userId="0bde4007-a68f-488c-8db6-6389f5133cbf" providerId="ADAL" clId="{AA908419-E4A6-4036-AB5D-5CBDE31F2D59}" dt="2020-06-07T14:13:13.726" v="200" actId="6549"/>
          <ac:spMkLst>
            <pc:docMk/>
            <pc:sldMk cId="2998827438" sldId="1846"/>
            <ac:spMk id="2" creationId="{0F11378E-DFFA-4DA1-827A-E7AA813956B3}"/>
          </ac:spMkLst>
        </pc:spChg>
      </pc:sldChg>
      <pc:sldChg chg="del">
        <pc:chgData name="Gloria Hoi Yan Wong" userId="0bde4007-a68f-488c-8db6-6389f5133cbf" providerId="ADAL" clId="{AA908419-E4A6-4036-AB5D-5CBDE31F2D59}" dt="2020-06-07T13:22:43.970" v="9" actId="47"/>
        <pc:sldMkLst>
          <pc:docMk/>
          <pc:sldMk cId="1885601994" sldId="1847"/>
        </pc:sldMkLst>
      </pc:sldChg>
      <pc:sldChg chg="addSp delSp modSp new mod addAnim delAnim modAnim">
        <pc:chgData name="Gloria Hoi Yan Wong" userId="0bde4007-a68f-488c-8db6-6389f5133cbf" providerId="ADAL" clId="{AA908419-E4A6-4036-AB5D-5CBDE31F2D59}" dt="2020-06-08T10:58:51.860" v="2045" actId="1076"/>
        <pc:sldMkLst>
          <pc:docMk/>
          <pc:sldMk cId="3576238048" sldId="1847"/>
        </pc:sldMkLst>
        <pc:spChg chg="del">
          <ac:chgData name="Gloria Hoi Yan Wong" userId="0bde4007-a68f-488c-8db6-6389f5133cbf" providerId="ADAL" clId="{AA908419-E4A6-4036-AB5D-5CBDE31F2D59}" dt="2020-06-07T15:29:04.933" v="678"/>
          <ac:spMkLst>
            <pc:docMk/>
            <pc:sldMk cId="3576238048" sldId="1847"/>
            <ac:spMk id="2" creationId="{4B7A47A8-3863-41BD-9022-D3AE099165E6}"/>
          </ac:spMkLst>
        </pc:spChg>
        <pc:spChg chg="add mod">
          <ac:chgData name="Gloria Hoi Yan Wong" userId="0bde4007-a68f-488c-8db6-6389f5133cbf" providerId="ADAL" clId="{AA908419-E4A6-4036-AB5D-5CBDE31F2D59}" dt="2020-06-08T10:58:50.848" v="2044" actId="14100"/>
          <ac:spMkLst>
            <pc:docMk/>
            <pc:sldMk cId="3576238048" sldId="1847"/>
            <ac:spMk id="3" creationId="{374855A7-01EE-4C0C-B829-8894D03531A1}"/>
          </ac:spMkLst>
        </pc:spChg>
        <pc:spChg chg="del">
          <ac:chgData name="Gloria Hoi Yan Wong" userId="0bde4007-a68f-488c-8db6-6389f5133cbf" providerId="ADAL" clId="{AA908419-E4A6-4036-AB5D-5CBDE31F2D59}" dt="2020-06-07T15:29:04.933" v="678"/>
          <ac:spMkLst>
            <pc:docMk/>
            <pc:sldMk cId="3576238048" sldId="1847"/>
            <ac:spMk id="3" creationId="{B94AEC69-B3C5-49D2-8B34-9081225A7599}"/>
          </ac:spMkLst>
        </pc:spChg>
        <pc:spChg chg="add mod">
          <ac:chgData name="Gloria Hoi Yan Wong" userId="0bde4007-a68f-488c-8db6-6389f5133cbf" providerId="ADAL" clId="{AA908419-E4A6-4036-AB5D-5CBDE31F2D59}" dt="2020-06-07T15:35:47.166" v="772" actId="20577"/>
          <ac:spMkLst>
            <pc:docMk/>
            <pc:sldMk cId="3576238048" sldId="1847"/>
            <ac:spMk id="4" creationId="{1C6CA6C2-0C0A-4F26-A40D-4EE5F60721C7}"/>
          </ac:spMkLst>
        </pc:spChg>
        <pc:spChg chg="add mod">
          <ac:chgData name="Gloria Hoi Yan Wong" userId="0bde4007-a68f-488c-8db6-6389f5133cbf" providerId="ADAL" clId="{AA908419-E4A6-4036-AB5D-5CBDE31F2D59}" dt="2020-06-08T10:43:00.636" v="1915" actId="1076"/>
          <ac:spMkLst>
            <pc:docMk/>
            <pc:sldMk cId="3576238048" sldId="1847"/>
            <ac:spMk id="5" creationId="{64926DAB-CD0B-42AB-9937-408AC6E172BA}"/>
          </ac:spMkLst>
        </pc:spChg>
        <pc:spChg chg="add del mod">
          <ac:chgData name="Gloria Hoi Yan Wong" userId="0bde4007-a68f-488c-8db6-6389f5133cbf" providerId="ADAL" clId="{AA908419-E4A6-4036-AB5D-5CBDE31F2D59}" dt="2020-06-07T15:33:25.516" v="745" actId="478"/>
          <ac:spMkLst>
            <pc:docMk/>
            <pc:sldMk cId="3576238048" sldId="1847"/>
            <ac:spMk id="6" creationId="{20A81D48-73BD-4800-8A58-BD068C3DEA5C}"/>
          </ac:spMkLst>
        </pc:spChg>
        <pc:spChg chg="add del mod">
          <ac:chgData name="Gloria Hoi Yan Wong" userId="0bde4007-a68f-488c-8db6-6389f5133cbf" providerId="ADAL" clId="{AA908419-E4A6-4036-AB5D-5CBDE31F2D59}" dt="2020-06-07T15:33:22.095" v="744" actId="478"/>
          <ac:spMkLst>
            <pc:docMk/>
            <pc:sldMk cId="3576238048" sldId="1847"/>
            <ac:spMk id="7" creationId="{ADA8C156-B2DF-4C61-B338-F0B53ABB2F44}"/>
          </ac:spMkLst>
        </pc:spChg>
        <pc:spChg chg="add mod">
          <ac:chgData name="Gloria Hoi Yan Wong" userId="0bde4007-a68f-488c-8db6-6389f5133cbf" providerId="ADAL" clId="{AA908419-E4A6-4036-AB5D-5CBDE31F2D59}" dt="2020-06-08T10:35:46.815" v="1823" actId="1076"/>
          <ac:spMkLst>
            <pc:docMk/>
            <pc:sldMk cId="3576238048" sldId="1847"/>
            <ac:spMk id="8" creationId="{0C7B4C46-82AD-4754-8C21-90471E9CAA01}"/>
          </ac:spMkLst>
        </pc:spChg>
        <pc:picChg chg="add del mod modCrop">
          <ac:chgData name="Gloria Hoi Yan Wong" userId="0bde4007-a68f-488c-8db6-6389f5133cbf" providerId="ADAL" clId="{AA908419-E4A6-4036-AB5D-5CBDE31F2D59}" dt="2020-06-08T10:58:51.860" v="2045" actId="1076"/>
          <ac:picMkLst>
            <pc:docMk/>
            <pc:sldMk cId="3576238048" sldId="1847"/>
            <ac:picMk id="2" creationId="{FE51C89A-7C91-4C63-99AB-5063600CA719}"/>
          </ac:picMkLst>
        </pc:picChg>
        <pc:picChg chg="add del mod modCrop">
          <ac:chgData name="Gloria Hoi Yan Wong" userId="0bde4007-a68f-488c-8db6-6389f5133cbf" providerId="ADAL" clId="{AA908419-E4A6-4036-AB5D-5CBDE31F2D59}" dt="2020-06-08T10:54:58.521" v="1946"/>
          <ac:picMkLst>
            <pc:docMk/>
            <pc:sldMk cId="3576238048" sldId="1847"/>
            <ac:picMk id="6" creationId="{5960D5C2-F975-40D0-9E4A-4A4A304A0201}"/>
          </ac:picMkLst>
        </pc:picChg>
      </pc:sldChg>
      <pc:sldChg chg="new del">
        <pc:chgData name="Gloria Hoi Yan Wong" userId="0bde4007-a68f-488c-8db6-6389f5133cbf" providerId="ADAL" clId="{AA908419-E4A6-4036-AB5D-5CBDE31F2D59}" dt="2020-06-08T01:06:22.042" v="968" actId="47"/>
        <pc:sldMkLst>
          <pc:docMk/>
          <pc:sldMk cId="1351880377" sldId="1848"/>
        </pc:sldMkLst>
      </pc:sldChg>
      <pc:sldChg chg="del">
        <pc:chgData name="Gloria Hoi Yan Wong" userId="0bde4007-a68f-488c-8db6-6389f5133cbf" providerId="ADAL" clId="{AA908419-E4A6-4036-AB5D-5CBDE31F2D59}" dt="2020-06-07T13:25:21.302" v="70" actId="47"/>
        <pc:sldMkLst>
          <pc:docMk/>
          <pc:sldMk cId="2827116380" sldId="1848"/>
        </pc:sldMkLst>
      </pc:sldChg>
      <pc:sldChg chg="addSp modSp mod ord modAnim">
        <pc:chgData name="Gloria Hoi Yan Wong" userId="0bde4007-a68f-488c-8db6-6389f5133cbf" providerId="ADAL" clId="{AA908419-E4A6-4036-AB5D-5CBDE31F2D59}" dt="2020-06-08T11:25:06.374" v="2248" actId="171"/>
        <pc:sldMkLst>
          <pc:docMk/>
          <pc:sldMk cId="3310783578" sldId="1848"/>
        </pc:sldMkLst>
        <pc:picChg chg="add mod ord">
          <ac:chgData name="Gloria Hoi Yan Wong" userId="0bde4007-a68f-488c-8db6-6389f5133cbf" providerId="ADAL" clId="{AA908419-E4A6-4036-AB5D-5CBDE31F2D59}" dt="2020-06-08T11:25:06.374" v="2248" actId="171"/>
          <ac:picMkLst>
            <pc:docMk/>
            <pc:sldMk cId="3310783578" sldId="1848"/>
            <ac:picMk id="2" creationId="{3E9F4DBB-1414-4E03-9906-913C64D7A0B6}"/>
          </ac:picMkLst>
        </pc:picChg>
      </pc:sldChg>
      <pc:sldChg chg="del">
        <pc:chgData name="Gloria Hoi Yan Wong" userId="0bde4007-a68f-488c-8db6-6389f5133cbf" providerId="ADAL" clId="{AA908419-E4A6-4036-AB5D-5CBDE31F2D59}" dt="2020-06-07T13:25:39.703" v="79" actId="47"/>
        <pc:sldMkLst>
          <pc:docMk/>
          <pc:sldMk cId="1696223147" sldId="1849"/>
        </pc:sldMkLst>
      </pc:sldChg>
      <pc:sldChg chg="addSp modSp mod modAnim">
        <pc:chgData name="Gloria Hoi Yan Wong" userId="0bde4007-a68f-488c-8db6-6389f5133cbf" providerId="ADAL" clId="{AA908419-E4A6-4036-AB5D-5CBDE31F2D59}" dt="2020-06-08T12:59:00.532" v="2295" actId="6549"/>
        <pc:sldMkLst>
          <pc:docMk/>
          <pc:sldMk cId="2360321560" sldId="1850"/>
        </pc:sldMkLst>
        <pc:spChg chg="mod">
          <ac:chgData name="Gloria Hoi Yan Wong" userId="0bde4007-a68f-488c-8db6-6389f5133cbf" providerId="ADAL" clId="{AA908419-E4A6-4036-AB5D-5CBDE31F2D59}" dt="2020-06-08T12:59:00.532" v="2295" actId="6549"/>
          <ac:spMkLst>
            <pc:docMk/>
            <pc:sldMk cId="2360321560" sldId="1850"/>
            <ac:spMk id="5" creationId="{7641C868-B967-4FB3-9E9E-4300FCF2E139}"/>
          </ac:spMkLst>
        </pc:spChg>
        <pc:picChg chg="add mod modCrop">
          <ac:chgData name="Gloria Hoi Yan Wong" userId="0bde4007-a68f-488c-8db6-6389f5133cbf" providerId="ADAL" clId="{AA908419-E4A6-4036-AB5D-5CBDE31F2D59}" dt="2020-06-08T11:12:01.828" v="2120" actId="1076"/>
          <ac:picMkLst>
            <pc:docMk/>
            <pc:sldMk cId="2360321560" sldId="1850"/>
            <ac:picMk id="6" creationId="{12606AFF-C56F-400A-8AE1-54C847F94867}"/>
          </ac:picMkLst>
        </pc:picChg>
      </pc:sldChg>
      <pc:sldChg chg="del">
        <pc:chgData name="Gloria Hoi Yan Wong" userId="0bde4007-a68f-488c-8db6-6389f5133cbf" providerId="ADAL" clId="{AA908419-E4A6-4036-AB5D-5CBDE31F2D59}" dt="2020-06-07T13:25:40.656" v="80" actId="47"/>
        <pc:sldMkLst>
          <pc:docMk/>
          <pc:sldMk cId="4280910112" sldId="1850"/>
        </pc:sldMkLst>
      </pc:sldChg>
      <pc:sldChg chg="del">
        <pc:chgData name="Gloria Hoi Yan Wong" userId="0bde4007-a68f-488c-8db6-6389f5133cbf" providerId="ADAL" clId="{AA908419-E4A6-4036-AB5D-5CBDE31F2D59}" dt="2020-06-07T13:22:46.676" v="10" actId="47"/>
        <pc:sldMkLst>
          <pc:docMk/>
          <pc:sldMk cId="1008673369" sldId="1851"/>
        </pc:sldMkLst>
      </pc:sldChg>
      <pc:sldChg chg="del">
        <pc:chgData name="Gloria Hoi Yan Wong" userId="0bde4007-a68f-488c-8db6-6389f5133cbf" providerId="ADAL" clId="{AA908419-E4A6-4036-AB5D-5CBDE31F2D59}" dt="2020-06-07T13:23:36.119" v="32" actId="47"/>
        <pc:sldMkLst>
          <pc:docMk/>
          <pc:sldMk cId="2716773325" sldId="1852"/>
        </pc:sldMkLst>
      </pc:sldChg>
      <pc:sldChg chg="del">
        <pc:chgData name="Gloria Hoi Yan Wong" userId="0bde4007-a68f-488c-8db6-6389f5133cbf" providerId="ADAL" clId="{AA908419-E4A6-4036-AB5D-5CBDE31F2D59}" dt="2020-06-07T13:24:56.488" v="62" actId="47"/>
        <pc:sldMkLst>
          <pc:docMk/>
          <pc:sldMk cId="3842926790" sldId="1853"/>
        </pc:sldMkLst>
      </pc:sldChg>
      <pc:sldChg chg="del">
        <pc:chgData name="Gloria Hoi Yan Wong" userId="0bde4007-a68f-488c-8db6-6389f5133cbf" providerId="ADAL" clId="{AA908419-E4A6-4036-AB5D-5CBDE31F2D59}" dt="2020-06-07T13:25:32.810" v="73" actId="47"/>
        <pc:sldMkLst>
          <pc:docMk/>
          <pc:sldMk cId="2664275833" sldId="1854"/>
        </pc:sldMkLst>
      </pc:sldChg>
      <pc:sldChg chg="del">
        <pc:chgData name="Gloria Hoi Yan Wong" userId="0bde4007-a68f-488c-8db6-6389f5133cbf" providerId="ADAL" clId="{AA908419-E4A6-4036-AB5D-5CBDE31F2D59}" dt="2020-06-07T13:25:36.546" v="77" actId="47"/>
        <pc:sldMkLst>
          <pc:docMk/>
          <pc:sldMk cId="797978508" sldId="1855"/>
        </pc:sldMkLst>
      </pc:sldChg>
      <pc:sldChg chg="del">
        <pc:chgData name="Gloria Hoi Yan Wong" userId="0bde4007-a68f-488c-8db6-6389f5133cbf" providerId="ADAL" clId="{AA908419-E4A6-4036-AB5D-5CBDE31F2D59}" dt="2020-06-07T13:25:42.685" v="82" actId="47"/>
        <pc:sldMkLst>
          <pc:docMk/>
          <pc:sldMk cId="2636223490" sldId="1856"/>
        </pc:sldMkLst>
      </pc:sldChg>
      <pc:sldChg chg="del">
        <pc:chgData name="Gloria Hoi Yan Wong" userId="0bde4007-a68f-488c-8db6-6389f5133cbf" providerId="ADAL" clId="{AA908419-E4A6-4036-AB5D-5CBDE31F2D59}" dt="2020-06-07T13:25:43.282" v="83" actId="47"/>
        <pc:sldMkLst>
          <pc:docMk/>
          <pc:sldMk cId="1061236304" sldId="1857"/>
        </pc:sldMkLst>
      </pc:sldChg>
      <pc:sldChg chg="del">
        <pc:chgData name="Gloria Hoi Yan Wong" userId="0bde4007-a68f-488c-8db6-6389f5133cbf" providerId="ADAL" clId="{AA908419-E4A6-4036-AB5D-5CBDE31F2D59}" dt="2020-06-07T13:25:43.733" v="84" actId="47"/>
        <pc:sldMkLst>
          <pc:docMk/>
          <pc:sldMk cId="3139606180" sldId="1858"/>
        </pc:sldMkLst>
      </pc:sldChg>
      <pc:sldChg chg="del">
        <pc:chgData name="Gloria Hoi Yan Wong" userId="0bde4007-a68f-488c-8db6-6389f5133cbf" providerId="ADAL" clId="{AA908419-E4A6-4036-AB5D-5CBDE31F2D59}" dt="2020-06-07T13:22:33.097" v="6" actId="47"/>
        <pc:sldMkLst>
          <pc:docMk/>
          <pc:sldMk cId="3864581955" sldId="1859"/>
        </pc:sldMkLst>
      </pc:sldChg>
      <pc:sldChg chg="del">
        <pc:chgData name="Gloria Hoi Yan Wong" userId="0bde4007-a68f-488c-8db6-6389f5133cbf" providerId="ADAL" clId="{AA908419-E4A6-4036-AB5D-5CBDE31F2D59}" dt="2020-06-07T13:22:32.078" v="5" actId="47"/>
        <pc:sldMkLst>
          <pc:docMk/>
          <pc:sldMk cId="4160305814" sldId="1860"/>
        </pc:sldMkLst>
      </pc:sldChg>
      <pc:sldChg chg="del">
        <pc:chgData name="Gloria Hoi Yan Wong" userId="0bde4007-a68f-488c-8db6-6389f5133cbf" providerId="ADAL" clId="{AA908419-E4A6-4036-AB5D-5CBDE31F2D59}" dt="2020-06-07T13:22:21.788" v="0" actId="47"/>
        <pc:sldMkLst>
          <pc:docMk/>
          <pc:sldMk cId="0" sldId="1861"/>
        </pc:sldMkLst>
      </pc:sldChg>
      <pc:sldChg chg="del">
        <pc:chgData name="Gloria Hoi Yan Wong" userId="0bde4007-a68f-488c-8db6-6389f5133cbf" providerId="ADAL" clId="{AA908419-E4A6-4036-AB5D-5CBDE31F2D59}" dt="2020-06-07T13:22:26.397" v="2" actId="47"/>
        <pc:sldMkLst>
          <pc:docMk/>
          <pc:sldMk cId="0" sldId="1862"/>
        </pc:sldMkLst>
      </pc:sldChg>
      <pc:sldChg chg="del">
        <pc:chgData name="Gloria Hoi Yan Wong" userId="0bde4007-a68f-488c-8db6-6389f5133cbf" providerId="ADAL" clId="{AA908419-E4A6-4036-AB5D-5CBDE31F2D59}" dt="2020-06-07T13:25:41.716" v="81" actId="47"/>
        <pc:sldMkLst>
          <pc:docMk/>
          <pc:sldMk cId="0" sldId="18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80F45-6999-4816-BB04-F173BCF373AB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1D616-7803-4268-B24E-913DF7431A7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3407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0" y="758825"/>
            <a:ext cx="3633788" cy="2044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F5569-4D45-4FB9-9F39-F933AFC35119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87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25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1851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355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Daughter expressed it is lucky to have  Mr. </a:t>
            </a:r>
            <a:r>
              <a:rPr lang="en-GB" sz="1200" dirty="0" err="1">
                <a:solidFill>
                  <a:srgbClr val="212121"/>
                </a:solidFill>
                <a:latin typeface="Segoe UI" panose="020B0502040204020203" pitchFamily="34" charset="0"/>
              </a:rPr>
              <a:t>Tsoi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 help set up the "system" at her home, she said she will need some training before she can "operate" it herself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- "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收音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"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clearly is very important as if the facilitator cannot hear properly, it is not easy to respond to participant or facilitate the conversation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- I used the power point (with pictures and words) to share screen in zoom,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she could see it quite clearly but would be even better if the pictures can be larger.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- Mr. </a:t>
            </a:r>
            <a:r>
              <a:rPr lang="en-GB" sz="1200" dirty="0" err="1">
                <a:solidFill>
                  <a:srgbClr val="212121"/>
                </a:solidFill>
                <a:latin typeface="Segoe UI" panose="020B0502040204020203" pitchFamily="34" charset="0"/>
              </a:rPr>
              <a:t>Tsoi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 expressed if the process can be more "interactive", such as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 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can have a pen to circle / select the picture on the screen, it would be more fun.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056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In the main part of the session the possibilities are endless and we have found ourselves getting more experimental as we learn.</a:t>
            </a:r>
          </a:p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We now use google slides to create sessions, adding images, embedding you tube clips etc so its ready to use for all facilitators on the team</a:t>
            </a:r>
          </a:p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>We have a session run through with the whole team on Mondays so all facilitators and co-facilitators are prepared for the current weeks session. </a:t>
            </a:r>
          </a:p>
          <a:p>
            <a:pPr lvl="0"/>
            <a:r>
              <a:rPr lang="en-US"/>
              <a:t/>
            </a:r>
            <a:br>
              <a:rPr lang="en-US"/>
            </a:br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AF53A5-4546-4C2E-ABF1-B797F05BD8DE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080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9141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178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US" altLang="zh-TW" sz="1200" dirty="0">
                <a:solidFill>
                  <a:srgbClr val="212121"/>
                </a:solidFill>
                <a:latin typeface="Segoe UI" panose="020B0502040204020203" pitchFamily="34" charset="0"/>
              </a:rPr>
              <a:t>(92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years old, mild Dementia) and carer (daughter, mid 50's) were new to the  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concept but willing to try 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30 minutes is good, not too tired for her both physically or the "eyes"</a:t>
            </a: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    -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婆婆 </a:t>
            </a:r>
            <a:r>
              <a:rPr lang="en-GB" sz="1200" dirty="0">
                <a:solidFill>
                  <a:srgbClr val="212121"/>
                </a:solidFill>
                <a:latin typeface="Segoe UI" panose="020B0502040204020203" pitchFamily="34" charset="0"/>
              </a:rPr>
              <a:t>expressed overall she could hear and see me clearly through </a:t>
            </a:r>
            <a:r>
              <a:rPr lang="zh-TW" altLang="en-US" sz="1200" dirty="0">
                <a:solidFill>
                  <a:srgbClr val="212121"/>
                </a:solidFill>
                <a:latin typeface="Segoe UI" panose="020B0502040204020203" pitchFamily="34" charset="0"/>
              </a:rPr>
              <a:t>視像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D616-7803-4268-B24E-913DF7431A72}" type="slidenum">
              <a:rPr lang="zh-HK" altLang="en-US" smtClean="0"/>
              <a:pPr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640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139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603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1402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323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918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7810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519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58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295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41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12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45FC264-B000-4FB0-94A7-86DA28860E31}"/>
              </a:ext>
            </a:extLst>
          </p:cNvPr>
          <p:cNvSpPr txBox="1"/>
          <p:nvPr userDrawn="1"/>
        </p:nvSpPr>
        <p:spPr>
          <a:xfrm>
            <a:off x="504099" y="365125"/>
            <a:ext cx="9168391" cy="646331"/>
          </a:xfrm>
          <a:prstGeom prst="rect">
            <a:avLst/>
          </a:prstGeom>
          <a:solidFill>
            <a:srgbClr val="40939C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COGNITIVE STIMULATION THERAPY CENTRE</a:t>
            </a:r>
          </a:p>
          <a:p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190F1-5A77-4E88-B232-F97178F2E337}" type="datetimeFigureOut">
              <a:rPr lang="zh-HK" altLang="en-US" smtClean="0"/>
              <a:pPr/>
              <a:t>26/6/2020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F776-DED1-4AFE-827C-71CB66E287CD}" type="slidenum">
              <a:rPr lang="zh-HK" altLang="en-US" smtClean="0"/>
              <a:pPr/>
              <a:t>‹#›</a:t>
            </a:fld>
            <a:endParaRPr lang="zh-HK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26076"/>
            <a:ext cx="1681310" cy="354652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A94DC126-EF74-476C-AB89-B148107DF61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0"/>
          <a:stretch/>
        </p:blipFill>
        <p:spPr bwMode="auto">
          <a:xfrm>
            <a:off x="8184232" y="615271"/>
            <a:ext cx="1406318" cy="29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A1091-E0B7-49FD-BE82-D1178DAF4FBB}"/>
              </a:ext>
            </a:extLst>
          </p:cNvPr>
          <p:cNvSpPr txBox="1"/>
          <p:nvPr userDrawn="1"/>
        </p:nvSpPr>
        <p:spPr>
          <a:xfrm>
            <a:off x="9775417" y="374467"/>
            <a:ext cx="10518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4093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Institute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A4889-A73C-48C2-8407-63098D1B4F1A}"/>
              </a:ext>
            </a:extLst>
          </p:cNvPr>
          <p:cNvSpPr txBox="1"/>
          <p:nvPr userDrawn="1"/>
        </p:nvSpPr>
        <p:spPr>
          <a:xfrm>
            <a:off x="8340293" y="368548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Institute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F9EBB0-B19B-48B1-B893-62D1220DE0D0}"/>
              </a:ext>
            </a:extLst>
          </p:cNvPr>
          <p:cNvSpPr/>
          <p:nvPr userDrawn="1"/>
        </p:nvSpPr>
        <p:spPr>
          <a:xfrm>
            <a:off x="503286" y="911203"/>
            <a:ext cx="9193114" cy="128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4EA268-5AEB-4423-8B5C-CCAE51892994}"/>
              </a:ext>
            </a:extLst>
          </p:cNvPr>
          <p:cNvSpPr/>
          <p:nvPr userDrawn="1"/>
        </p:nvSpPr>
        <p:spPr>
          <a:xfrm>
            <a:off x="503286" y="367702"/>
            <a:ext cx="11147865" cy="641175"/>
          </a:xfrm>
          <a:prstGeom prst="rect">
            <a:avLst/>
          </a:prstGeom>
          <a:noFill/>
          <a:ln w="6350">
            <a:solidFill>
              <a:srgbClr val="409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4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ability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w.leung.19@ucl.ac.uk" TargetMode="External"/><Relationship Id="rId7" Type="http://schemas.openxmlformats.org/officeDocument/2006/relationships/hyperlink" Target="http://www.ucl.ac.uk/international-cognitive-stimulation-therap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uke.perkins.15@ucl.ac.uk" TargetMode="External"/><Relationship Id="rId5" Type="http://schemas.openxmlformats.org/officeDocument/2006/relationships/hyperlink" Target="mailto:Cerne.Felstead.18@ucl.ac.uk" TargetMode="External"/><Relationship Id="rId4" Type="http://schemas.openxmlformats.org/officeDocument/2006/relationships/hyperlink" Target="mailto:nur.Wahab.19@ucl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cl.ac.uk/international-cognitive-stimulation-therap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global/news/2020/may/ucl-and-hku-working-deliver-dementia-therapy-virtuall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AFD90FDA-19A7-4938-A7EC-90A47FFA5C41}"/>
              </a:ext>
            </a:extLst>
          </p:cNvPr>
          <p:cNvGrpSpPr/>
          <p:nvPr/>
        </p:nvGrpSpPr>
        <p:grpSpPr>
          <a:xfrm>
            <a:off x="8745336" y="1502808"/>
            <a:ext cx="3446664" cy="5355192"/>
            <a:chOff x="3386664" y="4753284"/>
            <a:chExt cx="3446664" cy="535519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D863556B-0DC7-447B-A96E-E800E8969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" t="17582" r="47917" b="8453"/>
            <a:stretch/>
          </p:blipFill>
          <p:spPr>
            <a:xfrm>
              <a:off x="3596723" y="5864395"/>
              <a:ext cx="3236605" cy="4244081"/>
            </a:xfrm>
            <a:prstGeom prst="rect">
              <a:avLst/>
            </a:prstGeom>
          </p:spPr>
        </p:pic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F041E01D-AD46-4BC5-9FB8-641366A5471D}"/>
                </a:ext>
              </a:extLst>
            </p:cNvPr>
            <p:cNvSpPr/>
            <p:nvPr/>
          </p:nvSpPr>
          <p:spPr>
            <a:xfrm>
              <a:off x="3386664" y="4753284"/>
              <a:ext cx="1969107" cy="3090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標題 1"/>
          <p:cNvSpPr txBox="1">
            <a:spLocks/>
          </p:cNvSpPr>
          <p:nvPr/>
        </p:nvSpPr>
        <p:spPr>
          <a:xfrm>
            <a:off x="479376" y="1855635"/>
            <a:ext cx="11233248" cy="1573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Virtual Cognitive Stimulation Therapy (</a:t>
            </a:r>
            <a:r>
              <a:rPr kumimoji="0" lang="en-GB" altLang="zh-TW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vCST</a:t>
            </a: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): </a:t>
            </a:r>
          </a:p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The </a:t>
            </a:r>
            <a:r>
              <a:rPr kumimoji="0" lang="en-GB" altLang="zh-TW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FaceCog</a:t>
            </a:r>
            <a:r>
              <a:rPr kumimoji="0" lang="en-GB" altLang="zh-TW" sz="3800" b="1" i="0" u="none" strike="noStrike" kern="1200" cap="none" spc="0" normalizeH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Arial" panose="020B0604020202020204" pitchFamily="34" charset="0"/>
              </a:rPr>
              <a:t> project</a:t>
            </a:r>
            <a:endParaRPr lang="en-GB" altLang="zh-TW" sz="5800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479376" y="3646784"/>
            <a:ext cx="9175123" cy="25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8E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Calibri"/>
              </a:rPr>
              <a:t>Aimee Spector</a:t>
            </a: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b="1" dirty="0" smtClean="0">
                <a:solidFill>
                  <a:srgbClr val="7A8C8E">
                    <a:lumMod val="75000"/>
                  </a:srgbClr>
                </a:solidFill>
                <a:latin typeface="Calibri Light" panose="020F0302020204030204"/>
                <a:ea typeface="微軟正黑體" panose="020B0604030504040204" pitchFamily="34" charset="-120"/>
                <a:cs typeface="Calibri"/>
              </a:rPr>
              <a:t>Professor of Old Age Psychology</a:t>
            </a: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8E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Calibri"/>
              </a:rPr>
              <a:t>University</a:t>
            </a:r>
            <a:r>
              <a:rPr kumimoji="0" lang="en-US" altLang="zh-TW" b="1" i="0" u="none" strike="noStrike" kern="1200" cap="none" spc="0" normalizeH="0" noProof="0" dirty="0" smtClean="0">
                <a:ln>
                  <a:noFill/>
                </a:ln>
                <a:solidFill>
                  <a:srgbClr val="7A8C8E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Calibri"/>
              </a:rPr>
              <a:t> College London</a:t>
            </a:r>
            <a:endParaRPr kumimoji="0" lang="zh-TW" altLang="en-US" b="0" i="0" u="none" strike="noStrike" kern="1200" cap="none" spc="0" normalizeH="0" baseline="0" noProof="0" dirty="0">
              <a:ln>
                <a:noFill/>
              </a:ln>
              <a:solidFill>
                <a:srgbClr val="7A8C8E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04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7848596" y="1122361"/>
            <a:ext cx="3977639" cy="3204130"/>
          </a:xfrm>
        </p:spPr>
        <p:txBody>
          <a:bodyPr anchor="b">
            <a:noAutofit/>
          </a:bodyPr>
          <a:lstStyle/>
          <a:p>
            <a:pPr lvl="0"/>
            <a:r>
              <a:rPr lang="en-US" sz="4000" dirty="0" smtClean="0"/>
              <a:t>Memory Matters South West (Laura Walker and Sophie Hester): Group </a:t>
            </a:r>
            <a:r>
              <a:rPr lang="en-US" sz="4000" dirty="0"/>
              <a:t>song with seated exercise</a:t>
            </a:r>
          </a:p>
        </p:txBody>
      </p:sp>
      <p:pic>
        <p:nvPicPr>
          <p:cNvPr id="4" name="Picture 3" descr="A flat screen television&#10;&#10;Description automatically generated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58" r="2" b="2"/>
          <a:stretch>
            <a:fillRect/>
          </a:stretch>
        </p:blipFill>
        <p:spPr>
          <a:xfrm>
            <a:off x="18" y="9"/>
            <a:ext cx="7443197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23"/>
          <p:cNvSpPr>
            <a:spLocks noMove="1" noResize="1"/>
          </p:cNvSpPr>
          <p:nvPr/>
        </p:nvSpPr>
        <p:spPr>
          <a:xfrm rot="5400013">
            <a:off x="8130543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25"/>
          <p:cNvSpPr>
            <a:spLocks noMove="1" noResize="1"/>
          </p:cNvSpPr>
          <p:nvPr/>
        </p:nvSpPr>
        <p:spPr>
          <a:xfrm>
            <a:off x="7851651" y="4546918"/>
            <a:ext cx="3977639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1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Role of </a:t>
            </a:r>
            <a:r>
              <a:rPr kumimoji="0" lang="en-GB" altLang="zh-TW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iCST</a:t>
            </a: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 during COVID-19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060848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400" y="2132855"/>
            <a:ext cx="1065718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Initial trial (n=356) showed benefits to caregiver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QoL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and person-caregiver relationship when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iCST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delivered by family caregivers.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Pilot study (n=32) found that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iCST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delivered by trainee clinical psychologists, led to significant improvements in cognition.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Second study ruled out issues of adherence, attendance and sessions delivered by trained therapist. Role of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iCST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remotely not yet investigated.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Thinkability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app 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https://thinkability.eu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/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based on the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iCST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manual, available from the Apple store. Preliminary evaluation confirmed benefits to 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caregiver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QoL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Orrell, M., Yates, L., Leung, P., Kang, S., Hoare, Z., Whitaker, C., ... &amp; Pearson, S. (2017). The impact of individual Cognitive Stimulation Therapy (</a:t>
            </a:r>
            <a:r>
              <a:rPr lang="en-GB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iCST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) on cognition, quality of life, caregiver health, and family relationships in dementia: A randomised controlled trial. </a:t>
            </a:r>
            <a:r>
              <a:rPr lang="en-GB" sz="1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PLoS</a:t>
            </a:r>
            <a:r>
              <a:rPr lang="en-GB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Medicine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(3), e1002269.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 smtClean="0">
                <a:latin typeface="+mj-lt"/>
              </a:rPr>
              <a:t>Gibbor</a:t>
            </a:r>
            <a:r>
              <a:rPr lang="en-GB" sz="1200" dirty="0">
                <a:latin typeface="+mj-lt"/>
              </a:rPr>
              <a:t>, L., Forde, L., Yates, L., Orfanos, S., </a:t>
            </a:r>
            <a:r>
              <a:rPr lang="en-GB" sz="1200" dirty="0" err="1">
                <a:latin typeface="+mj-lt"/>
              </a:rPr>
              <a:t>Komodromos</a:t>
            </a:r>
            <a:r>
              <a:rPr lang="en-GB" sz="1200" dirty="0">
                <a:latin typeface="+mj-lt"/>
              </a:rPr>
              <a:t>, C., Page, H., ... &amp; Spector, A. (2020). A feasibility randomised control trial of individual cognitive stimulation therapy for dementia: impact on cognition, quality of life and positive psychology. </a:t>
            </a:r>
            <a:r>
              <a:rPr lang="en-GB" sz="1200" i="1" dirty="0">
                <a:latin typeface="+mj-lt"/>
              </a:rPr>
              <a:t>Aging &amp; Mental Health</a:t>
            </a:r>
            <a:r>
              <a:rPr lang="en-GB" sz="1200" dirty="0">
                <a:latin typeface="+mj-lt"/>
              </a:rPr>
              <a:t>, 1-9.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0456" y="44624"/>
            <a:ext cx="1884874" cy="26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Concluding thoughts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060848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400" y="2132855"/>
            <a:ext cx="106571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Good anecdotal evidence for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vCST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Need clearer research to show feasibility and acceptability, resulting in guidelines on implementation including who is eligible and might benefit, how the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programme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should be adapted, IT considerations.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Could provide an important long-term option for people who cannot access group CST due to transport, frailty, health problems, etc.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How to get involved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060848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400" y="2132855"/>
            <a:ext cx="106571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dirty="0" smtClean="0">
                <a:solidFill>
                  <a:srgbClr val="425563"/>
                </a:solidFill>
                <a:latin typeface="+mj-lt"/>
              </a:rPr>
              <a:t>1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) Register interest in being a recruitment site by emailing Michelle (</a:t>
            </a:r>
            <a:r>
              <a:rPr lang="en-US" sz="2800" dirty="0">
                <a:solidFill>
                  <a:srgbClr val="425563"/>
                </a:solidFill>
                <a:latin typeface="+mj-lt"/>
                <a:hlinkClick r:id="rId3"/>
              </a:rPr>
              <a:t>w.leung.19@ucl.ac.uk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) or </a:t>
            </a:r>
            <a:r>
              <a:rPr lang="en-US" sz="2800" dirty="0" err="1">
                <a:solidFill>
                  <a:srgbClr val="425563"/>
                </a:solidFill>
                <a:latin typeface="+mj-lt"/>
              </a:rPr>
              <a:t>Diyaneh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 (</a:t>
            </a:r>
            <a:r>
              <a:rPr lang="en-US" sz="2800" dirty="0">
                <a:solidFill>
                  <a:srgbClr val="425563"/>
                </a:solidFill>
                <a:latin typeface="+mj-lt"/>
                <a:hlinkClick r:id="rId4"/>
              </a:rPr>
              <a:t>nur.Wahab.19@ucl.ac.uk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425563"/>
                </a:solidFill>
                <a:latin typeface="+mj-lt"/>
              </a:rPr>
              <a:t>.2) Register for focus group / discussion on 10</a:t>
            </a:r>
            <a:r>
              <a:rPr lang="en-US" sz="2800" baseline="30000" dirty="0">
                <a:solidFill>
                  <a:srgbClr val="425563"/>
                </a:solidFill>
                <a:latin typeface="+mj-lt"/>
              </a:rPr>
              <a:t>th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 July (if you have already tried virtual group CST) by emailing Cerne (</a:t>
            </a:r>
            <a:r>
              <a:rPr lang="en-US" sz="2800" dirty="0">
                <a:solidFill>
                  <a:srgbClr val="425563"/>
                </a:solidFill>
                <a:latin typeface="+mj-lt"/>
                <a:hlinkClick r:id="rId5"/>
              </a:rPr>
              <a:t>Cerne.Felstead.18@ucl.ac.uk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) or Luke (</a:t>
            </a:r>
            <a:r>
              <a:rPr lang="en-US" sz="2800" dirty="0">
                <a:solidFill>
                  <a:srgbClr val="425563"/>
                </a:solidFill>
                <a:latin typeface="+mj-lt"/>
                <a:hlinkClick r:id="rId6"/>
              </a:rPr>
              <a:t>luke.perkins.15@ucl.ac.uk</a:t>
            </a:r>
            <a:r>
              <a:rPr lang="en-US" sz="2800" dirty="0">
                <a:solidFill>
                  <a:srgbClr val="425563"/>
                </a:solidFill>
                <a:latin typeface="+mj-lt"/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425563"/>
                </a:solidFill>
                <a:latin typeface="+mj-lt"/>
              </a:rPr>
              <a:t>3) Keep an eye out for updates on: </a:t>
            </a:r>
            <a:r>
              <a:rPr lang="en-US" sz="2800" dirty="0" smtClean="0">
                <a:solidFill>
                  <a:srgbClr val="425563"/>
                </a:solidFill>
                <a:latin typeface="+mj-lt"/>
                <a:hlinkClick r:id="rId7"/>
              </a:rPr>
              <a:t>www.ucl.ac.uk/international-cognitive-stimulation-therapy</a:t>
            </a:r>
            <a:endParaRPr lang="en-US" sz="2800" dirty="0" smtClean="0">
              <a:solidFill>
                <a:srgbClr val="425563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endParaRPr lang="en-US" sz="2800" dirty="0">
              <a:solidFill>
                <a:srgbClr val="425563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r>
              <a:rPr lang="en-US" sz="2800" dirty="0" smtClean="0">
                <a:solidFill>
                  <a:srgbClr val="425563"/>
                </a:solidFill>
                <a:latin typeface="+mj-lt"/>
              </a:rPr>
              <a:t>Watch clip courtesy of Memory Matters South West:</a:t>
            </a:r>
          </a:p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425563"/>
                </a:solidFill>
                <a:latin typeface="+mj-lt"/>
              </a:rPr>
              <a:t>https://www.youtube.com/watch?v=OuASky-rIcM&amp;feature=youtu.be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0C56F80-1A08-4550-8781-99C7D55C76D9}"/>
              </a:ext>
            </a:extLst>
          </p:cNvPr>
          <p:cNvSpPr txBox="1">
            <a:spLocks/>
          </p:cNvSpPr>
          <p:nvPr/>
        </p:nvSpPr>
        <p:spPr>
          <a:xfrm>
            <a:off x="407368" y="1071816"/>
            <a:ext cx="49685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What is</a:t>
            </a:r>
            <a:r>
              <a:rPr lang="en-GB" altLang="zh-TW" sz="38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 </a:t>
            </a:r>
            <a:r>
              <a:rPr lang="en-GB" altLang="zh-TW" sz="3800" b="1" dirty="0">
                <a:solidFill>
                  <a:srgbClr val="92D05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CST?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DD1AA-457C-4C56-B7B0-15D1F4802B46}"/>
              </a:ext>
            </a:extLst>
          </p:cNvPr>
          <p:cNvSpPr/>
          <p:nvPr/>
        </p:nvSpPr>
        <p:spPr>
          <a:xfrm>
            <a:off x="7149629" y="4442255"/>
            <a:ext cx="50036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International development</a:t>
            </a:r>
          </a:p>
          <a:p>
            <a:r>
              <a:rPr lang="en-GB" sz="1200" dirty="0">
                <a:latin typeface="+mj-lt"/>
                <a:hlinkClick r:id="rId2"/>
              </a:rPr>
              <a:t>https://www.ucl.ac.uk/international-cognitive-stimulation-therapy</a:t>
            </a:r>
            <a:endParaRPr lang="en-GB" sz="1200" dirty="0">
              <a:latin typeface="+mj-lt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6B30194B-4DD9-45F6-B9D7-65C114297276}"/>
              </a:ext>
            </a:extLst>
          </p:cNvPr>
          <p:cNvSpPr/>
          <p:nvPr/>
        </p:nvSpPr>
        <p:spPr>
          <a:xfrm>
            <a:off x="500038" y="1791896"/>
            <a:ext cx="674809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2800" dirty="0" smtClean="0">
                <a:latin typeface="+mj-lt"/>
              </a:rPr>
              <a:t>Only </a:t>
            </a:r>
            <a:r>
              <a:rPr lang="en-GB" sz="2800" dirty="0">
                <a:latin typeface="+mj-lt"/>
              </a:rPr>
              <a:t>non-drug therapy endorsed by </a:t>
            </a:r>
            <a:r>
              <a:rPr lang="en-GB" sz="2800" dirty="0" smtClean="0">
                <a:latin typeface="+mj-lt"/>
              </a:rPr>
              <a:t>NICE </a:t>
            </a:r>
            <a:r>
              <a:rPr lang="en-GB" sz="2800" dirty="0">
                <a:latin typeface="+mj-lt"/>
              </a:rPr>
              <a:t>guidelines </a:t>
            </a:r>
            <a:r>
              <a:rPr lang="en-GB" sz="2800" dirty="0" smtClean="0">
                <a:latin typeface="+mj-lt"/>
              </a:rPr>
              <a:t>to improve cognition, independence and well-being.</a:t>
            </a:r>
            <a:endParaRPr lang="en-GB" sz="2800" dirty="0">
              <a:latin typeface="+mj-lt"/>
            </a:endParaRP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2800" dirty="0" smtClean="0">
                <a:latin typeface="+mj-lt"/>
              </a:rPr>
              <a:t>*Global trials consistently demonstrate improvements to cognition, with many showing benefits to </a:t>
            </a:r>
            <a:r>
              <a:rPr lang="en-GB" sz="2800" dirty="0" err="1" smtClean="0">
                <a:latin typeface="+mj-lt"/>
              </a:rPr>
              <a:t>QoL</a:t>
            </a:r>
            <a:r>
              <a:rPr lang="en-GB" sz="2800" dirty="0" smtClean="0">
                <a:latin typeface="+mj-lt"/>
              </a:rPr>
              <a:t>, mood and carer well-being. Cost-effective.</a:t>
            </a:r>
            <a:endParaRPr lang="en-GB" sz="2800" dirty="0">
              <a:latin typeface="+mj-lt"/>
            </a:endParaRP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2800" dirty="0">
                <a:latin typeface="+mj-lt"/>
              </a:rPr>
              <a:t>Group </a:t>
            </a:r>
            <a:r>
              <a:rPr lang="en-GB" sz="2800" dirty="0" smtClean="0">
                <a:latin typeface="+mj-lt"/>
              </a:rPr>
              <a:t>CST, maintenance CST (MCST) and </a:t>
            </a:r>
            <a:r>
              <a:rPr lang="en-GB" sz="2800" dirty="0">
                <a:latin typeface="+mj-lt"/>
              </a:rPr>
              <a:t>individual </a:t>
            </a:r>
            <a:r>
              <a:rPr lang="en-GB" sz="2800" dirty="0" smtClean="0">
                <a:latin typeface="+mj-lt"/>
              </a:rPr>
              <a:t>CST (</a:t>
            </a:r>
            <a:r>
              <a:rPr lang="en-GB" sz="2800" dirty="0" err="1" smtClean="0">
                <a:latin typeface="+mj-lt"/>
              </a:rPr>
              <a:t>iCST</a:t>
            </a:r>
            <a:r>
              <a:rPr lang="en-GB" sz="2800" dirty="0" smtClean="0">
                <a:latin typeface="+mj-lt"/>
              </a:rPr>
              <a:t>)</a:t>
            </a:r>
          </a:p>
          <a:p>
            <a:pPr>
              <a:tabLst>
                <a:tab pos="269875" algn="l"/>
              </a:tabLst>
            </a:pPr>
            <a:endParaRPr lang="en-GB" sz="2800" dirty="0">
              <a:latin typeface="+mj-lt"/>
            </a:endParaRP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1200" dirty="0" smtClean="0"/>
              <a:t>*</a:t>
            </a:r>
            <a:r>
              <a:rPr lang="en-GB" sz="1200" dirty="0" err="1" smtClean="0"/>
              <a:t>Lobbia</a:t>
            </a:r>
            <a:r>
              <a:rPr lang="en-GB" sz="1200" dirty="0"/>
              <a:t>, A., Carbone, E., </a:t>
            </a:r>
            <a:r>
              <a:rPr lang="en-GB" sz="1200" dirty="0" err="1"/>
              <a:t>Faggian</a:t>
            </a:r>
            <a:r>
              <a:rPr lang="en-GB" sz="1200" dirty="0"/>
              <a:t>, S., Gardini, S., </a:t>
            </a:r>
            <a:r>
              <a:rPr lang="en-GB" sz="1200" dirty="0" err="1"/>
              <a:t>Piras</a:t>
            </a:r>
            <a:r>
              <a:rPr lang="en-GB" sz="1200" dirty="0"/>
              <a:t>, F., Spector, A., &amp; </a:t>
            </a:r>
            <a:r>
              <a:rPr lang="en-GB" sz="1200" dirty="0" err="1"/>
              <a:t>Borella</a:t>
            </a:r>
            <a:r>
              <a:rPr lang="en-GB" sz="1200" dirty="0"/>
              <a:t>, E. (2019). The efficacy of cognitive stimulation therapy (CST) for people with mild-to-moderate dementia: A review. </a:t>
            </a:r>
            <a:r>
              <a:rPr lang="en-GB" sz="1200" i="1" dirty="0"/>
              <a:t>European Psychologist</a:t>
            </a:r>
            <a:r>
              <a:rPr lang="en-GB" sz="1200" dirty="0"/>
              <a:t>, </a:t>
            </a:r>
            <a:r>
              <a:rPr lang="en-GB" sz="1200" i="1" dirty="0"/>
              <a:t>24</a:t>
            </a:r>
            <a:r>
              <a:rPr lang="en-GB" sz="1200" dirty="0"/>
              <a:t>(3), </a:t>
            </a:r>
            <a:endParaRPr lang="en-US" sz="1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025DB-8F6D-496C-80A7-F79EDC24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64" y="4923222"/>
            <a:ext cx="4943872" cy="19488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038" y="617489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HK" sz="1200" dirty="0">
              <a:latin typeface="+mj-lt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79592" y="1179870"/>
            <a:ext cx="1340247" cy="189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464152" y="1179869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HK" i="1" dirty="0">
                <a:latin typeface="+mj-lt"/>
              </a:rPr>
              <a:t>“CST should routinely be given to people with early stage dementia”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61762" y="3070358"/>
            <a:ext cx="2831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i="1" kern="0" dirty="0">
                <a:latin typeface="+mj-lt"/>
              </a:rPr>
              <a:t>“Offer group cognitive stimulation therapy to people living with mild </a:t>
            </a:r>
            <a:br>
              <a:rPr lang="en-US" altLang="zh-HK" i="1" kern="0" dirty="0">
                <a:latin typeface="+mj-lt"/>
              </a:rPr>
            </a:br>
            <a:r>
              <a:rPr lang="en-US" altLang="zh-HK" i="1" kern="0" dirty="0">
                <a:latin typeface="+mj-lt"/>
              </a:rPr>
              <a:t>to moderate dementia”</a:t>
            </a:r>
            <a:endParaRPr lang="en-US" i="1" dirty="0">
              <a:latin typeface="+mj-lt"/>
            </a:endParaRPr>
          </a:p>
        </p:txBody>
      </p:sp>
      <p:pic>
        <p:nvPicPr>
          <p:cNvPr id="11" name="圖片 3">
            <a:extLst>
              <a:ext uri="{FF2B5EF4-FFF2-40B4-BE49-F238E27FC236}">
                <a16:creationId xmlns:a16="http://schemas.microsoft.com/office/drawing/2014/main" id="{9C5FFD85-7527-430F-9F23-7633488413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3762" y="2415600"/>
            <a:ext cx="1512428" cy="185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95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C56F80-1A08-4550-8781-99C7D55C76D9}"/>
              </a:ext>
            </a:extLst>
          </p:cNvPr>
          <p:cNvSpPr txBox="1">
            <a:spLocks/>
          </p:cNvSpPr>
          <p:nvPr/>
        </p:nvSpPr>
        <p:spPr>
          <a:xfrm>
            <a:off x="551384" y="1268760"/>
            <a:ext cx="49685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altLang="zh-TW" sz="3800" b="1" dirty="0" smtClean="0">
                <a:solidFill>
                  <a:srgbClr val="92D05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Key Principles</a:t>
            </a:r>
            <a:r>
              <a:rPr lang="en-GB" altLang="zh-TW" sz="3800" b="1" dirty="0" smtClean="0">
                <a:solidFill>
                  <a:srgbClr val="58B6C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 </a:t>
            </a:r>
            <a:r>
              <a:rPr lang="en-GB" altLang="zh-TW" sz="3800" dirty="0">
                <a:solidFill>
                  <a:srgbClr val="58B6C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&amp;</a:t>
            </a:r>
            <a:r>
              <a:rPr lang="en-GB" altLang="zh-TW" sz="3800" b="1" dirty="0">
                <a:solidFill>
                  <a:srgbClr val="58B6C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 Themes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32637"/>
              </p:ext>
            </p:extLst>
          </p:nvPr>
        </p:nvGraphicFramePr>
        <p:xfrm>
          <a:off x="8650808" y="1412776"/>
          <a:ext cx="2989808" cy="50048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989808">
                  <a:extLst>
                    <a:ext uri="{9D8B030D-6E8A-4147-A177-3AD203B41FA5}">
                      <a16:colId xmlns:a16="http://schemas.microsoft.com/office/drawing/2014/main" val="2961329671"/>
                    </a:ext>
                  </a:extLst>
                </a:gridCol>
              </a:tblGrid>
              <a:tr h="9951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800" b="1" i="0" kern="1200" dirty="0">
                          <a:effectLst/>
                          <a:latin typeface="+mj-lt"/>
                        </a:rPr>
                        <a:t>Session Themes</a:t>
                      </a:r>
                      <a:endParaRPr lang="en-GB" sz="1800" b="1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926487215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 Physical games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706238537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2 Sound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435375285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3 Childhood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2435388013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4 Food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417509411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5 Current affairs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1579945389"/>
                  </a:ext>
                </a:extLst>
              </a:tr>
              <a:tr h="995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6 Faces / scenes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1122183530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7 Word associations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518182307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8 Being creative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85815056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9 Categorizing objects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363150568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10 Orientation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1572805719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11 Using money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1286563606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12 Number game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2842430352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13 Word game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703881305"/>
                  </a:ext>
                </a:extLst>
              </a:tr>
              <a:tr h="11995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0" i="0" kern="1200" dirty="0">
                          <a:effectLst/>
                          <a:latin typeface="+mj-lt"/>
                        </a:rPr>
                        <a:t>14 Team game</a:t>
                      </a:r>
                      <a:endParaRPr lang="en-GB" sz="1800" b="0" i="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9336" marR="59336" marT="29668" marB="29668"/>
                </a:tc>
                <a:extLst>
                  <a:ext uri="{0D108BD9-81ED-4DB2-BD59-A6C34878D82A}">
                    <a16:rowId xmlns:a16="http://schemas.microsoft.com/office/drawing/2014/main" val="1855439587"/>
                  </a:ext>
                </a:extLst>
              </a:tr>
            </a:tbl>
          </a:graphicData>
        </a:graphic>
      </p:graphicFrame>
      <p:graphicFrame>
        <p:nvGraphicFramePr>
          <p:cNvPr id="22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661035"/>
              </p:ext>
            </p:extLst>
          </p:nvPr>
        </p:nvGraphicFramePr>
        <p:xfrm>
          <a:off x="551384" y="2243008"/>
          <a:ext cx="4197424" cy="41148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612321405"/>
                    </a:ext>
                  </a:extLst>
                </a:gridCol>
                <a:gridCol w="369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Mental Stimulation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New ideas, thought and associations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Using orientation, but sensitively and implicitly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Opinions, rather than facts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Using reminiscence, and as an aid to the here-and-now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altLang="zh-TW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6</a:t>
                      </a:r>
                      <a:endParaRPr kumimoji="0" lang="en-US" altLang="zh-TW" sz="1800" b="1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Physical movement</a:t>
                      </a:r>
                      <a:endParaRPr kumimoji="0" lang="en-US" altLang="zh-TW" sz="18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Providing triggers to aid recall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3992938"/>
                  </a:ext>
                </a:extLst>
              </a:tr>
              <a:tr h="162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Continuity &amp; consistency between sessions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6065097"/>
                  </a:ext>
                </a:extLst>
              </a:tr>
              <a:tr h="146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Implicit (rather than explicit) learning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9171075"/>
                  </a:ext>
                </a:extLst>
              </a:tr>
            </a:tbl>
          </a:graphicData>
        </a:graphic>
      </p:graphicFrame>
      <p:graphicFrame>
        <p:nvGraphicFramePr>
          <p:cNvPr id="24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458555"/>
              </p:ext>
            </p:extLst>
          </p:nvPr>
        </p:nvGraphicFramePr>
        <p:xfrm>
          <a:off x="4871864" y="2132856"/>
          <a:ext cx="3524076" cy="446265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11126">
                  <a:extLst>
                    <a:ext uri="{9D8B030D-6E8A-4147-A177-3AD203B41FA5}">
                      <a16:colId xmlns:a16="http://schemas.microsoft.com/office/drawing/2014/main" val="1434182224"/>
                    </a:ext>
                  </a:extLst>
                </a:gridCol>
                <a:gridCol w="291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10</a:t>
                      </a:r>
                      <a:endParaRPr kumimoji="0" lang="en-US" altLang="zh-TW" sz="1800" b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Arial" charset="0"/>
                        </a:rPr>
                        <a:t>Stimulating language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11</a:t>
                      </a:r>
                      <a:endParaRPr kumimoji="0" lang="en-US" altLang="zh-TW" sz="1800" b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Stimulating executive functioning</a:t>
                      </a: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Person-</a:t>
                      </a:r>
                      <a:r>
                        <a:rPr kumimoji="0" lang="en-US" altLang="zh-TW" sz="1800" b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centred</a:t>
                      </a:r>
                      <a:endParaRPr kumimoji="0" lang="en-US" altLang="zh-TW" sz="18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Respect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1305746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微軟正黑體" panose="020B0604030504040204" pitchFamily="34" charset="-120"/>
                          <a:cs typeface="+mn-cs"/>
                        </a:rPr>
                        <a:t>Involvement &amp; Inclusion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9839633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Choice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960378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Fun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463215"/>
                  </a:ext>
                </a:extLst>
              </a:tr>
              <a:tr h="40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Arial" charset="0"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Maximising</a:t>
                      </a: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 potential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4287487"/>
                  </a:ext>
                </a:extLst>
              </a:tr>
              <a:tr h="704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altLang="zh-TW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939C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18</a:t>
                      </a:r>
                      <a:endParaRPr kumimoji="0" lang="en-US" altLang="zh-TW" sz="1800" b="0" u="none" strike="noStrike" cap="none" normalizeH="0" baseline="0" dirty="0">
                        <a:ln>
                          <a:noFill/>
                        </a:ln>
                        <a:solidFill>
                          <a:srgbClr val="40939C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  <a:ea typeface="微軟正黑體" panose="020B0604030504040204" pitchFamily="34" charset="-120"/>
                        </a:rPr>
                        <a:t>Building / strengthening relationships</a:t>
                      </a:r>
                    </a:p>
                  </a:txBody>
                  <a:tcPr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567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04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F2BD5-1167-4E90-879E-9B0C67719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0" t="11151" r="3801" b="4850"/>
          <a:stretch/>
        </p:blipFill>
        <p:spPr>
          <a:xfrm>
            <a:off x="6350234" y="2068448"/>
            <a:ext cx="5348394" cy="415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4F61CC-9C56-406D-BE23-BFB7BEDBBEB6}"/>
              </a:ext>
            </a:extLst>
          </p:cNvPr>
          <p:cNvSpPr/>
          <p:nvPr/>
        </p:nvSpPr>
        <p:spPr>
          <a:xfrm>
            <a:off x="9677952" y="5229200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https://www.ucl.ac.uk/global/news/2020/may/ucl-and-hku-working-deliver-dementia-therapy-virtually</a:t>
            </a:r>
            <a:endParaRPr lang="en-GB" sz="12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5400600" cy="82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Hong Kong Project </a:t>
            </a:r>
            <a:r>
              <a:rPr lang="en-GB" altLang="zh-TW" sz="3800" b="1" dirty="0">
                <a:solidFill>
                  <a:srgbClr val="92D05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Background</a:t>
            </a: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7641C868-B967-4FB3-9E9E-4300FCF2E139}"/>
              </a:ext>
            </a:extLst>
          </p:cNvPr>
          <p:cNvSpPr/>
          <p:nvPr/>
        </p:nvSpPr>
        <p:spPr>
          <a:xfrm>
            <a:off x="479376" y="1944892"/>
            <a:ext cx="58708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2800" dirty="0">
                <a:latin typeface="+mj-lt"/>
              </a:rPr>
              <a:t>Planned before COVID-19 outbreak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GB" sz="2800" dirty="0">
                <a:latin typeface="+mj-lt"/>
              </a:rPr>
              <a:t>To cater for </a:t>
            </a:r>
            <a:r>
              <a:rPr lang="en-GB" sz="2800" dirty="0" err="1" smtClean="0">
                <a:latin typeface="+mj-lt"/>
              </a:rPr>
              <a:t>PwD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>
                <a:latin typeface="+mj-lt"/>
              </a:rPr>
              <a:t>who cannot join CST groups physically (e.g</a:t>
            </a:r>
            <a:r>
              <a:rPr lang="en-GB" sz="2800" dirty="0" smtClean="0">
                <a:latin typeface="+mj-lt"/>
              </a:rPr>
              <a:t>. </a:t>
            </a:r>
            <a:r>
              <a:rPr lang="en-GB" sz="2800" dirty="0">
                <a:latin typeface="+mj-lt"/>
              </a:rPr>
              <a:t>mobility, </a:t>
            </a:r>
            <a:r>
              <a:rPr lang="en-GB" sz="2800" dirty="0" smtClean="0">
                <a:latin typeface="+mj-lt"/>
              </a:rPr>
              <a:t>logistical </a:t>
            </a:r>
            <a:r>
              <a:rPr lang="en-GB" sz="2800" dirty="0">
                <a:latin typeface="+mj-lt"/>
              </a:rPr>
              <a:t>challenges)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800" dirty="0">
                <a:latin typeface="+mj-lt"/>
              </a:rPr>
              <a:t>To connect those with similar cultural background, language, interest beyond geographical boundaries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800" dirty="0">
                <a:latin typeface="+mj-lt"/>
              </a:rPr>
              <a:t>Pilot stage: feasibility, </a:t>
            </a:r>
            <a:r>
              <a:rPr lang="en-US" sz="2800" dirty="0" smtClean="0">
                <a:latin typeface="+mj-lt"/>
              </a:rPr>
              <a:t>acceptability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and </a:t>
            </a:r>
            <a:r>
              <a:rPr lang="en-US" sz="2800" dirty="0" smtClean="0">
                <a:latin typeface="+mj-lt"/>
              </a:rPr>
              <a:t>modification of CST groups through Zoom</a:t>
            </a:r>
            <a:endParaRPr lang="en-US" sz="2800" dirty="0" smtClean="0">
              <a:latin typeface="+mj-lt"/>
            </a:endParaRP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800" dirty="0" smtClean="0">
                <a:latin typeface="+mj-lt"/>
              </a:rPr>
              <a:t>RCT (n=200) to end in Dec 2021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55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54006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UCL Project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392" y="2132856"/>
            <a:ext cx="10945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425563"/>
                </a:solidFill>
                <a:latin typeface="+mj-lt"/>
              </a:rPr>
              <a:t>Group 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CST, following standard 14 session manual (2 x week, 7 weeks) via Zoom or similar online platform.</a:t>
            </a:r>
          </a:p>
          <a:p>
            <a:pPr>
              <a:lnSpc>
                <a:spcPct val="100000"/>
              </a:lnSpc>
              <a:defRPr/>
            </a:pPr>
            <a:endParaRPr lang="en-US" dirty="0" smtClean="0">
              <a:solidFill>
                <a:srgbClr val="425563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425563"/>
                </a:solidFill>
                <a:latin typeface="+mj-lt"/>
              </a:rPr>
              <a:t>Stage 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1: Focus groups with professionals who have tried it (10</a:t>
            </a:r>
            <a:r>
              <a:rPr lang="en-US" baseline="30000" dirty="0">
                <a:solidFill>
                  <a:srgbClr val="425563"/>
                </a:solidFill>
                <a:latin typeface="+mj-lt"/>
              </a:rPr>
              <a:t>th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 July), seeking to understand barriers, facilitators and potential modifications required. We will also hold a focus group for </a:t>
            </a:r>
            <a:r>
              <a:rPr lang="en-US" dirty="0" err="1">
                <a:solidFill>
                  <a:srgbClr val="425563"/>
                </a:solidFill>
                <a:latin typeface="+mj-lt"/>
              </a:rPr>
              <a:t>PwD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 and caregivers, asking about their use of technology and perceived barriers and facilitators from their perspective. Feedback will input into final design of virtual CST </a:t>
            </a:r>
            <a:r>
              <a:rPr lang="en-US" dirty="0" err="1">
                <a:solidFill>
                  <a:srgbClr val="425563"/>
                </a:solidFill>
                <a:latin typeface="+mj-lt"/>
              </a:rPr>
              <a:t>programme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lang="en-US" dirty="0" smtClean="0">
              <a:solidFill>
                <a:srgbClr val="425563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425563"/>
                </a:solidFill>
                <a:latin typeface="+mj-lt"/>
              </a:rPr>
              <a:t>Stage 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2:  Aug-Dec 2020. Small pre-post feasibility / proof of concept study (n= appx 20) led by 2 trainee Clinical psychologists. </a:t>
            </a:r>
            <a:r>
              <a:rPr lang="en-US" dirty="0" smtClean="0">
                <a:solidFill>
                  <a:srgbClr val="425563"/>
                </a:solidFill>
                <a:latin typeface="+mj-lt"/>
              </a:rPr>
              <a:t>Will 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examine whether people can engage in new CST groups online, follow sessions, work the technology, benefit from the content, </a:t>
            </a:r>
            <a:r>
              <a:rPr lang="en-US" dirty="0" smtClean="0">
                <a:solidFill>
                  <a:srgbClr val="425563"/>
                </a:solidFill>
                <a:latin typeface="+mj-lt"/>
              </a:rPr>
              <a:t>which people are more suited, etc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. </a:t>
            </a:r>
            <a:endParaRPr lang="en-US" dirty="0" smtClean="0">
              <a:solidFill>
                <a:srgbClr val="425563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425563"/>
                </a:solidFill>
                <a:latin typeface="+mj-lt"/>
              </a:rPr>
              <a:t>Will 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look at simple outcomes (e.g. cognition, quality of life, mood), use observational data and conduct qualitative interviews to understand experience from the perspective of </a:t>
            </a:r>
            <a:r>
              <a:rPr lang="en-US" dirty="0" err="1">
                <a:solidFill>
                  <a:srgbClr val="425563"/>
                </a:solidFill>
                <a:latin typeface="+mj-lt"/>
              </a:rPr>
              <a:t>PwD</a:t>
            </a:r>
            <a:r>
              <a:rPr lang="en-US" dirty="0">
                <a:solidFill>
                  <a:srgbClr val="425563"/>
                </a:solidFill>
                <a:latin typeface="+mj-lt"/>
              </a:rPr>
              <a:t> and facilitators</a:t>
            </a:r>
            <a:r>
              <a:rPr lang="en-US" dirty="0" smtClean="0">
                <a:solidFill>
                  <a:srgbClr val="425563"/>
                </a:solidFill>
                <a:latin typeface="+mj-lt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425563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425563"/>
                </a:solidFill>
                <a:latin typeface="+mj-lt"/>
              </a:rPr>
              <a:t>Applying for funding to enable this to be a more substantial, feasibility RCT where we will investigate implementation and cost-effectiveness and would recruit through NHS.</a:t>
            </a:r>
            <a:endParaRPr lang="en-US" dirty="0">
              <a:solidFill>
                <a:srgbClr val="425563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endParaRPr lang="en-GB" dirty="0">
              <a:solidFill>
                <a:srgbClr val="4255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9113450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endParaRPr kumimoji="0" lang="en-GB" altLang="zh-TW" sz="3800" b="1" i="0" u="none" strike="noStrike" kern="1200" cap="none" spc="0" normalizeH="0" baseline="0" noProof="0" dirty="0" smtClean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Observations </a:t>
            </a: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from New Zealand </a:t>
            </a:r>
          </a:p>
          <a:p>
            <a:pPr lvl="0" algn="l">
              <a:defRPr/>
            </a:pPr>
            <a:r>
              <a:rPr kumimoji="0" lang="en-GB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(Dr Gary Cheung and Dr Kathy Peri, University of Auckland)</a:t>
            </a:r>
            <a:endParaRPr lang="en-GB" altLang="zh-TW" sz="2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060848"/>
            <a:ext cx="11593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Technology and online environment related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 Roughly half have access to Zoom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 Optimal number per v-CST group: 3-5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People who live alone can be coached to join Zoom via mobile phone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1:1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pre-training with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supporter / caregiver 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endParaRPr lang="en-US" sz="2800" dirty="0">
              <a:solidFill>
                <a:schemeClr val="tx2"/>
              </a:solidFill>
              <a:latin typeface="+mj-lt"/>
            </a:endParaRPr>
          </a:p>
          <a:p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The role of a </a:t>
            </a:r>
            <a:r>
              <a:rPr lang="en-US" sz="2800" b="1" u="sng" dirty="0" err="1">
                <a:solidFill>
                  <a:schemeClr val="tx2"/>
                </a:solidFill>
                <a:latin typeface="+mj-lt"/>
              </a:rPr>
              <a:t>vCST</a:t>
            </a:r>
            <a:r>
              <a:rPr lang="en-US" sz="2800" b="1" u="sng" dirty="0">
                <a:solidFill>
                  <a:schemeClr val="tx2"/>
                </a:solidFill>
                <a:latin typeface="+mj-lt"/>
              </a:rPr>
              <a:t> co-facilitator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 Manage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Zoom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connection and technology use, leaving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main facilitator free.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Phone a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participant/caregiver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and coach them to join a session if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necessary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Monitor the video and audio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Check that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names of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participants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and facilitators are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correct on screen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03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Observations from New Zealand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060848"/>
            <a:ext cx="1159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400" y="2132855"/>
            <a:ext cx="106571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Adaptation of session structure and content</a:t>
            </a:r>
            <a:endParaRPr lang="en-US" sz="28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Check participants can see and hear from their device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Icebreaker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at the beginning of a </a:t>
            </a:r>
            <a:r>
              <a:rPr lang="en-US" sz="2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vCST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session e.g. virtual </a:t>
            </a: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background, wigs.</a:t>
            </a:r>
            <a:endParaRPr lang="en-US" sz="2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Using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PowerPoint presentation and </a:t>
            </a: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share screening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Contactless </a:t>
            </a:r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method to deliver activity resources </a:t>
            </a:r>
            <a:r>
              <a:rPr lang="en-US" sz="2800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bags, encourage people to bring resources to sessions.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Benefits: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Participants can recognize each other online and re-connect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virtually, can follow activities and have fun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Observations from Hong Kong </a:t>
            </a:r>
            <a:r>
              <a:rPr kumimoji="0" lang="en-GB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(Dr Gloria Wong)</a:t>
            </a:r>
            <a:endParaRPr lang="en-GB" altLang="zh-TW" sz="2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415778F0-50C0-415F-B058-F18374DFAC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8328248" y="1124744"/>
            <a:ext cx="3298333" cy="222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7422E711-FEA8-44BA-BA82-A824C7AC2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>
          <a:xfrm>
            <a:off x="6096000" y="2852936"/>
            <a:ext cx="5265583" cy="361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7641C868-B967-4FB3-9E9E-4300FCF2E139}"/>
              </a:ext>
            </a:extLst>
          </p:cNvPr>
          <p:cNvSpPr/>
          <p:nvPr/>
        </p:nvSpPr>
        <p:spPr>
          <a:xfrm>
            <a:off x="491547" y="2132856"/>
            <a:ext cx="53516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 smtClean="0">
                <a:latin typeface="+mj-lt"/>
              </a:rPr>
              <a:t>Manageable in some </a:t>
            </a:r>
            <a:r>
              <a:rPr lang="en-HK" sz="2800" dirty="0">
                <a:latin typeface="+mj-lt"/>
              </a:rPr>
              <a:t>people with mild to moderate dementia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Most without any ICT experience (e.g. a </a:t>
            </a:r>
            <a:r>
              <a:rPr lang="en-HK" sz="2800" dirty="0" smtClean="0">
                <a:latin typeface="+mj-lt"/>
              </a:rPr>
              <a:t>92yo </a:t>
            </a:r>
            <a:r>
              <a:rPr lang="en-HK" sz="2800" dirty="0">
                <a:latin typeface="+mj-lt"/>
              </a:rPr>
              <a:t>lady new to Zoom)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Positive feedback from carers: improved mood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Positive feedback from </a:t>
            </a:r>
            <a:r>
              <a:rPr lang="en-HK" sz="2800" dirty="0" err="1" smtClean="0">
                <a:latin typeface="+mj-lt"/>
              </a:rPr>
              <a:t>PwD</a:t>
            </a:r>
            <a:r>
              <a:rPr lang="en-HK" sz="2800" dirty="0" smtClean="0">
                <a:latin typeface="+mj-lt"/>
              </a:rPr>
              <a:t>: </a:t>
            </a:r>
            <a:r>
              <a:rPr lang="en-HK" sz="2800" dirty="0">
                <a:latin typeface="+mj-lt"/>
              </a:rPr>
              <a:t/>
            </a:r>
            <a:br>
              <a:rPr lang="en-HK" sz="2800" dirty="0">
                <a:latin typeface="+mj-lt"/>
              </a:rPr>
            </a:br>
            <a:r>
              <a:rPr lang="en-HK" sz="2800" dirty="0">
                <a:latin typeface="+mj-lt"/>
              </a:rPr>
              <a:t>“I feel like a celebrity!”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Novel </a:t>
            </a:r>
            <a:r>
              <a:rPr lang="en-HK" sz="2800" dirty="0" smtClean="0">
                <a:latin typeface="+mj-lt"/>
              </a:rPr>
              <a:t>and </a:t>
            </a:r>
            <a:r>
              <a:rPr lang="en-HK" sz="2800" dirty="0">
                <a:latin typeface="+mj-lt"/>
              </a:rPr>
              <a:t>empowering to master new technology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06AFF-C56F-400A-8AE1-54C847F948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00" b="9051"/>
          <a:stretch/>
        </p:blipFill>
        <p:spPr>
          <a:xfrm>
            <a:off x="5843173" y="2348880"/>
            <a:ext cx="520860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7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996EB28-12CB-4260-A17D-70701447C6F9}"/>
              </a:ext>
            </a:extLst>
          </p:cNvPr>
          <p:cNvSpPr txBox="1">
            <a:spLocks/>
          </p:cNvSpPr>
          <p:nvPr/>
        </p:nvSpPr>
        <p:spPr>
          <a:xfrm>
            <a:off x="438934" y="1124744"/>
            <a:ext cx="788931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GB" altLang="zh-TW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Impact"/>
              </a:rPr>
              <a:t>Observations from Hong Kong</a:t>
            </a:r>
            <a:endParaRPr lang="en-GB" altLang="zh-TW" sz="3800" b="1" dirty="0">
              <a:solidFill>
                <a:srgbClr val="92D05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Impact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7641C868-B967-4FB3-9E9E-4300FCF2E139}"/>
              </a:ext>
            </a:extLst>
          </p:cNvPr>
          <p:cNvSpPr/>
          <p:nvPr/>
        </p:nvSpPr>
        <p:spPr>
          <a:xfrm>
            <a:off x="489298" y="2498672"/>
            <a:ext cx="53516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Device set-up: carers need technical support </a:t>
            </a:r>
            <a:r>
              <a:rPr lang="en-HK" sz="2800" dirty="0" smtClean="0">
                <a:latin typeface="+mj-lt"/>
              </a:rPr>
              <a:t>and </a:t>
            </a:r>
            <a:r>
              <a:rPr lang="en-HK" sz="2800" dirty="0">
                <a:latin typeface="+mj-lt"/>
              </a:rPr>
              <a:t>training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Network requirement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Hearing: mic set-up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Attention/engagement level 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Shorter </a:t>
            </a:r>
            <a:r>
              <a:rPr lang="en-HK" sz="2800" dirty="0" smtClean="0">
                <a:latin typeface="+mj-lt"/>
              </a:rPr>
              <a:t>session,</a:t>
            </a:r>
            <a:r>
              <a:rPr lang="en-HK" sz="2800" dirty="0">
                <a:latin typeface="+mj-lt"/>
              </a:rPr>
              <a:t/>
            </a:r>
            <a:br>
              <a:rPr lang="en-HK" sz="2800" dirty="0">
                <a:latin typeface="+mj-lt"/>
              </a:rPr>
            </a:br>
            <a:r>
              <a:rPr lang="en-HK" sz="2800" dirty="0">
                <a:latin typeface="+mj-lt"/>
              </a:rPr>
              <a:t>tiring for the eyes</a:t>
            </a:r>
          </a:p>
          <a:p>
            <a:pPr marL="269875" indent="-269875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HK" sz="2800" dirty="0">
                <a:latin typeface="+mj-lt"/>
              </a:rPr>
              <a:t>Facilitators: more challenging in managing online groups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42028-53AE-4924-A4E2-317D73BB4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04" y="2708920"/>
            <a:ext cx="5616624" cy="374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4B2A8-840C-43F7-8B70-FAF6B1FAC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634" y="1124744"/>
            <a:ext cx="26505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68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B5781CE671B42AD5D0A34E88EEBA7" ma:contentTypeVersion="12" ma:contentTypeDescription="Create a new document." ma:contentTypeScope="" ma:versionID="1d5acecd25af8377982506b35d7471e9">
  <xsd:schema xmlns:xsd="http://www.w3.org/2001/XMLSchema" xmlns:xs="http://www.w3.org/2001/XMLSchema" xmlns:p="http://schemas.microsoft.com/office/2006/metadata/properties" xmlns:ns2="38c766a1-b64a-4618-955b-14d24a9d0c01" xmlns:ns3="18c10d92-6611-4c6a-82a5-47160f5e7a17" targetNamespace="http://schemas.microsoft.com/office/2006/metadata/properties" ma:root="true" ma:fieldsID="182ea11565fda37699491db269a5391c" ns2:_="" ns3:_="">
    <xsd:import namespace="38c766a1-b64a-4618-955b-14d24a9d0c01"/>
    <xsd:import namespace="18c10d92-6611-4c6a-82a5-47160f5e7a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766a1-b64a-4618-955b-14d24a9d0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10d92-6611-4c6a-82a5-47160f5e7a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D36418-A4F0-48B9-A40D-4F236192C36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2e3ab38-a755-4f1e-9224-b142f57cda1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7280AD-FA90-472B-8402-2BB91DF48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23E512-FF02-4CC4-9076-27E95BD83BAD}"/>
</file>

<file path=docProps/app.xml><?xml version="1.0" encoding="utf-8"?>
<Properties xmlns="http://schemas.openxmlformats.org/officeDocument/2006/extended-properties" xmlns:vt="http://schemas.openxmlformats.org/officeDocument/2006/docPropsVTypes">
  <TotalTime>8209</TotalTime>
  <Words>1362</Words>
  <Application>Microsoft Office PowerPoint</Application>
  <PresentationFormat>Widescreen</PresentationFormat>
  <Paragraphs>178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微軟正黑體</vt:lpstr>
      <vt:lpstr>Arial</vt:lpstr>
      <vt:lpstr>Calibri</vt:lpstr>
      <vt:lpstr>Calibri Light</vt:lpstr>
      <vt:lpstr>Century Gothic</vt:lpstr>
      <vt:lpstr>Impact</vt:lpstr>
      <vt:lpstr>新細明體</vt:lpstr>
      <vt:lpstr>Segoe UI</vt:lpstr>
      <vt:lpstr>Segoe UI Black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Matters South West (Laura Walker and Sophie Hester): Group song with seated exercise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COA</dc:creator>
  <cp:lastModifiedBy>Spector, Aimee</cp:lastModifiedBy>
  <cp:revision>246</cp:revision>
  <dcterms:created xsi:type="dcterms:W3CDTF">2015-03-23T03:13:41Z</dcterms:created>
  <dcterms:modified xsi:type="dcterms:W3CDTF">2020-06-26T08:54:40Z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0x010100D5DB5781CE671B42AD5D0A34E88EEBA7</vt:lpwstr>
  </property>
</Properties>
</file>