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notesSlides/notesSlide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4.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5.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6.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7.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8.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9.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0.xml" ContentType="application/vnd.openxmlformats-officedocument.themeOverride+xml"/>
  <Override PartName="/ppt/notesSlides/notesSlide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1.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2.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3.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4.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5.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6.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7.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8.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9.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0.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1.xml" ContentType="application/vnd.openxmlformats-officedocument.themeOverride+xml"/>
  <Override PartName="/ppt/notesSlides/notesSlide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2.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3.xml" ContentType="application/vnd.openxmlformats-officedocument.themeOverride+xml"/>
  <Override PartName="/ppt/notesSlides/notesSlide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34.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35.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36.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37.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38.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39.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40.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41.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42.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43.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44.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45.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46.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47.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48.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49.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50.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51.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52.xml" ContentType="application/vnd.openxmlformats-officedocument.themeOverride+xml"/>
  <Override PartName="/ppt/notesSlides/notesSlide7.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53.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5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110"/>
  </p:notesMasterIdLst>
  <p:sldIdLst>
    <p:sldId id="257" r:id="rId6"/>
    <p:sldId id="261" r:id="rId7"/>
    <p:sldId id="478" r:id="rId8"/>
    <p:sldId id="347" r:id="rId9"/>
    <p:sldId id="293" r:id="rId10"/>
    <p:sldId id="414" r:id="rId11"/>
    <p:sldId id="266" r:id="rId12"/>
    <p:sldId id="340" r:id="rId13"/>
    <p:sldId id="410" r:id="rId14"/>
    <p:sldId id="411" r:id="rId15"/>
    <p:sldId id="457" r:id="rId16"/>
    <p:sldId id="420" r:id="rId17"/>
    <p:sldId id="415" r:id="rId18"/>
    <p:sldId id="454" r:id="rId19"/>
    <p:sldId id="412" r:id="rId20"/>
    <p:sldId id="374" r:id="rId21"/>
    <p:sldId id="416" r:id="rId22"/>
    <p:sldId id="445" r:id="rId23"/>
    <p:sldId id="364" r:id="rId24"/>
    <p:sldId id="396" r:id="rId25"/>
    <p:sldId id="365" r:id="rId26"/>
    <p:sldId id="397" r:id="rId27"/>
    <p:sldId id="366" r:id="rId28"/>
    <p:sldId id="398" r:id="rId29"/>
    <p:sldId id="470" r:id="rId30"/>
    <p:sldId id="368" r:id="rId31"/>
    <p:sldId id="399" r:id="rId32"/>
    <p:sldId id="369" r:id="rId33"/>
    <p:sldId id="370" r:id="rId34"/>
    <p:sldId id="367" r:id="rId35"/>
    <p:sldId id="371" r:id="rId36"/>
    <p:sldId id="342" r:id="rId37"/>
    <p:sldId id="446" r:id="rId38"/>
    <p:sldId id="394" r:id="rId39"/>
    <p:sldId id="395" r:id="rId40"/>
    <p:sldId id="471" r:id="rId41"/>
    <p:sldId id="344" r:id="rId42"/>
    <p:sldId id="437" r:id="rId43"/>
    <p:sldId id="438" r:id="rId44"/>
    <p:sldId id="442" r:id="rId45"/>
    <p:sldId id="447" r:id="rId46"/>
    <p:sldId id="448" r:id="rId47"/>
    <p:sldId id="455" r:id="rId48"/>
    <p:sldId id="456" r:id="rId49"/>
    <p:sldId id="472" r:id="rId50"/>
    <p:sldId id="473" r:id="rId51"/>
    <p:sldId id="341" r:id="rId52"/>
    <p:sldId id="383" r:id="rId53"/>
    <p:sldId id="458" r:id="rId54"/>
    <p:sldId id="459" r:id="rId55"/>
    <p:sldId id="460" r:id="rId56"/>
    <p:sldId id="461" r:id="rId57"/>
    <p:sldId id="462" r:id="rId58"/>
    <p:sldId id="463" r:id="rId59"/>
    <p:sldId id="464" r:id="rId60"/>
    <p:sldId id="465" r:id="rId61"/>
    <p:sldId id="451" r:id="rId62"/>
    <p:sldId id="449" r:id="rId63"/>
    <p:sldId id="434" r:id="rId64"/>
    <p:sldId id="435" r:id="rId65"/>
    <p:sldId id="436" r:id="rId66"/>
    <p:sldId id="440" r:id="rId67"/>
    <p:sldId id="443" r:id="rId68"/>
    <p:sldId id="444" r:id="rId69"/>
    <p:sldId id="474" r:id="rId70"/>
    <p:sldId id="475" r:id="rId71"/>
    <p:sldId id="373" r:id="rId72"/>
    <p:sldId id="450" r:id="rId73"/>
    <p:sldId id="385" r:id="rId74"/>
    <p:sldId id="418" r:id="rId75"/>
    <p:sldId id="419" r:id="rId76"/>
    <p:sldId id="421" r:id="rId77"/>
    <p:sldId id="422" r:id="rId78"/>
    <p:sldId id="423" r:id="rId79"/>
    <p:sldId id="424" r:id="rId80"/>
    <p:sldId id="425" r:id="rId81"/>
    <p:sldId id="426" r:id="rId82"/>
    <p:sldId id="466" r:id="rId83"/>
    <p:sldId id="467" r:id="rId84"/>
    <p:sldId id="468" r:id="rId85"/>
    <p:sldId id="430" r:id="rId86"/>
    <p:sldId id="431" r:id="rId87"/>
    <p:sldId id="432" r:id="rId88"/>
    <p:sldId id="372" r:id="rId89"/>
    <p:sldId id="453" r:id="rId90"/>
    <p:sldId id="380" r:id="rId91"/>
    <p:sldId id="407" r:id="rId92"/>
    <p:sldId id="408" r:id="rId93"/>
    <p:sldId id="409" r:id="rId94"/>
    <p:sldId id="452" r:id="rId95"/>
    <p:sldId id="476" r:id="rId96"/>
    <p:sldId id="343" r:id="rId97"/>
    <p:sldId id="378" r:id="rId98"/>
    <p:sldId id="388" r:id="rId99"/>
    <p:sldId id="403" r:id="rId100"/>
    <p:sldId id="404" r:id="rId101"/>
    <p:sldId id="405" r:id="rId102"/>
    <p:sldId id="406" r:id="rId103"/>
    <p:sldId id="345" r:id="rId104"/>
    <p:sldId id="376" r:id="rId105"/>
    <p:sldId id="377" r:id="rId106"/>
    <p:sldId id="401" r:id="rId107"/>
    <p:sldId id="402" r:id="rId108"/>
    <p:sldId id="477"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7D71B-6EE2-C002-8963-9EC3913C55E1}" name="Rachel Davies" initials="RD" userId="S::Rachel.Davies@rcpsych.ac.uk::787d6db1-6c8f-4e06-95d9-d8ecee65aeb2" providerId="AD"/>
  <p188:author id="{1135011F-7713-A2E5-A2FD-3B6DBC9CC653}" name="Marcy Halatyn" initials="MH" userId="S::Marcy.Halatyn@rcpsych.ac.uk::67f71167-5f56-4f02-9df7-bad1797492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Bradnam" initials="KB" lastIdx="2" clrIdx="0">
    <p:extLst>
      <p:ext uri="{19B8F6BF-5375-455C-9EA6-DF929625EA0E}">
        <p15:presenceInfo xmlns:p15="http://schemas.microsoft.com/office/powerpoint/2012/main" userId="S::Keith.Bradnam@rcpsych.ac.uk::5258559d-ccc3-4ce8-819a-b36835bd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11B59"/>
    <a:srgbClr val="00528C"/>
    <a:srgbClr val="DF2E0B"/>
    <a:srgbClr val="FFFF66"/>
    <a:srgbClr val="059FDD"/>
    <a:srgbClr val="A12FA1"/>
    <a:srgbClr val="F77411"/>
    <a:srgbClr val="542567"/>
    <a:srgbClr val="F6A7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78557-86A0-41F6-DC89-629952E340CA}" v="2" dt="2025-11-06T12:09:08.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microsoft.com/office/2015/10/relationships/revisionInfo" Target="revisionInfo.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viewProps" Target="viewProps.xml"/><Relationship Id="rId118" Type="http://schemas.microsoft.com/office/2018/10/relationships/authors" Targe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commentAuthors" Target="commentAuthor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y Halatyn" userId="67f71167-5f56-4f02-9df7-bad17974920e" providerId="ADAL" clId="{E393C5CC-B32F-4CFD-B6BE-FA11F5084AE7}"/>
    <pc:docChg chg="undo custSel addSld delSld modSld sldOrd">
      <pc:chgData name="Marcy Halatyn" userId="67f71167-5f56-4f02-9df7-bad17974920e" providerId="ADAL" clId="{E393C5CC-B32F-4CFD-B6BE-FA11F5084AE7}" dt="2025-10-30T15:37:17.537" v="11749" actId="403"/>
      <pc:docMkLst>
        <pc:docMk/>
      </pc:docMkLst>
      <pc:sldChg chg="modSp mod">
        <pc:chgData name="Marcy Halatyn" userId="67f71167-5f56-4f02-9df7-bad17974920e" providerId="ADAL" clId="{E393C5CC-B32F-4CFD-B6BE-FA11F5084AE7}" dt="2025-10-30T11:50:03.512" v="10960" actId="20577"/>
        <pc:sldMkLst>
          <pc:docMk/>
          <pc:sldMk cId="2286427191" sldId="257"/>
        </pc:sldMkLst>
        <pc:spChg chg="mod">
          <ac:chgData name="Marcy Halatyn" userId="67f71167-5f56-4f02-9df7-bad17974920e" providerId="ADAL" clId="{E393C5CC-B32F-4CFD-B6BE-FA11F5084AE7}" dt="2025-10-30T11:49:38.994" v="10954" actId="1076"/>
          <ac:spMkLst>
            <pc:docMk/>
            <pc:sldMk cId="2286427191" sldId="257"/>
            <ac:spMk id="6" creationId="{0E7108DD-C55D-4DA9-923D-9E98726E9D30}"/>
          </ac:spMkLst>
        </pc:spChg>
        <pc:spChg chg="mod">
          <ac:chgData name="Marcy Halatyn" userId="67f71167-5f56-4f02-9df7-bad17974920e" providerId="ADAL" clId="{E393C5CC-B32F-4CFD-B6BE-FA11F5084AE7}" dt="2025-10-30T11:50:03.512" v="10960" actId="20577"/>
          <ac:spMkLst>
            <pc:docMk/>
            <pc:sldMk cId="2286427191" sldId="257"/>
            <ac:spMk id="7" creationId="{DEF68656-30DD-4D11-A734-D133DC3D45CB}"/>
          </ac:spMkLst>
        </pc:spChg>
      </pc:sldChg>
      <pc:sldChg chg="modSp mod">
        <pc:chgData name="Marcy Halatyn" userId="67f71167-5f56-4f02-9df7-bad17974920e" providerId="ADAL" clId="{E393C5CC-B32F-4CFD-B6BE-FA11F5084AE7}" dt="2025-10-23T15:30:04.049" v="3062" actId="113"/>
        <pc:sldMkLst>
          <pc:docMk/>
          <pc:sldMk cId="1466976881" sldId="261"/>
        </pc:sldMkLst>
        <pc:spChg chg="mod">
          <ac:chgData name="Marcy Halatyn" userId="67f71167-5f56-4f02-9df7-bad17974920e" providerId="ADAL" clId="{E393C5CC-B32F-4CFD-B6BE-FA11F5084AE7}" dt="2025-10-23T15:30:04.049" v="3062" actId="113"/>
          <ac:spMkLst>
            <pc:docMk/>
            <pc:sldMk cId="1466976881" sldId="261"/>
            <ac:spMk id="2" creationId="{DE216AE2-5F8D-4976-BE88-08A3EEFA938B}"/>
          </ac:spMkLst>
        </pc:spChg>
        <pc:spChg chg="mod">
          <ac:chgData name="Marcy Halatyn" userId="67f71167-5f56-4f02-9df7-bad17974920e" providerId="ADAL" clId="{E393C5CC-B32F-4CFD-B6BE-FA11F5084AE7}" dt="2025-10-22T15:21:16.539" v="62" actId="255"/>
          <ac:spMkLst>
            <pc:docMk/>
            <pc:sldMk cId="1466976881" sldId="261"/>
            <ac:spMk id="3" creationId="{3BEA1176-FB14-4D17-8BF3-8FC9A41A9263}"/>
          </ac:spMkLst>
        </pc:spChg>
      </pc:sldChg>
      <pc:sldChg chg="addSp modSp mod">
        <pc:chgData name="Marcy Halatyn" userId="67f71167-5f56-4f02-9df7-bad17974920e" providerId="ADAL" clId="{E393C5CC-B32F-4CFD-B6BE-FA11F5084AE7}" dt="2025-10-29T11:28:05.808" v="3680" actId="14100"/>
        <pc:sldMkLst>
          <pc:docMk/>
          <pc:sldMk cId="331336484" sldId="266"/>
        </pc:sldMkLst>
        <pc:spChg chg="add mod">
          <ac:chgData name="Marcy Halatyn" userId="67f71167-5f56-4f02-9df7-bad17974920e" providerId="ADAL" clId="{E393C5CC-B32F-4CFD-B6BE-FA11F5084AE7}" dt="2025-10-23T09:52:46.105" v="1546" actId="14100"/>
          <ac:spMkLst>
            <pc:docMk/>
            <pc:sldMk cId="331336484" sldId="266"/>
            <ac:spMk id="2" creationId="{86E40F8D-DF9A-14F5-9EAC-1D2A3E5D5F0C}"/>
          </ac:spMkLst>
        </pc:spChg>
        <pc:spChg chg="mod">
          <ac:chgData name="Marcy Halatyn" userId="67f71167-5f56-4f02-9df7-bad17974920e" providerId="ADAL" clId="{E393C5CC-B32F-4CFD-B6BE-FA11F5084AE7}" dt="2025-10-29T11:28:05.808" v="3680" actId="14100"/>
          <ac:spMkLst>
            <pc:docMk/>
            <pc:sldMk cId="331336484" sldId="266"/>
            <ac:spMk id="3" creationId="{3BEA1176-FB14-4D17-8BF3-8FC9A41A9263}"/>
          </ac:spMkLst>
        </pc:spChg>
        <pc:graphicFrameChg chg="mod modGraphic">
          <ac:chgData name="Marcy Halatyn" userId="67f71167-5f56-4f02-9df7-bad17974920e" providerId="ADAL" clId="{E393C5CC-B32F-4CFD-B6BE-FA11F5084AE7}" dt="2025-10-23T09:52:37.752" v="1544" actId="14100"/>
          <ac:graphicFrameMkLst>
            <pc:docMk/>
            <pc:sldMk cId="331336484" sldId="266"/>
            <ac:graphicFrameMk id="6" creationId="{665001AF-5DFA-DEE1-99BA-8A3383222323}"/>
          </ac:graphicFrameMkLst>
        </pc:graphicFrameChg>
      </pc:sldChg>
      <pc:sldChg chg="modSp mod">
        <pc:chgData name="Marcy Halatyn" userId="67f71167-5f56-4f02-9df7-bad17974920e" providerId="ADAL" clId="{E393C5CC-B32F-4CFD-B6BE-FA11F5084AE7}" dt="2025-10-23T09:54:25.573" v="1551" actId="1076"/>
        <pc:sldMkLst>
          <pc:docMk/>
          <pc:sldMk cId="3015351675" sldId="340"/>
        </pc:sldMkLst>
        <pc:spChg chg="mod">
          <ac:chgData name="Marcy Halatyn" userId="67f71167-5f56-4f02-9df7-bad17974920e" providerId="ADAL" clId="{E393C5CC-B32F-4CFD-B6BE-FA11F5084AE7}" dt="2025-10-23T09:53:11.100" v="1547" actId="1076"/>
          <ac:spMkLst>
            <pc:docMk/>
            <pc:sldMk cId="3015351675" sldId="340"/>
            <ac:spMk id="3" creationId="{C7D7E471-9F51-3433-4D8C-37933D35F405}"/>
          </ac:spMkLst>
        </pc:spChg>
        <pc:spChg chg="mod">
          <ac:chgData name="Marcy Halatyn" userId="67f71167-5f56-4f02-9df7-bad17974920e" providerId="ADAL" clId="{E393C5CC-B32F-4CFD-B6BE-FA11F5084AE7}" dt="2025-10-23T09:54:25.573" v="1551" actId="1076"/>
          <ac:spMkLst>
            <pc:docMk/>
            <pc:sldMk cId="3015351675" sldId="340"/>
            <ac:spMk id="10" creationId="{B01A0329-5674-7682-7496-4B0AEA845DA1}"/>
          </ac:spMkLst>
        </pc:spChg>
        <pc:spChg chg="mod">
          <ac:chgData name="Marcy Halatyn" userId="67f71167-5f56-4f02-9df7-bad17974920e" providerId="ADAL" clId="{E393C5CC-B32F-4CFD-B6BE-FA11F5084AE7}" dt="2025-10-23T09:54:25.573" v="1551" actId="1076"/>
          <ac:spMkLst>
            <pc:docMk/>
            <pc:sldMk cId="3015351675" sldId="340"/>
            <ac:spMk id="14" creationId="{CD010599-1CAC-A014-A66A-3097E4ED05CD}"/>
          </ac:spMkLst>
        </pc:spChg>
        <pc:spChg chg="mod">
          <ac:chgData name="Marcy Halatyn" userId="67f71167-5f56-4f02-9df7-bad17974920e" providerId="ADAL" clId="{E393C5CC-B32F-4CFD-B6BE-FA11F5084AE7}" dt="2025-10-23T09:54:25.573" v="1551" actId="1076"/>
          <ac:spMkLst>
            <pc:docMk/>
            <pc:sldMk cId="3015351675" sldId="340"/>
            <ac:spMk id="17" creationId="{DEB52E83-3878-CB56-E813-A9038188FA42}"/>
          </ac:spMkLst>
        </pc:spChg>
        <pc:spChg chg="mod">
          <ac:chgData name="Marcy Halatyn" userId="67f71167-5f56-4f02-9df7-bad17974920e" providerId="ADAL" clId="{E393C5CC-B32F-4CFD-B6BE-FA11F5084AE7}" dt="2025-10-22T15:29:02.285" v="118" actId="403"/>
          <ac:spMkLst>
            <pc:docMk/>
            <pc:sldMk cId="3015351675" sldId="340"/>
            <ac:spMk id="20" creationId="{41B7D979-9F89-C9CF-0C97-A499597ACE96}"/>
          </ac:spMkLst>
        </pc:spChg>
        <pc:spChg chg="mod">
          <ac:chgData name="Marcy Halatyn" userId="67f71167-5f56-4f02-9df7-bad17974920e" providerId="ADAL" clId="{E393C5CC-B32F-4CFD-B6BE-FA11F5084AE7}" dt="2025-10-22T15:28:59.706" v="117" actId="14100"/>
          <ac:spMkLst>
            <pc:docMk/>
            <pc:sldMk cId="3015351675" sldId="340"/>
            <ac:spMk id="22" creationId="{BDC85AFF-468F-CA65-EB4F-29C86BEF749E}"/>
          </ac:spMkLst>
        </pc:spChg>
        <pc:spChg chg="mod">
          <ac:chgData name="Marcy Halatyn" userId="67f71167-5f56-4f02-9df7-bad17974920e" providerId="ADAL" clId="{E393C5CC-B32F-4CFD-B6BE-FA11F5084AE7}" dt="2025-10-22T15:29:40.816" v="124" actId="1076"/>
          <ac:spMkLst>
            <pc:docMk/>
            <pc:sldMk cId="3015351675" sldId="340"/>
            <ac:spMk id="23" creationId="{76F30F0E-F539-8973-642D-8BE3FFF02A12}"/>
          </ac:spMkLst>
        </pc:spChg>
        <pc:spChg chg="mod">
          <ac:chgData name="Marcy Halatyn" userId="67f71167-5f56-4f02-9df7-bad17974920e" providerId="ADAL" clId="{E393C5CC-B32F-4CFD-B6BE-FA11F5084AE7}" dt="2025-10-22T15:26:34.950" v="96" actId="207"/>
          <ac:spMkLst>
            <pc:docMk/>
            <pc:sldMk cId="3015351675" sldId="340"/>
            <ac:spMk id="25" creationId="{22117DA4-132C-F1EB-D607-1E13CA5C7DAC}"/>
          </ac:spMkLst>
        </pc:spChg>
        <pc:spChg chg="mod">
          <ac:chgData name="Marcy Halatyn" userId="67f71167-5f56-4f02-9df7-bad17974920e" providerId="ADAL" clId="{E393C5CC-B32F-4CFD-B6BE-FA11F5084AE7}" dt="2025-10-22T15:24:25.401" v="81" actId="207"/>
          <ac:spMkLst>
            <pc:docMk/>
            <pc:sldMk cId="3015351675" sldId="340"/>
            <ac:spMk id="27" creationId="{1E7959B0-1FB1-1230-D0DA-733E0C57C4FB}"/>
          </ac:spMkLst>
        </pc:spChg>
        <pc:spChg chg="mod">
          <ac:chgData name="Marcy Halatyn" userId="67f71167-5f56-4f02-9df7-bad17974920e" providerId="ADAL" clId="{E393C5CC-B32F-4CFD-B6BE-FA11F5084AE7}" dt="2025-10-23T09:54:25.573" v="1551" actId="1076"/>
          <ac:spMkLst>
            <pc:docMk/>
            <pc:sldMk cId="3015351675" sldId="340"/>
            <ac:spMk id="30" creationId="{FBB83FE7-FED7-4AFF-6577-6A8EB05B45DE}"/>
          </ac:spMkLst>
        </pc:spChg>
        <pc:grpChg chg="mod">
          <ac:chgData name="Marcy Halatyn" userId="67f71167-5f56-4f02-9df7-bad17974920e" providerId="ADAL" clId="{E393C5CC-B32F-4CFD-B6BE-FA11F5084AE7}" dt="2025-10-23T09:54:25.573" v="1551" actId="1076"/>
          <ac:grpSpMkLst>
            <pc:docMk/>
            <pc:sldMk cId="3015351675" sldId="340"/>
            <ac:grpSpMk id="18" creationId="{BA6BE6A9-900A-5B6C-99B9-C6EF12BFFA50}"/>
          </ac:grpSpMkLst>
        </pc:grpChg>
        <pc:picChg chg="mod">
          <ac:chgData name="Marcy Halatyn" userId="67f71167-5f56-4f02-9df7-bad17974920e" providerId="ADAL" clId="{E393C5CC-B32F-4CFD-B6BE-FA11F5084AE7}" dt="2025-10-23T09:54:25.573" v="1551" actId="1076"/>
          <ac:picMkLst>
            <pc:docMk/>
            <pc:sldMk cId="3015351675" sldId="340"/>
            <ac:picMk id="4" creationId="{C5BC973E-60D3-283F-C2CE-EB72A9AD5D2B}"/>
          </ac:picMkLst>
        </pc:picChg>
        <pc:picChg chg="mod">
          <ac:chgData name="Marcy Halatyn" userId="67f71167-5f56-4f02-9df7-bad17974920e" providerId="ADAL" clId="{E393C5CC-B32F-4CFD-B6BE-FA11F5084AE7}" dt="2025-10-23T09:53:33.385" v="1548" actId="14100"/>
          <ac:picMkLst>
            <pc:docMk/>
            <pc:sldMk cId="3015351675" sldId="340"/>
            <ac:picMk id="7" creationId="{B027D3E4-73AE-E3E8-8C89-614DEFEACFF5}"/>
          </ac:picMkLst>
        </pc:picChg>
        <pc:picChg chg="mod">
          <ac:chgData name="Marcy Halatyn" userId="67f71167-5f56-4f02-9df7-bad17974920e" providerId="ADAL" clId="{E393C5CC-B32F-4CFD-B6BE-FA11F5084AE7}" dt="2025-10-22T15:28:46.918" v="114" actId="1076"/>
          <ac:picMkLst>
            <pc:docMk/>
            <pc:sldMk cId="3015351675" sldId="340"/>
            <ac:picMk id="19" creationId="{65ECACC6-E3AB-948E-2BF7-6D73A8F4085F}"/>
          </ac:picMkLst>
        </pc:picChg>
        <pc:picChg chg="mod">
          <ac:chgData name="Marcy Halatyn" userId="67f71167-5f56-4f02-9df7-bad17974920e" providerId="ADAL" clId="{E393C5CC-B32F-4CFD-B6BE-FA11F5084AE7}" dt="2025-10-22T15:28:06.027" v="107" actId="14100"/>
          <ac:picMkLst>
            <pc:docMk/>
            <pc:sldMk cId="3015351675" sldId="340"/>
            <ac:picMk id="21" creationId="{9F143951-6CEE-E37A-2165-554A53EB316D}"/>
          </ac:picMkLst>
        </pc:picChg>
        <pc:picChg chg="mod">
          <ac:chgData name="Marcy Halatyn" userId="67f71167-5f56-4f02-9df7-bad17974920e" providerId="ADAL" clId="{E393C5CC-B32F-4CFD-B6BE-FA11F5084AE7}" dt="2025-10-22T15:29:31.732" v="123" actId="1076"/>
          <ac:picMkLst>
            <pc:docMk/>
            <pc:sldMk cId="3015351675" sldId="340"/>
            <ac:picMk id="24" creationId="{2C79474A-6E15-959A-D10F-ACEFF0349461}"/>
          </ac:picMkLst>
        </pc:picChg>
        <pc:picChg chg="mod">
          <ac:chgData name="Marcy Halatyn" userId="67f71167-5f56-4f02-9df7-bad17974920e" providerId="ADAL" clId="{E393C5CC-B32F-4CFD-B6BE-FA11F5084AE7}" dt="2025-10-23T09:54:25.573" v="1551" actId="1076"/>
          <ac:picMkLst>
            <pc:docMk/>
            <pc:sldMk cId="3015351675" sldId="340"/>
            <ac:picMk id="32" creationId="{A9BEC64D-9E1E-4BB1-5E87-9A7E2477B673}"/>
          </ac:picMkLst>
        </pc:picChg>
        <pc:picChg chg="mod">
          <ac:chgData name="Marcy Halatyn" userId="67f71167-5f56-4f02-9df7-bad17974920e" providerId="ADAL" clId="{E393C5CC-B32F-4CFD-B6BE-FA11F5084AE7}" dt="2025-10-23T09:54:25.573" v="1551" actId="1076"/>
          <ac:picMkLst>
            <pc:docMk/>
            <pc:sldMk cId="3015351675" sldId="340"/>
            <ac:picMk id="33" creationId="{E3EB9712-A90E-E001-E8F9-10E3C8A56356}"/>
          </ac:picMkLst>
        </pc:picChg>
        <pc:picChg chg="mod">
          <ac:chgData name="Marcy Halatyn" userId="67f71167-5f56-4f02-9df7-bad17974920e" providerId="ADAL" clId="{E393C5CC-B32F-4CFD-B6BE-FA11F5084AE7}" dt="2025-10-23T09:54:25.573" v="1551" actId="1076"/>
          <ac:picMkLst>
            <pc:docMk/>
            <pc:sldMk cId="3015351675" sldId="340"/>
            <ac:picMk id="35" creationId="{215240B3-C9B5-2D56-E8B5-F4CA2420A79D}"/>
          </ac:picMkLst>
        </pc:picChg>
      </pc:sldChg>
      <pc:sldChg chg="addSp delSp modSp mod">
        <pc:chgData name="Marcy Halatyn" userId="67f71167-5f56-4f02-9df7-bad17974920e" providerId="ADAL" clId="{E393C5CC-B32F-4CFD-B6BE-FA11F5084AE7}" dt="2025-10-30T09:45:20.796" v="10566" actId="1076"/>
        <pc:sldMkLst>
          <pc:docMk/>
          <pc:sldMk cId="2827634045" sldId="347"/>
        </pc:sldMkLst>
        <pc:spChg chg="add mod">
          <ac:chgData name="Marcy Halatyn" userId="67f71167-5f56-4f02-9df7-bad17974920e" providerId="ADAL" clId="{E393C5CC-B32F-4CFD-B6BE-FA11F5084AE7}" dt="2025-10-30T09:42:10.430" v="10564" actId="113"/>
          <ac:spMkLst>
            <pc:docMk/>
            <pc:sldMk cId="2827634045" sldId="347"/>
            <ac:spMk id="2" creationId="{C4CF4117-D3FA-0A6B-0B2E-80E40FA04E5C}"/>
          </ac:spMkLst>
        </pc:spChg>
        <pc:spChg chg="mod">
          <ac:chgData name="Marcy Halatyn" userId="67f71167-5f56-4f02-9df7-bad17974920e" providerId="ADAL" clId="{E393C5CC-B32F-4CFD-B6BE-FA11F5084AE7}" dt="2025-10-23T15:34:01.931" v="3077" actId="1076"/>
          <ac:spMkLst>
            <pc:docMk/>
            <pc:sldMk cId="2827634045" sldId="347"/>
            <ac:spMk id="3" creationId="{2C98D206-DEE8-932D-23F6-DDEDBBB8EC06}"/>
          </ac:spMkLst>
        </pc:spChg>
        <pc:picChg chg="add mod">
          <ac:chgData name="Marcy Halatyn" userId="67f71167-5f56-4f02-9df7-bad17974920e" providerId="ADAL" clId="{E393C5CC-B32F-4CFD-B6BE-FA11F5084AE7}" dt="2025-10-30T09:45:20.796" v="10566" actId="1076"/>
          <ac:picMkLst>
            <pc:docMk/>
            <pc:sldMk cId="2827634045" sldId="347"/>
            <ac:picMk id="5" creationId="{DD7F0A1D-39DF-8BCF-9028-E7231B07B484}"/>
          </ac:picMkLst>
        </pc:picChg>
      </pc:sldChg>
      <pc:sldChg chg="addSp delSp modSp mod">
        <pc:chgData name="Marcy Halatyn" userId="67f71167-5f56-4f02-9df7-bad17974920e" providerId="ADAL" clId="{E393C5CC-B32F-4CFD-B6BE-FA11F5084AE7}" dt="2025-10-30T11:37:33.729" v="10572" actId="403"/>
        <pc:sldMkLst>
          <pc:docMk/>
          <pc:sldMk cId="847955660" sldId="364"/>
        </pc:sldMkLst>
        <pc:spChg chg="add mod">
          <ac:chgData name="Marcy Halatyn" userId="67f71167-5f56-4f02-9df7-bad17974920e" providerId="ADAL" clId="{E393C5CC-B32F-4CFD-B6BE-FA11F5084AE7}" dt="2025-10-23T12:35:54.674" v="2682" actId="1076"/>
          <ac:spMkLst>
            <pc:docMk/>
            <pc:sldMk cId="847955660" sldId="364"/>
            <ac:spMk id="2" creationId="{4724662B-2E4A-27CB-F973-EF6317D0EB1B}"/>
          </ac:spMkLst>
        </pc:spChg>
        <pc:spChg chg="mod">
          <ac:chgData name="Marcy Halatyn" userId="67f71167-5f56-4f02-9df7-bad17974920e" providerId="ADAL" clId="{E393C5CC-B32F-4CFD-B6BE-FA11F5084AE7}" dt="2025-10-23T09:58:30.571" v="1582" actId="1076"/>
          <ac:spMkLst>
            <pc:docMk/>
            <pc:sldMk cId="847955660" sldId="364"/>
            <ac:spMk id="3" creationId="{E27A2F2A-6EBF-612C-BE1D-19846EE2AC7D}"/>
          </ac:spMkLst>
        </pc:spChg>
        <pc:graphicFrameChg chg="mod">
          <ac:chgData name="Marcy Halatyn" userId="67f71167-5f56-4f02-9df7-bad17974920e" providerId="ADAL" clId="{E393C5CC-B32F-4CFD-B6BE-FA11F5084AE7}" dt="2025-10-30T11:37:33.729" v="10572" actId="403"/>
          <ac:graphicFrameMkLst>
            <pc:docMk/>
            <pc:sldMk cId="847955660" sldId="364"/>
            <ac:graphicFrameMk id="4" creationId="{1A4A0F5D-0A1B-ADCF-EB5F-5B7FECB96F3D}"/>
          </ac:graphicFrameMkLst>
        </pc:graphicFrameChg>
        <pc:picChg chg="mod">
          <ac:chgData name="Marcy Halatyn" userId="67f71167-5f56-4f02-9df7-bad17974920e" providerId="ADAL" clId="{E393C5CC-B32F-4CFD-B6BE-FA11F5084AE7}" dt="2025-10-23T11:51:21.061" v="2611" actId="1076"/>
          <ac:picMkLst>
            <pc:docMk/>
            <pc:sldMk cId="847955660" sldId="364"/>
            <ac:picMk id="6" creationId="{38F8B5FB-D80A-756D-B50B-ABD0DCC7D06E}"/>
          </ac:picMkLst>
        </pc:picChg>
      </pc:sldChg>
      <pc:sldChg chg="addSp modSp mod">
        <pc:chgData name="Marcy Halatyn" userId="67f71167-5f56-4f02-9df7-bad17974920e" providerId="ADAL" clId="{E393C5CC-B32F-4CFD-B6BE-FA11F5084AE7}" dt="2025-10-30T11:38:00.698" v="10578" actId="403"/>
        <pc:sldMkLst>
          <pc:docMk/>
          <pc:sldMk cId="2202296625" sldId="365"/>
        </pc:sldMkLst>
        <pc:spChg chg="add mod">
          <ac:chgData name="Marcy Halatyn" userId="67f71167-5f56-4f02-9df7-bad17974920e" providerId="ADAL" clId="{E393C5CC-B32F-4CFD-B6BE-FA11F5084AE7}" dt="2025-10-23T12:44:01.977" v="2724" actId="1076"/>
          <ac:spMkLst>
            <pc:docMk/>
            <pc:sldMk cId="2202296625" sldId="365"/>
            <ac:spMk id="2" creationId="{5F7E4E76-4402-100F-A9A7-EDF672CE00B1}"/>
          </ac:spMkLst>
        </pc:spChg>
        <pc:spChg chg="mod">
          <ac:chgData name="Marcy Halatyn" userId="67f71167-5f56-4f02-9df7-bad17974920e" providerId="ADAL" clId="{E393C5CC-B32F-4CFD-B6BE-FA11F5084AE7}" dt="2025-10-23T10:01:05.379" v="1600" actId="1076"/>
          <ac:spMkLst>
            <pc:docMk/>
            <pc:sldMk cId="2202296625" sldId="365"/>
            <ac:spMk id="3" creationId="{C14F5DFB-FEF7-A6F9-D8F8-401DD06E6117}"/>
          </ac:spMkLst>
        </pc:spChg>
        <pc:graphicFrameChg chg="mod">
          <ac:chgData name="Marcy Halatyn" userId="67f71167-5f56-4f02-9df7-bad17974920e" providerId="ADAL" clId="{E393C5CC-B32F-4CFD-B6BE-FA11F5084AE7}" dt="2025-10-30T11:38:00.698" v="10578" actId="403"/>
          <ac:graphicFrameMkLst>
            <pc:docMk/>
            <pc:sldMk cId="2202296625" sldId="365"/>
            <ac:graphicFrameMk id="5" creationId="{53DD4803-35A0-DECA-A036-467ADE1CEE31}"/>
          </ac:graphicFrameMkLst>
        </pc:graphicFrameChg>
        <pc:picChg chg="mod">
          <ac:chgData name="Marcy Halatyn" userId="67f71167-5f56-4f02-9df7-bad17974920e" providerId="ADAL" clId="{E393C5CC-B32F-4CFD-B6BE-FA11F5084AE7}" dt="2025-10-23T12:39:44.511" v="2701" actId="14100"/>
          <ac:picMkLst>
            <pc:docMk/>
            <pc:sldMk cId="2202296625" sldId="365"/>
            <ac:picMk id="6" creationId="{B8D07EB9-323F-43CD-FDB2-47D6CD571F5C}"/>
          </ac:picMkLst>
        </pc:picChg>
      </pc:sldChg>
      <pc:sldChg chg="addSp modSp mod">
        <pc:chgData name="Marcy Halatyn" userId="67f71167-5f56-4f02-9df7-bad17974920e" providerId="ADAL" clId="{E393C5CC-B32F-4CFD-B6BE-FA11F5084AE7}" dt="2025-10-30T11:38:29.632" v="10584" actId="403"/>
        <pc:sldMkLst>
          <pc:docMk/>
          <pc:sldMk cId="1352408105" sldId="366"/>
        </pc:sldMkLst>
        <pc:spChg chg="add mod">
          <ac:chgData name="Marcy Halatyn" userId="67f71167-5f56-4f02-9df7-bad17974920e" providerId="ADAL" clId="{E393C5CC-B32F-4CFD-B6BE-FA11F5084AE7}" dt="2025-10-23T12:47:32.391" v="2767" actId="1076"/>
          <ac:spMkLst>
            <pc:docMk/>
            <pc:sldMk cId="1352408105" sldId="366"/>
            <ac:spMk id="2" creationId="{CD78C206-DB72-59F2-22B9-E2C0A64F3AD7}"/>
          </ac:spMkLst>
        </pc:spChg>
        <pc:spChg chg="mod">
          <ac:chgData name="Marcy Halatyn" userId="67f71167-5f56-4f02-9df7-bad17974920e" providerId="ADAL" clId="{E393C5CC-B32F-4CFD-B6BE-FA11F5084AE7}" dt="2025-10-23T10:02:38.247" v="1610" actId="1076"/>
          <ac:spMkLst>
            <pc:docMk/>
            <pc:sldMk cId="1352408105" sldId="366"/>
            <ac:spMk id="3" creationId="{652ABC58-F773-F7E0-FA46-923E70C1FA00}"/>
          </ac:spMkLst>
        </pc:spChg>
        <pc:graphicFrameChg chg="mod">
          <ac:chgData name="Marcy Halatyn" userId="67f71167-5f56-4f02-9df7-bad17974920e" providerId="ADAL" clId="{E393C5CC-B32F-4CFD-B6BE-FA11F5084AE7}" dt="2025-10-30T11:38:29.632" v="10584" actId="403"/>
          <ac:graphicFrameMkLst>
            <pc:docMk/>
            <pc:sldMk cId="1352408105" sldId="366"/>
            <ac:graphicFrameMk id="5" creationId="{5865EED5-2CBF-B97C-2945-F9507C8F91E5}"/>
          </ac:graphicFrameMkLst>
        </pc:graphicFrameChg>
        <pc:picChg chg="mod">
          <ac:chgData name="Marcy Halatyn" userId="67f71167-5f56-4f02-9df7-bad17974920e" providerId="ADAL" clId="{E393C5CC-B32F-4CFD-B6BE-FA11F5084AE7}" dt="2025-10-23T12:45:12.584" v="2728" actId="14100"/>
          <ac:picMkLst>
            <pc:docMk/>
            <pc:sldMk cId="1352408105" sldId="366"/>
            <ac:picMk id="6" creationId="{201A62EC-793F-1FB7-5E42-13D58921C7D6}"/>
          </ac:picMkLst>
        </pc:picChg>
      </pc:sldChg>
      <pc:sldChg chg="modSp mod">
        <pc:chgData name="Marcy Halatyn" userId="67f71167-5f56-4f02-9df7-bad17974920e" providerId="ADAL" clId="{E393C5CC-B32F-4CFD-B6BE-FA11F5084AE7}" dt="2025-10-30T11:42:58.065" v="10648" actId="403"/>
        <pc:sldMkLst>
          <pc:docMk/>
          <pc:sldMk cId="938452296" sldId="367"/>
        </pc:sldMkLst>
        <pc:spChg chg="mod">
          <ac:chgData name="Marcy Halatyn" userId="67f71167-5f56-4f02-9df7-bad17974920e" providerId="ADAL" clId="{E393C5CC-B32F-4CFD-B6BE-FA11F5084AE7}" dt="2025-10-23T10:12:18.284" v="1655" actId="14100"/>
          <ac:spMkLst>
            <pc:docMk/>
            <pc:sldMk cId="938452296" sldId="367"/>
            <ac:spMk id="3" creationId="{DE58DB7E-0A3A-6FE1-77E1-B3821F6749D6}"/>
          </ac:spMkLst>
        </pc:spChg>
        <pc:graphicFrameChg chg="mod">
          <ac:chgData name="Marcy Halatyn" userId="67f71167-5f56-4f02-9df7-bad17974920e" providerId="ADAL" clId="{E393C5CC-B32F-4CFD-B6BE-FA11F5084AE7}" dt="2025-10-30T11:42:30.961" v="10641" actId="403"/>
          <ac:graphicFrameMkLst>
            <pc:docMk/>
            <pc:sldMk cId="938452296" sldId="367"/>
            <ac:graphicFrameMk id="5" creationId="{2E183AE9-59DA-9C2E-E747-D8068A60A088}"/>
          </ac:graphicFrameMkLst>
        </pc:graphicFrameChg>
        <pc:graphicFrameChg chg="mod">
          <ac:chgData name="Marcy Halatyn" userId="67f71167-5f56-4f02-9df7-bad17974920e" providerId="ADAL" clId="{E393C5CC-B32F-4CFD-B6BE-FA11F5084AE7}" dt="2025-10-30T11:42:58.065" v="10648" actId="403"/>
          <ac:graphicFrameMkLst>
            <pc:docMk/>
            <pc:sldMk cId="938452296" sldId="367"/>
            <ac:graphicFrameMk id="6" creationId="{C4A047BA-1369-8126-3361-E49A9C4EB224}"/>
          </ac:graphicFrameMkLst>
        </pc:graphicFrameChg>
      </pc:sldChg>
      <pc:sldChg chg="addSp modSp mod">
        <pc:chgData name="Marcy Halatyn" userId="67f71167-5f56-4f02-9df7-bad17974920e" providerId="ADAL" clId="{E393C5CC-B32F-4CFD-B6BE-FA11F5084AE7}" dt="2025-10-30T15:32:32.707" v="11681" actId="403"/>
        <pc:sldMkLst>
          <pc:docMk/>
          <pc:sldMk cId="2841317712" sldId="368"/>
        </pc:sldMkLst>
        <pc:spChg chg="add mod">
          <ac:chgData name="Marcy Halatyn" userId="67f71167-5f56-4f02-9df7-bad17974920e" providerId="ADAL" clId="{E393C5CC-B32F-4CFD-B6BE-FA11F5084AE7}" dt="2025-10-23T12:49:35.812" v="2793" actId="1076"/>
          <ac:spMkLst>
            <pc:docMk/>
            <pc:sldMk cId="2841317712" sldId="368"/>
            <ac:spMk id="2" creationId="{C99E4D4E-27C2-76C8-D4AD-70314BF1D1D3}"/>
          </ac:spMkLst>
        </pc:spChg>
        <pc:spChg chg="mod">
          <ac:chgData name="Marcy Halatyn" userId="67f71167-5f56-4f02-9df7-bad17974920e" providerId="ADAL" clId="{E393C5CC-B32F-4CFD-B6BE-FA11F5084AE7}" dt="2025-10-23T10:06:43.290" v="1624" actId="20577"/>
          <ac:spMkLst>
            <pc:docMk/>
            <pc:sldMk cId="2841317712" sldId="368"/>
            <ac:spMk id="3" creationId="{D1759523-7E71-FB05-3449-22A3FA24C3DC}"/>
          </ac:spMkLst>
        </pc:spChg>
        <pc:graphicFrameChg chg="mod">
          <ac:chgData name="Marcy Halatyn" userId="67f71167-5f56-4f02-9df7-bad17974920e" providerId="ADAL" clId="{E393C5CC-B32F-4CFD-B6BE-FA11F5084AE7}" dt="2025-10-30T15:32:32.707" v="11681" actId="403"/>
          <ac:graphicFrameMkLst>
            <pc:docMk/>
            <pc:sldMk cId="2841317712" sldId="368"/>
            <ac:graphicFrameMk id="5" creationId="{E1EF0469-63AF-9DE9-F312-5B69D940996D}"/>
          </ac:graphicFrameMkLst>
        </pc:graphicFrameChg>
        <pc:picChg chg="mod">
          <ac:chgData name="Marcy Halatyn" userId="67f71167-5f56-4f02-9df7-bad17974920e" providerId="ADAL" clId="{E393C5CC-B32F-4CFD-B6BE-FA11F5084AE7}" dt="2025-10-23T12:48:50.101" v="2774" actId="14100"/>
          <ac:picMkLst>
            <pc:docMk/>
            <pc:sldMk cId="2841317712" sldId="368"/>
            <ac:picMk id="6" creationId="{3F98C372-97A5-8DE2-4B2C-382369C17789}"/>
          </ac:picMkLst>
        </pc:picChg>
      </pc:sldChg>
      <pc:sldChg chg="modSp mod">
        <pc:chgData name="Marcy Halatyn" userId="67f71167-5f56-4f02-9df7-bad17974920e" providerId="ADAL" clId="{E393C5CC-B32F-4CFD-B6BE-FA11F5084AE7}" dt="2025-10-30T11:54:36.792" v="10971" actId="403"/>
        <pc:sldMkLst>
          <pc:docMk/>
          <pc:sldMk cId="707092771" sldId="369"/>
        </pc:sldMkLst>
        <pc:spChg chg="mod">
          <ac:chgData name="Marcy Halatyn" userId="67f71167-5f56-4f02-9df7-bad17974920e" providerId="ADAL" clId="{E393C5CC-B32F-4CFD-B6BE-FA11F5084AE7}" dt="2025-10-23T10:08:23.995" v="1635" actId="14100"/>
          <ac:spMkLst>
            <pc:docMk/>
            <pc:sldMk cId="707092771" sldId="369"/>
            <ac:spMk id="3" creationId="{A3B4B740-0160-CACC-6C21-D42DC8055D67}"/>
          </ac:spMkLst>
        </pc:spChg>
        <pc:graphicFrameChg chg="mod">
          <ac:chgData name="Marcy Halatyn" userId="67f71167-5f56-4f02-9df7-bad17974920e" providerId="ADAL" clId="{E393C5CC-B32F-4CFD-B6BE-FA11F5084AE7}" dt="2025-10-30T11:54:36.792" v="10971" actId="403"/>
          <ac:graphicFrameMkLst>
            <pc:docMk/>
            <pc:sldMk cId="707092771" sldId="369"/>
            <ac:graphicFrameMk id="5" creationId="{4EDDE66E-47F5-AB57-5168-D1083236AFF6}"/>
          </ac:graphicFrameMkLst>
        </pc:graphicFrameChg>
        <pc:graphicFrameChg chg="mod">
          <ac:chgData name="Marcy Halatyn" userId="67f71167-5f56-4f02-9df7-bad17974920e" providerId="ADAL" clId="{E393C5CC-B32F-4CFD-B6BE-FA11F5084AE7}" dt="2025-10-30T11:41:40.208" v="10625" actId="403"/>
          <ac:graphicFrameMkLst>
            <pc:docMk/>
            <pc:sldMk cId="707092771" sldId="369"/>
            <ac:graphicFrameMk id="6" creationId="{B7A8FB12-200F-5678-1BC4-5F77D871146D}"/>
          </ac:graphicFrameMkLst>
        </pc:graphicFrameChg>
      </pc:sldChg>
      <pc:sldChg chg="modSp mod">
        <pc:chgData name="Marcy Halatyn" userId="67f71167-5f56-4f02-9df7-bad17974920e" providerId="ADAL" clId="{E393C5CC-B32F-4CFD-B6BE-FA11F5084AE7}" dt="2025-10-30T11:42:03.244" v="10634" actId="403"/>
        <pc:sldMkLst>
          <pc:docMk/>
          <pc:sldMk cId="1608555351" sldId="370"/>
        </pc:sldMkLst>
        <pc:spChg chg="mod">
          <ac:chgData name="Marcy Halatyn" userId="67f71167-5f56-4f02-9df7-bad17974920e" providerId="ADAL" clId="{E393C5CC-B32F-4CFD-B6BE-FA11F5084AE7}" dt="2025-10-23T10:09:34.151" v="1645" actId="1076"/>
          <ac:spMkLst>
            <pc:docMk/>
            <pc:sldMk cId="1608555351" sldId="370"/>
            <ac:spMk id="3" creationId="{DF69A35F-A6A7-8BA4-D689-069712BDE896}"/>
          </ac:spMkLst>
        </pc:spChg>
        <pc:graphicFrameChg chg="mod">
          <ac:chgData name="Marcy Halatyn" userId="67f71167-5f56-4f02-9df7-bad17974920e" providerId="ADAL" clId="{E393C5CC-B32F-4CFD-B6BE-FA11F5084AE7}" dt="2025-10-30T11:41:28.694" v="10622" actId="403"/>
          <ac:graphicFrameMkLst>
            <pc:docMk/>
            <pc:sldMk cId="1608555351" sldId="370"/>
            <ac:graphicFrameMk id="5" creationId="{3252F7AF-F650-09DC-190E-2C6CD3A6622C}"/>
          </ac:graphicFrameMkLst>
        </pc:graphicFrameChg>
        <pc:graphicFrameChg chg="mod">
          <ac:chgData name="Marcy Halatyn" userId="67f71167-5f56-4f02-9df7-bad17974920e" providerId="ADAL" clId="{E393C5CC-B32F-4CFD-B6BE-FA11F5084AE7}" dt="2025-10-30T11:42:03.244" v="10634" actId="403"/>
          <ac:graphicFrameMkLst>
            <pc:docMk/>
            <pc:sldMk cId="1608555351" sldId="370"/>
            <ac:graphicFrameMk id="6" creationId="{302AD712-4603-ED39-5F41-1E2AE8755A93}"/>
          </ac:graphicFrameMkLst>
        </pc:graphicFrameChg>
      </pc:sldChg>
      <pc:sldChg chg="modSp mod">
        <pc:chgData name="Marcy Halatyn" userId="67f71167-5f56-4f02-9df7-bad17974920e" providerId="ADAL" clId="{E393C5CC-B32F-4CFD-B6BE-FA11F5084AE7}" dt="2025-10-30T15:30:51.402" v="11680" actId="404"/>
        <pc:sldMkLst>
          <pc:docMk/>
          <pc:sldMk cId="4060923243" sldId="371"/>
        </pc:sldMkLst>
        <pc:spChg chg="mod">
          <ac:chgData name="Marcy Halatyn" userId="67f71167-5f56-4f02-9df7-bad17974920e" providerId="ADAL" clId="{E393C5CC-B32F-4CFD-B6BE-FA11F5084AE7}" dt="2025-10-23T10:12:30.395" v="1656" actId="1076"/>
          <ac:spMkLst>
            <pc:docMk/>
            <pc:sldMk cId="4060923243" sldId="371"/>
            <ac:spMk id="3" creationId="{96C7C775-5482-698F-AA69-530682B091E1}"/>
          </ac:spMkLst>
        </pc:spChg>
        <pc:graphicFrameChg chg="mod">
          <ac:chgData name="Marcy Halatyn" userId="67f71167-5f56-4f02-9df7-bad17974920e" providerId="ADAL" clId="{E393C5CC-B32F-4CFD-B6BE-FA11F5084AE7}" dt="2025-10-30T15:30:51.402" v="11680" actId="404"/>
          <ac:graphicFrameMkLst>
            <pc:docMk/>
            <pc:sldMk cId="4060923243" sldId="371"/>
            <ac:graphicFrameMk id="5" creationId="{C0C10DC0-EDFD-EC99-BADF-D85C3962FC60}"/>
          </ac:graphicFrameMkLst>
        </pc:graphicFrameChg>
        <pc:graphicFrameChg chg="mod">
          <ac:chgData name="Marcy Halatyn" userId="67f71167-5f56-4f02-9df7-bad17974920e" providerId="ADAL" clId="{E393C5CC-B32F-4CFD-B6BE-FA11F5084AE7}" dt="2025-10-30T11:43:58.261" v="10666" actId="403"/>
          <ac:graphicFrameMkLst>
            <pc:docMk/>
            <pc:sldMk cId="4060923243" sldId="371"/>
            <ac:graphicFrameMk id="6" creationId="{67BEE879-A008-0329-2D4C-FDEE6B9D1210}"/>
          </ac:graphicFrameMkLst>
        </pc:graphicFrameChg>
      </pc:sldChg>
      <pc:sldChg chg="modSp mod">
        <pc:chgData name="Marcy Halatyn" userId="67f71167-5f56-4f02-9df7-bad17974920e" providerId="ADAL" clId="{E393C5CC-B32F-4CFD-B6BE-FA11F5084AE7}" dt="2025-10-30T14:21:29.476" v="11398"/>
        <pc:sldMkLst>
          <pc:docMk/>
          <pc:sldMk cId="486866281" sldId="376"/>
        </pc:sldMkLst>
        <pc:spChg chg="mod">
          <ac:chgData name="Marcy Halatyn" userId="67f71167-5f56-4f02-9df7-bad17974920e" providerId="ADAL" clId="{E393C5CC-B32F-4CFD-B6BE-FA11F5084AE7}" dt="2025-10-23T10:43:40.135" v="1853" actId="1076"/>
          <ac:spMkLst>
            <pc:docMk/>
            <pc:sldMk cId="486866281" sldId="376"/>
            <ac:spMk id="3" creationId="{30C3B66F-EBBF-A48E-F906-7E12221C35C4}"/>
          </ac:spMkLst>
        </pc:spChg>
        <pc:graphicFrameChg chg="mod">
          <ac:chgData name="Marcy Halatyn" userId="67f71167-5f56-4f02-9df7-bad17974920e" providerId="ADAL" clId="{E393C5CC-B32F-4CFD-B6BE-FA11F5084AE7}" dt="2025-10-30T14:21:29.476" v="11398"/>
          <ac:graphicFrameMkLst>
            <pc:docMk/>
            <pc:sldMk cId="486866281" sldId="376"/>
            <ac:graphicFrameMk id="2" creationId="{B02BF570-49BB-1FA2-40BA-A310DD9AF362}"/>
          </ac:graphicFrameMkLst>
        </pc:graphicFrameChg>
      </pc:sldChg>
      <pc:sldChg chg="modSp mod">
        <pc:chgData name="Marcy Halatyn" userId="67f71167-5f56-4f02-9df7-bad17974920e" providerId="ADAL" clId="{E393C5CC-B32F-4CFD-B6BE-FA11F5084AE7}" dt="2025-10-30T14:20:34.885" v="11387" actId="403"/>
        <pc:sldMkLst>
          <pc:docMk/>
          <pc:sldMk cId="2417362060" sldId="377"/>
        </pc:sldMkLst>
        <pc:spChg chg="mod">
          <ac:chgData name="Marcy Halatyn" userId="67f71167-5f56-4f02-9df7-bad17974920e" providerId="ADAL" clId="{E393C5CC-B32F-4CFD-B6BE-FA11F5084AE7}" dt="2025-10-23T10:44:02.261" v="1858" actId="1076"/>
          <ac:spMkLst>
            <pc:docMk/>
            <pc:sldMk cId="2417362060" sldId="377"/>
            <ac:spMk id="3" creationId="{BC4A247E-0820-87DC-4E8C-314EDD73FBD4}"/>
          </ac:spMkLst>
        </pc:spChg>
        <pc:graphicFrameChg chg="mod">
          <ac:chgData name="Marcy Halatyn" userId="67f71167-5f56-4f02-9df7-bad17974920e" providerId="ADAL" clId="{E393C5CC-B32F-4CFD-B6BE-FA11F5084AE7}" dt="2025-10-30T14:20:34.885" v="11387" actId="403"/>
          <ac:graphicFrameMkLst>
            <pc:docMk/>
            <pc:sldMk cId="2417362060" sldId="377"/>
            <ac:graphicFrameMk id="2" creationId="{DACC6E4A-3AB3-206E-C463-48695D0421A2}"/>
          </ac:graphicFrameMkLst>
        </pc:graphicFrameChg>
      </pc:sldChg>
      <pc:sldChg chg="modSp mod">
        <pc:chgData name="Marcy Halatyn" userId="67f71167-5f56-4f02-9df7-bad17974920e" providerId="ADAL" clId="{E393C5CC-B32F-4CFD-B6BE-FA11F5084AE7}" dt="2025-10-30T14:27:39.127" v="11456" actId="27918"/>
        <pc:sldMkLst>
          <pc:docMk/>
          <pc:sldMk cId="1525249784" sldId="378"/>
        </pc:sldMkLst>
        <pc:spChg chg="mod">
          <ac:chgData name="Marcy Halatyn" userId="67f71167-5f56-4f02-9df7-bad17974920e" providerId="ADAL" clId="{E393C5CC-B32F-4CFD-B6BE-FA11F5084AE7}" dt="2025-10-23T10:36:57.456" v="1827" actId="1076"/>
          <ac:spMkLst>
            <pc:docMk/>
            <pc:sldMk cId="1525249784" sldId="378"/>
            <ac:spMk id="3" creationId="{4FDDA585-925E-3C85-A843-52E1840D9C03}"/>
          </ac:spMkLst>
        </pc:spChg>
        <pc:graphicFrameChg chg="mod">
          <ac:chgData name="Marcy Halatyn" userId="67f71167-5f56-4f02-9df7-bad17974920e" providerId="ADAL" clId="{E393C5CC-B32F-4CFD-B6BE-FA11F5084AE7}" dt="2025-10-30T14:27:34.571" v="11455"/>
          <ac:graphicFrameMkLst>
            <pc:docMk/>
            <pc:sldMk cId="1525249784" sldId="378"/>
            <ac:graphicFrameMk id="2" creationId="{727A3748-8182-37C4-4FD0-A4D896D1B9AF}"/>
          </ac:graphicFrameMkLst>
        </pc:graphicFrameChg>
      </pc:sldChg>
      <pc:sldChg chg="modSp mod">
        <pc:chgData name="Marcy Halatyn" userId="67f71167-5f56-4f02-9df7-bad17974920e" providerId="ADAL" clId="{E393C5CC-B32F-4CFD-B6BE-FA11F5084AE7}" dt="2025-10-30T14:17:23.193" v="11353" actId="403"/>
        <pc:sldMkLst>
          <pc:docMk/>
          <pc:sldMk cId="1741914009" sldId="380"/>
        </pc:sldMkLst>
        <pc:spChg chg="mod">
          <ac:chgData name="Marcy Halatyn" userId="67f71167-5f56-4f02-9df7-bad17974920e" providerId="ADAL" clId="{E393C5CC-B32F-4CFD-B6BE-FA11F5084AE7}" dt="2025-10-30T12:12:45.320" v="11256" actId="27636"/>
          <ac:spMkLst>
            <pc:docMk/>
            <pc:sldMk cId="1741914009" sldId="380"/>
            <ac:spMk id="3" creationId="{FBB3C37A-88C7-B620-8B71-9385BFBCD9D0}"/>
          </ac:spMkLst>
        </pc:spChg>
        <pc:graphicFrameChg chg="mod">
          <ac:chgData name="Marcy Halatyn" userId="67f71167-5f56-4f02-9df7-bad17974920e" providerId="ADAL" clId="{E393C5CC-B32F-4CFD-B6BE-FA11F5084AE7}" dt="2025-10-30T14:17:23.193" v="11353" actId="403"/>
          <ac:graphicFrameMkLst>
            <pc:docMk/>
            <pc:sldMk cId="1741914009" sldId="380"/>
            <ac:graphicFrameMk id="2" creationId="{AF0328F1-359E-369D-4EDD-18DE2469E318}"/>
          </ac:graphicFrameMkLst>
        </pc:graphicFrameChg>
      </pc:sldChg>
      <pc:sldChg chg="addSp delSp modSp mod">
        <pc:chgData name="Marcy Halatyn" userId="67f71167-5f56-4f02-9df7-bad17974920e" providerId="ADAL" clId="{E393C5CC-B32F-4CFD-B6BE-FA11F5084AE7}" dt="2025-10-30T15:11:53.549" v="11638" actId="207"/>
        <pc:sldMkLst>
          <pc:docMk/>
          <pc:sldMk cId="4096555680" sldId="383"/>
        </pc:sldMkLst>
        <pc:spChg chg="mod">
          <ac:chgData name="Marcy Halatyn" userId="67f71167-5f56-4f02-9df7-bad17974920e" providerId="ADAL" clId="{E393C5CC-B32F-4CFD-B6BE-FA11F5084AE7}" dt="2025-10-23T10:18:03.957" v="1702" actId="1076"/>
          <ac:spMkLst>
            <pc:docMk/>
            <pc:sldMk cId="4096555680" sldId="383"/>
            <ac:spMk id="3" creationId="{61A87892-2B30-EBF0-9F39-00BFFE0DFA4A}"/>
          </ac:spMkLst>
        </pc:spChg>
        <pc:graphicFrameChg chg="add mod">
          <ac:chgData name="Marcy Halatyn" userId="67f71167-5f56-4f02-9df7-bad17974920e" providerId="ADAL" clId="{E393C5CC-B32F-4CFD-B6BE-FA11F5084AE7}" dt="2025-10-30T15:11:53.549" v="11638" actId="207"/>
          <ac:graphicFrameMkLst>
            <pc:docMk/>
            <pc:sldMk cId="4096555680" sldId="383"/>
            <ac:graphicFrameMk id="2" creationId="{4CCFA4C7-C5E1-A5FF-0C86-77705320E893}"/>
          </ac:graphicFrameMkLst>
        </pc:graphicFrameChg>
      </pc:sldChg>
      <pc:sldChg chg="modSp mod">
        <pc:chgData name="Marcy Halatyn" userId="67f71167-5f56-4f02-9df7-bad17974920e" providerId="ADAL" clId="{E393C5CC-B32F-4CFD-B6BE-FA11F5084AE7}" dt="2025-10-30T15:06:19.356" v="11603"/>
        <pc:sldMkLst>
          <pc:docMk/>
          <pc:sldMk cId="128503697" sldId="385"/>
        </pc:sldMkLst>
        <pc:spChg chg="mod">
          <ac:chgData name="Marcy Halatyn" userId="67f71167-5f56-4f02-9df7-bad17974920e" providerId="ADAL" clId="{E393C5CC-B32F-4CFD-B6BE-FA11F5084AE7}" dt="2025-10-29T12:36:24.501" v="6758" actId="14100"/>
          <ac:spMkLst>
            <pc:docMk/>
            <pc:sldMk cId="128503697" sldId="385"/>
            <ac:spMk id="3" creationId="{83773F5E-97C1-9DB7-3A5F-0A342E24C65F}"/>
          </ac:spMkLst>
        </pc:spChg>
        <pc:graphicFrameChg chg="mod">
          <ac:chgData name="Marcy Halatyn" userId="67f71167-5f56-4f02-9df7-bad17974920e" providerId="ADAL" clId="{E393C5CC-B32F-4CFD-B6BE-FA11F5084AE7}" dt="2025-10-30T15:06:19.356" v="11603"/>
          <ac:graphicFrameMkLst>
            <pc:docMk/>
            <pc:sldMk cId="128503697" sldId="385"/>
            <ac:graphicFrameMk id="4" creationId="{3E242F2A-83D5-F71A-69A3-B5DE35C59973}"/>
          </ac:graphicFrameMkLst>
        </pc:graphicFrameChg>
      </pc:sldChg>
      <pc:sldChg chg="modSp mod">
        <pc:chgData name="Marcy Halatyn" userId="67f71167-5f56-4f02-9df7-bad17974920e" providerId="ADAL" clId="{E393C5CC-B32F-4CFD-B6BE-FA11F5084AE7}" dt="2025-10-30T14:26:07.479" v="11443"/>
        <pc:sldMkLst>
          <pc:docMk/>
          <pc:sldMk cId="2651826410" sldId="388"/>
        </pc:sldMkLst>
        <pc:spChg chg="mod">
          <ac:chgData name="Marcy Halatyn" userId="67f71167-5f56-4f02-9df7-bad17974920e" providerId="ADAL" clId="{E393C5CC-B32F-4CFD-B6BE-FA11F5084AE7}" dt="2025-10-23T08:54:48.678" v="1284" actId="1076"/>
          <ac:spMkLst>
            <pc:docMk/>
            <pc:sldMk cId="2651826410" sldId="388"/>
            <ac:spMk id="3" creationId="{8F5F0F4C-5F29-DF50-F2EF-40EBB3CE6C5E}"/>
          </ac:spMkLst>
        </pc:spChg>
        <pc:graphicFrameChg chg="mod">
          <ac:chgData name="Marcy Halatyn" userId="67f71167-5f56-4f02-9df7-bad17974920e" providerId="ADAL" clId="{E393C5CC-B32F-4CFD-B6BE-FA11F5084AE7}" dt="2025-10-30T14:26:07.479" v="11443"/>
          <ac:graphicFrameMkLst>
            <pc:docMk/>
            <pc:sldMk cId="2651826410" sldId="388"/>
            <ac:graphicFrameMk id="2" creationId="{E36A7459-41F2-512E-658C-AECB369EC813}"/>
          </ac:graphicFrameMkLst>
        </pc:graphicFrameChg>
      </pc:sldChg>
      <pc:sldChg chg="modSp mod">
        <pc:chgData name="Marcy Halatyn" userId="67f71167-5f56-4f02-9df7-bad17974920e" providerId="ADAL" clId="{E393C5CC-B32F-4CFD-B6BE-FA11F5084AE7}" dt="2025-10-23T10:13:52.076" v="1665" actId="20577"/>
        <pc:sldMkLst>
          <pc:docMk/>
          <pc:sldMk cId="564787314" sldId="394"/>
        </pc:sldMkLst>
        <pc:spChg chg="mod">
          <ac:chgData name="Marcy Halatyn" userId="67f71167-5f56-4f02-9df7-bad17974920e" providerId="ADAL" clId="{E393C5CC-B32F-4CFD-B6BE-FA11F5084AE7}" dt="2025-10-23T10:13:52.076" v="1665" actId="20577"/>
          <ac:spMkLst>
            <pc:docMk/>
            <pc:sldMk cId="564787314" sldId="394"/>
            <ac:spMk id="3" creationId="{7EF27765-0B2C-5F72-CAF2-E1E51071678B}"/>
          </ac:spMkLst>
        </pc:spChg>
        <pc:graphicFrameChg chg="mod modGraphic">
          <ac:chgData name="Marcy Halatyn" userId="67f71167-5f56-4f02-9df7-bad17974920e" providerId="ADAL" clId="{E393C5CC-B32F-4CFD-B6BE-FA11F5084AE7}" dt="2025-10-23T10:13:43.084" v="1664" actId="14100"/>
          <ac:graphicFrameMkLst>
            <pc:docMk/>
            <pc:sldMk cId="564787314" sldId="394"/>
            <ac:graphicFrameMk id="2" creationId="{D42E67E6-F5ED-757C-EBB4-FBCCBBAA0095}"/>
          </ac:graphicFrameMkLst>
        </pc:graphicFrameChg>
      </pc:sldChg>
      <pc:sldChg chg="modSp mod">
        <pc:chgData name="Marcy Halatyn" userId="67f71167-5f56-4f02-9df7-bad17974920e" providerId="ADAL" clId="{E393C5CC-B32F-4CFD-B6BE-FA11F5084AE7}" dt="2025-10-23T10:14:21.332" v="1670" actId="14100"/>
        <pc:sldMkLst>
          <pc:docMk/>
          <pc:sldMk cId="3043912369" sldId="395"/>
        </pc:sldMkLst>
        <pc:spChg chg="mod">
          <ac:chgData name="Marcy Halatyn" userId="67f71167-5f56-4f02-9df7-bad17974920e" providerId="ADAL" clId="{E393C5CC-B32F-4CFD-B6BE-FA11F5084AE7}" dt="2025-10-23T10:14:06.336" v="1667" actId="1076"/>
          <ac:spMkLst>
            <pc:docMk/>
            <pc:sldMk cId="3043912369" sldId="395"/>
            <ac:spMk id="3" creationId="{45E39958-6391-86AC-B6C1-ECFDF8C15EFF}"/>
          </ac:spMkLst>
        </pc:spChg>
        <pc:graphicFrameChg chg="mod modGraphic">
          <ac:chgData name="Marcy Halatyn" userId="67f71167-5f56-4f02-9df7-bad17974920e" providerId="ADAL" clId="{E393C5CC-B32F-4CFD-B6BE-FA11F5084AE7}" dt="2025-10-23T10:14:21.332" v="1670" actId="14100"/>
          <ac:graphicFrameMkLst>
            <pc:docMk/>
            <pc:sldMk cId="3043912369" sldId="395"/>
            <ac:graphicFrameMk id="2" creationId="{2261AC49-1A2E-1D1E-0775-2969A888FD68}"/>
          </ac:graphicFrameMkLst>
        </pc:graphicFrameChg>
      </pc:sldChg>
      <pc:sldChg chg="addSp delSp modSp mod">
        <pc:chgData name="Marcy Halatyn" userId="67f71167-5f56-4f02-9df7-bad17974920e" providerId="ADAL" clId="{E393C5CC-B32F-4CFD-B6BE-FA11F5084AE7}" dt="2025-10-30T11:37:47.293" v="10575" actId="403"/>
        <pc:sldMkLst>
          <pc:docMk/>
          <pc:sldMk cId="1974835727" sldId="396"/>
        </pc:sldMkLst>
        <pc:spChg chg="mod">
          <ac:chgData name="Marcy Halatyn" userId="67f71167-5f56-4f02-9df7-bad17974920e" providerId="ADAL" clId="{E393C5CC-B32F-4CFD-B6BE-FA11F5084AE7}" dt="2025-10-23T09:59:49.691" v="1591" actId="1076"/>
          <ac:spMkLst>
            <pc:docMk/>
            <pc:sldMk cId="1974835727" sldId="396"/>
            <ac:spMk id="3" creationId="{EC27F4F2-454F-3F0A-DD08-DEEBAB7DBE46}"/>
          </ac:spMkLst>
        </pc:spChg>
        <pc:spChg chg="add mod">
          <ac:chgData name="Marcy Halatyn" userId="67f71167-5f56-4f02-9df7-bad17974920e" providerId="ADAL" clId="{E393C5CC-B32F-4CFD-B6BE-FA11F5084AE7}" dt="2025-10-23T12:38:37.979" v="2698" actId="1076"/>
          <ac:spMkLst>
            <pc:docMk/>
            <pc:sldMk cId="1974835727" sldId="396"/>
            <ac:spMk id="6" creationId="{9F9A3D9E-7EED-605D-4135-41E8369A99E5}"/>
          </ac:spMkLst>
        </pc:spChg>
        <pc:graphicFrameChg chg="mod">
          <ac:chgData name="Marcy Halatyn" userId="67f71167-5f56-4f02-9df7-bad17974920e" providerId="ADAL" clId="{E393C5CC-B32F-4CFD-B6BE-FA11F5084AE7}" dt="2025-10-30T11:37:47.293" v="10575" actId="403"/>
          <ac:graphicFrameMkLst>
            <pc:docMk/>
            <pc:sldMk cId="1974835727" sldId="396"/>
            <ac:graphicFrameMk id="2" creationId="{C28468B2-B404-CEB7-AEBC-D4B22A370D59}"/>
          </ac:graphicFrameMkLst>
        </pc:graphicFrameChg>
        <pc:picChg chg="mod">
          <ac:chgData name="Marcy Halatyn" userId="67f71167-5f56-4f02-9df7-bad17974920e" providerId="ADAL" clId="{E393C5CC-B32F-4CFD-B6BE-FA11F5084AE7}" dt="2025-10-23T12:36:10.214" v="2683" actId="14100"/>
          <ac:picMkLst>
            <pc:docMk/>
            <pc:sldMk cId="1974835727" sldId="396"/>
            <ac:picMk id="4" creationId="{D42B0E88-526E-B61E-4C09-7BF26ED55425}"/>
          </ac:picMkLst>
        </pc:picChg>
      </pc:sldChg>
      <pc:sldChg chg="addSp modSp mod">
        <pc:chgData name="Marcy Halatyn" userId="67f71167-5f56-4f02-9df7-bad17974920e" providerId="ADAL" clId="{E393C5CC-B32F-4CFD-B6BE-FA11F5084AE7}" dt="2025-10-30T11:38:13.042" v="10581" actId="403"/>
        <pc:sldMkLst>
          <pc:docMk/>
          <pc:sldMk cId="1402352428" sldId="397"/>
        </pc:sldMkLst>
        <pc:spChg chg="mod">
          <ac:chgData name="Marcy Halatyn" userId="67f71167-5f56-4f02-9df7-bad17974920e" providerId="ADAL" clId="{E393C5CC-B32F-4CFD-B6BE-FA11F5084AE7}" dt="2025-10-23T10:01:53.808" v="1605" actId="1076"/>
          <ac:spMkLst>
            <pc:docMk/>
            <pc:sldMk cId="1402352428" sldId="397"/>
            <ac:spMk id="3" creationId="{3FEC92DB-F163-6E57-4E5C-8BB652E70EFC}"/>
          </ac:spMkLst>
        </pc:spChg>
        <pc:spChg chg="add mod">
          <ac:chgData name="Marcy Halatyn" userId="67f71167-5f56-4f02-9df7-bad17974920e" providerId="ADAL" clId="{E393C5CC-B32F-4CFD-B6BE-FA11F5084AE7}" dt="2025-10-23T12:44:25.153" v="2727" actId="1076"/>
          <ac:spMkLst>
            <pc:docMk/>
            <pc:sldMk cId="1402352428" sldId="397"/>
            <ac:spMk id="5" creationId="{54FDAF8E-4803-D271-AB55-4B54A57FB28C}"/>
          </ac:spMkLst>
        </pc:spChg>
        <pc:graphicFrameChg chg="mod">
          <ac:chgData name="Marcy Halatyn" userId="67f71167-5f56-4f02-9df7-bad17974920e" providerId="ADAL" clId="{E393C5CC-B32F-4CFD-B6BE-FA11F5084AE7}" dt="2025-10-30T11:38:13.042" v="10581" actId="403"/>
          <ac:graphicFrameMkLst>
            <pc:docMk/>
            <pc:sldMk cId="1402352428" sldId="397"/>
            <ac:graphicFrameMk id="2" creationId="{32D49224-C903-33E9-0495-A34EFC13C78C}"/>
          </ac:graphicFrameMkLst>
        </pc:graphicFrameChg>
        <pc:picChg chg="mod">
          <ac:chgData name="Marcy Halatyn" userId="67f71167-5f56-4f02-9df7-bad17974920e" providerId="ADAL" clId="{E393C5CC-B32F-4CFD-B6BE-FA11F5084AE7}" dt="2025-10-23T12:44:20.390" v="2726" actId="14100"/>
          <ac:picMkLst>
            <pc:docMk/>
            <pc:sldMk cId="1402352428" sldId="397"/>
            <ac:picMk id="4" creationId="{5D28E966-0060-AC67-F750-307E8B3663F3}"/>
          </ac:picMkLst>
        </pc:picChg>
      </pc:sldChg>
      <pc:sldChg chg="addSp delSp modSp mod">
        <pc:chgData name="Marcy Halatyn" userId="67f71167-5f56-4f02-9df7-bad17974920e" providerId="ADAL" clId="{E393C5CC-B32F-4CFD-B6BE-FA11F5084AE7}" dt="2025-10-30T11:38:46.993" v="10587" actId="403"/>
        <pc:sldMkLst>
          <pc:docMk/>
          <pc:sldMk cId="496725898" sldId="398"/>
        </pc:sldMkLst>
        <pc:spChg chg="mod">
          <ac:chgData name="Marcy Halatyn" userId="67f71167-5f56-4f02-9df7-bad17974920e" providerId="ADAL" clId="{E393C5CC-B32F-4CFD-B6BE-FA11F5084AE7}" dt="2025-10-23T10:06:38.967" v="1623" actId="20577"/>
          <ac:spMkLst>
            <pc:docMk/>
            <pc:sldMk cId="496725898" sldId="398"/>
            <ac:spMk id="3" creationId="{E38BE8B4-F8A3-FD68-59E0-D8ECB64DA8EE}"/>
          </ac:spMkLst>
        </pc:spChg>
        <pc:spChg chg="add mod">
          <ac:chgData name="Marcy Halatyn" userId="67f71167-5f56-4f02-9df7-bad17974920e" providerId="ADAL" clId="{E393C5CC-B32F-4CFD-B6BE-FA11F5084AE7}" dt="2025-10-23T12:47:40.979" v="2773" actId="20577"/>
          <ac:spMkLst>
            <pc:docMk/>
            <pc:sldMk cId="496725898" sldId="398"/>
            <ac:spMk id="7" creationId="{38E9760E-A39C-F33E-0587-35175E252544}"/>
          </ac:spMkLst>
        </pc:spChg>
        <pc:graphicFrameChg chg="mod">
          <ac:chgData name="Marcy Halatyn" userId="67f71167-5f56-4f02-9df7-bad17974920e" providerId="ADAL" clId="{E393C5CC-B32F-4CFD-B6BE-FA11F5084AE7}" dt="2025-10-30T11:38:46.993" v="10587" actId="403"/>
          <ac:graphicFrameMkLst>
            <pc:docMk/>
            <pc:sldMk cId="496725898" sldId="398"/>
            <ac:graphicFrameMk id="2" creationId="{6338F010-1D50-AD31-2037-6C73C1D31653}"/>
          </ac:graphicFrameMkLst>
        </pc:graphicFrameChg>
        <pc:picChg chg="mod topLvl">
          <ac:chgData name="Marcy Halatyn" userId="67f71167-5f56-4f02-9df7-bad17974920e" providerId="ADAL" clId="{E393C5CC-B32F-4CFD-B6BE-FA11F5084AE7}" dt="2025-10-23T12:47:22.025" v="2765" actId="14100"/>
          <ac:picMkLst>
            <pc:docMk/>
            <pc:sldMk cId="496725898" sldId="398"/>
            <ac:picMk id="5" creationId="{AAC22442-892D-9BFC-6F03-1D038F216931}"/>
          </ac:picMkLst>
        </pc:picChg>
      </pc:sldChg>
      <pc:sldChg chg="addSp modSp mod">
        <pc:chgData name="Marcy Halatyn" userId="67f71167-5f56-4f02-9df7-bad17974920e" providerId="ADAL" clId="{E393C5CC-B32F-4CFD-B6BE-FA11F5084AE7}" dt="2025-10-30T11:39:13.826" v="10593" actId="403"/>
        <pc:sldMkLst>
          <pc:docMk/>
          <pc:sldMk cId="3200035024" sldId="399"/>
        </pc:sldMkLst>
        <pc:spChg chg="mod">
          <ac:chgData name="Marcy Halatyn" userId="67f71167-5f56-4f02-9df7-bad17974920e" providerId="ADAL" clId="{E393C5CC-B32F-4CFD-B6BE-FA11F5084AE7}" dt="2025-10-23T10:07:42.041" v="1630" actId="20577"/>
          <ac:spMkLst>
            <pc:docMk/>
            <pc:sldMk cId="3200035024" sldId="399"/>
            <ac:spMk id="3" creationId="{A5C203B3-0FC5-52ED-5CF0-A557E9476234}"/>
          </ac:spMkLst>
        </pc:spChg>
        <pc:spChg chg="add mod">
          <ac:chgData name="Marcy Halatyn" userId="67f71167-5f56-4f02-9df7-bad17974920e" providerId="ADAL" clId="{E393C5CC-B32F-4CFD-B6BE-FA11F5084AE7}" dt="2025-10-23T12:51:43.379" v="2817" actId="1076"/>
          <ac:spMkLst>
            <pc:docMk/>
            <pc:sldMk cId="3200035024" sldId="399"/>
            <ac:spMk id="5" creationId="{BFA7FEDF-17C3-3C9E-AC26-F71282512E7D}"/>
          </ac:spMkLst>
        </pc:spChg>
        <pc:graphicFrameChg chg="mod">
          <ac:chgData name="Marcy Halatyn" userId="67f71167-5f56-4f02-9df7-bad17974920e" providerId="ADAL" clId="{E393C5CC-B32F-4CFD-B6BE-FA11F5084AE7}" dt="2025-10-30T11:39:13.826" v="10593" actId="403"/>
          <ac:graphicFrameMkLst>
            <pc:docMk/>
            <pc:sldMk cId="3200035024" sldId="399"/>
            <ac:graphicFrameMk id="2" creationId="{DCE5207B-A065-736A-0F5C-2F2DCF50F2CF}"/>
          </ac:graphicFrameMkLst>
        </pc:graphicFrameChg>
        <pc:picChg chg="mod">
          <ac:chgData name="Marcy Halatyn" userId="67f71167-5f56-4f02-9df7-bad17974920e" providerId="ADAL" clId="{E393C5CC-B32F-4CFD-B6BE-FA11F5084AE7}" dt="2025-10-23T12:51:19.201" v="2794" actId="14100"/>
          <ac:picMkLst>
            <pc:docMk/>
            <pc:sldMk cId="3200035024" sldId="399"/>
            <ac:picMk id="4" creationId="{2D6D232A-C2BB-9644-D03C-A8AE3AD70D16}"/>
          </ac:picMkLst>
        </pc:picChg>
      </pc:sldChg>
      <pc:sldChg chg="modSp mod">
        <pc:chgData name="Marcy Halatyn" userId="67f71167-5f56-4f02-9df7-bad17974920e" providerId="ADAL" clId="{E393C5CC-B32F-4CFD-B6BE-FA11F5084AE7}" dt="2025-10-30T14:20:18.952" v="11384"/>
        <pc:sldMkLst>
          <pc:docMk/>
          <pc:sldMk cId="2656235507" sldId="401"/>
        </pc:sldMkLst>
        <pc:spChg chg="mod">
          <ac:chgData name="Marcy Halatyn" userId="67f71167-5f56-4f02-9df7-bad17974920e" providerId="ADAL" clId="{E393C5CC-B32F-4CFD-B6BE-FA11F5084AE7}" dt="2025-10-23T10:44:23.634" v="1859" actId="1076"/>
          <ac:spMkLst>
            <pc:docMk/>
            <pc:sldMk cId="2656235507" sldId="401"/>
            <ac:spMk id="3" creationId="{235131D1-3026-07EF-7C22-07EDD5F71105}"/>
          </ac:spMkLst>
        </pc:spChg>
        <pc:graphicFrameChg chg="mod">
          <ac:chgData name="Marcy Halatyn" userId="67f71167-5f56-4f02-9df7-bad17974920e" providerId="ADAL" clId="{E393C5CC-B32F-4CFD-B6BE-FA11F5084AE7}" dt="2025-10-30T14:20:18.952" v="11384"/>
          <ac:graphicFrameMkLst>
            <pc:docMk/>
            <pc:sldMk cId="2656235507" sldId="401"/>
            <ac:graphicFrameMk id="4" creationId="{BE118341-A89B-F39B-906B-2052488EAC9E}"/>
          </ac:graphicFrameMkLst>
        </pc:graphicFrameChg>
      </pc:sldChg>
      <pc:sldChg chg="modSp mod">
        <pc:chgData name="Marcy Halatyn" userId="67f71167-5f56-4f02-9df7-bad17974920e" providerId="ADAL" clId="{E393C5CC-B32F-4CFD-B6BE-FA11F5084AE7}" dt="2025-10-30T14:19:24.050" v="11375" actId="403"/>
        <pc:sldMkLst>
          <pc:docMk/>
          <pc:sldMk cId="2856763353" sldId="402"/>
        </pc:sldMkLst>
        <pc:spChg chg="mod">
          <ac:chgData name="Marcy Halatyn" userId="67f71167-5f56-4f02-9df7-bad17974920e" providerId="ADAL" clId="{E393C5CC-B32F-4CFD-B6BE-FA11F5084AE7}" dt="2025-10-23T10:45:15.228" v="1865" actId="1076"/>
          <ac:spMkLst>
            <pc:docMk/>
            <pc:sldMk cId="2856763353" sldId="402"/>
            <ac:spMk id="3" creationId="{069FCCDF-6F0B-AC8F-24C7-C6C2E410D6A7}"/>
          </ac:spMkLst>
        </pc:spChg>
        <pc:graphicFrameChg chg="mod">
          <ac:chgData name="Marcy Halatyn" userId="67f71167-5f56-4f02-9df7-bad17974920e" providerId="ADAL" clId="{E393C5CC-B32F-4CFD-B6BE-FA11F5084AE7}" dt="2025-10-30T14:19:24.050" v="11375" actId="403"/>
          <ac:graphicFrameMkLst>
            <pc:docMk/>
            <pc:sldMk cId="2856763353" sldId="402"/>
            <ac:graphicFrameMk id="2" creationId="{814B1AB1-F04D-2735-864F-FEE5E5CAFB6A}"/>
          </ac:graphicFrameMkLst>
        </pc:graphicFrameChg>
      </pc:sldChg>
      <pc:sldChg chg="modSp mod">
        <pc:chgData name="Marcy Halatyn" userId="67f71167-5f56-4f02-9df7-bad17974920e" providerId="ADAL" clId="{E393C5CC-B32F-4CFD-B6BE-FA11F5084AE7}" dt="2025-10-30T14:24:59.792" v="11434"/>
        <pc:sldMkLst>
          <pc:docMk/>
          <pc:sldMk cId="979318947" sldId="403"/>
        </pc:sldMkLst>
        <pc:spChg chg="mod">
          <ac:chgData name="Marcy Halatyn" userId="67f71167-5f56-4f02-9df7-bad17974920e" providerId="ADAL" clId="{E393C5CC-B32F-4CFD-B6BE-FA11F5084AE7}" dt="2025-10-23T10:37:59.348" v="1836" actId="14100"/>
          <ac:spMkLst>
            <pc:docMk/>
            <pc:sldMk cId="979318947" sldId="403"/>
            <ac:spMk id="3" creationId="{5F3DBB73-0042-93D2-1718-2F21D49F524B}"/>
          </ac:spMkLst>
        </pc:spChg>
        <pc:graphicFrameChg chg="mod">
          <ac:chgData name="Marcy Halatyn" userId="67f71167-5f56-4f02-9df7-bad17974920e" providerId="ADAL" clId="{E393C5CC-B32F-4CFD-B6BE-FA11F5084AE7}" dt="2025-10-30T14:24:59.792" v="11434"/>
          <ac:graphicFrameMkLst>
            <pc:docMk/>
            <pc:sldMk cId="979318947" sldId="403"/>
            <ac:graphicFrameMk id="4" creationId="{F70ECE17-4995-F38A-A1E3-557BB1CB1CC5}"/>
          </ac:graphicFrameMkLst>
        </pc:graphicFrameChg>
      </pc:sldChg>
      <pc:sldChg chg="modSp mod">
        <pc:chgData name="Marcy Halatyn" userId="67f71167-5f56-4f02-9df7-bad17974920e" providerId="ADAL" clId="{E393C5CC-B32F-4CFD-B6BE-FA11F5084AE7}" dt="2025-10-30T14:24:00.760" v="11423"/>
        <pc:sldMkLst>
          <pc:docMk/>
          <pc:sldMk cId="3291817215" sldId="404"/>
        </pc:sldMkLst>
        <pc:spChg chg="mod">
          <ac:chgData name="Marcy Halatyn" userId="67f71167-5f56-4f02-9df7-bad17974920e" providerId="ADAL" clId="{E393C5CC-B32F-4CFD-B6BE-FA11F5084AE7}" dt="2025-10-23T10:38:54.027" v="1840" actId="1076"/>
          <ac:spMkLst>
            <pc:docMk/>
            <pc:sldMk cId="3291817215" sldId="404"/>
            <ac:spMk id="3" creationId="{24019052-458A-768B-F542-C715F2E8ACD1}"/>
          </ac:spMkLst>
        </pc:spChg>
        <pc:graphicFrameChg chg="mod">
          <ac:chgData name="Marcy Halatyn" userId="67f71167-5f56-4f02-9df7-bad17974920e" providerId="ADAL" clId="{E393C5CC-B32F-4CFD-B6BE-FA11F5084AE7}" dt="2025-10-30T14:24:00.760" v="11423"/>
          <ac:graphicFrameMkLst>
            <pc:docMk/>
            <pc:sldMk cId="3291817215" sldId="404"/>
            <ac:graphicFrameMk id="2" creationId="{D20C875F-772A-3B68-9748-1CA36BC5AB1C}"/>
          </ac:graphicFrameMkLst>
        </pc:graphicFrameChg>
      </pc:sldChg>
      <pc:sldChg chg="modSp mod">
        <pc:chgData name="Marcy Halatyn" userId="67f71167-5f56-4f02-9df7-bad17974920e" providerId="ADAL" clId="{E393C5CC-B32F-4CFD-B6BE-FA11F5084AE7}" dt="2025-10-30T14:22:31.009" v="11407" actId="403"/>
        <pc:sldMkLst>
          <pc:docMk/>
          <pc:sldMk cId="348866489" sldId="405"/>
        </pc:sldMkLst>
        <pc:spChg chg="mod">
          <ac:chgData name="Marcy Halatyn" userId="67f71167-5f56-4f02-9df7-bad17974920e" providerId="ADAL" clId="{E393C5CC-B32F-4CFD-B6BE-FA11F5084AE7}" dt="2025-10-23T10:42:56.284" v="1847" actId="1076"/>
          <ac:spMkLst>
            <pc:docMk/>
            <pc:sldMk cId="348866489" sldId="405"/>
            <ac:spMk id="3" creationId="{1AA0F817-6B11-8F9F-EA7C-EE1818EEFD23}"/>
          </ac:spMkLst>
        </pc:spChg>
        <pc:graphicFrameChg chg="mod">
          <ac:chgData name="Marcy Halatyn" userId="67f71167-5f56-4f02-9df7-bad17974920e" providerId="ADAL" clId="{E393C5CC-B32F-4CFD-B6BE-FA11F5084AE7}" dt="2025-10-30T14:22:31.009" v="11407" actId="403"/>
          <ac:graphicFrameMkLst>
            <pc:docMk/>
            <pc:sldMk cId="348866489" sldId="405"/>
            <ac:graphicFrameMk id="5" creationId="{4C6154DF-8BE8-EECE-34E8-7032676E3B56}"/>
          </ac:graphicFrameMkLst>
        </pc:graphicFrameChg>
      </pc:sldChg>
      <pc:sldChg chg="modSp mod">
        <pc:chgData name="Marcy Halatyn" userId="67f71167-5f56-4f02-9df7-bad17974920e" providerId="ADAL" clId="{E393C5CC-B32F-4CFD-B6BE-FA11F5084AE7}" dt="2025-10-30T14:22:14.971" v="11404"/>
        <pc:sldMkLst>
          <pc:docMk/>
          <pc:sldMk cId="1258705064" sldId="406"/>
        </pc:sldMkLst>
        <pc:spChg chg="mod">
          <ac:chgData name="Marcy Halatyn" userId="67f71167-5f56-4f02-9df7-bad17974920e" providerId="ADAL" clId="{E393C5CC-B32F-4CFD-B6BE-FA11F5084AE7}" dt="2025-10-23T10:43:20.502" v="1850" actId="1076"/>
          <ac:spMkLst>
            <pc:docMk/>
            <pc:sldMk cId="1258705064" sldId="406"/>
            <ac:spMk id="3" creationId="{CE1891E7-3F88-2D05-95DA-ACD84D62E297}"/>
          </ac:spMkLst>
        </pc:spChg>
        <pc:graphicFrameChg chg="mod">
          <ac:chgData name="Marcy Halatyn" userId="67f71167-5f56-4f02-9df7-bad17974920e" providerId="ADAL" clId="{E393C5CC-B32F-4CFD-B6BE-FA11F5084AE7}" dt="2025-10-30T14:22:14.971" v="11404"/>
          <ac:graphicFrameMkLst>
            <pc:docMk/>
            <pc:sldMk cId="1258705064" sldId="406"/>
            <ac:graphicFrameMk id="5" creationId="{924F39A0-0D78-00C3-14ED-5D901FEF1DBC}"/>
          </ac:graphicFrameMkLst>
        </pc:graphicFrameChg>
      </pc:sldChg>
      <pc:sldChg chg="modSp mod">
        <pc:chgData name="Marcy Halatyn" userId="67f71167-5f56-4f02-9df7-bad17974920e" providerId="ADAL" clId="{E393C5CC-B32F-4CFD-B6BE-FA11F5084AE7}" dt="2025-10-30T14:17:35.679" v="11356" actId="403"/>
        <pc:sldMkLst>
          <pc:docMk/>
          <pc:sldMk cId="3154586818" sldId="407"/>
        </pc:sldMkLst>
        <pc:spChg chg="mod">
          <ac:chgData name="Marcy Halatyn" userId="67f71167-5f56-4f02-9df7-bad17974920e" providerId="ADAL" clId="{E393C5CC-B32F-4CFD-B6BE-FA11F5084AE7}" dt="2025-10-30T12:13:06.556" v="11287" actId="20577"/>
          <ac:spMkLst>
            <pc:docMk/>
            <pc:sldMk cId="3154586818" sldId="407"/>
            <ac:spMk id="3" creationId="{B399DC39-0F12-9C16-9181-4580E1B18BE6}"/>
          </ac:spMkLst>
        </pc:spChg>
        <pc:graphicFrameChg chg="mod">
          <ac:chgData name="Marcy Halatyn" userId="67f71167-5f56-4f02-9df7-bad17974920e" providerId="ADAL" clId="{E393C5CC-B32F-4CFD-B6BE-FA11F5084AE7}" dt="2025-10-30T14:17:35.679" v="11356" actId="403"/>
          <ac:graphicFrameMkLst>
            <pc:docMk/>
            <pc:sldMk cId="3154586818" sldId="407"/>
            <ac:graphicFrameMk id="4" creationId="{EB833F60-2B16-F12F-E29E-331FA198FC8F}"/>
          </ac:graphicFrameMkLst>
        </pc:graphicFrameChg>
      </pc:sldChg>
      <pc:sldChg chg="modSp mod">
        <pc:chgData name="Marcy Halatyn" userId="67f71167-5f56-4f02-9df7-bad17974920e" providerId="ADAL" clId="{E393C5CC-B32F-4CFD-B6BE-FA11F5084AE7}" dt="2025-10-30T14:17:56.525" v="11359" actId="403"/>
        <pc:sldMkLst>
          <pc:docMk/>
          <pc:sldMk cId="3796134012" sldId="408"/>
        </pc:sldMkLst>
        <pc:spChg chg="mod">
          <ac:chgData name="Marcy Halatyn" userId="67f71167-5f56-4f02-9df7-bad17974920e" providerId="ADAL" clId="{E393C5CC-B32F-4CFD-B6BE-FA11F5084AE7}" dt="2025-10-30T12:13:19.984" v="11315" actId="20577"/>
          <ac:spMkLst>
            <pc:docMk/>
            <pc:sldMk cId="3796134012" sldId="408"/>
            <ac:spMk id="3" creationId="{A6504820-C613-FFD0-9477-5C724EC69FDF}"/>
          </ac:spMkLst>
        </pc:spChg>
        <pc:graphicFrameChg chg="mod">
          <ac:chgData name="Marcy Halatyn" userId="67f71167-5f56-4f02-9df7-bad17974920e" providerId="ADAL" clId="{E393C5CC-B32F-4CFD-B6BE-FA11F5084AE7}" dt="2025-10-30T14:17:56.525" v="11359" actId="403"/>
          <ac:graphicFrameMkLst>
            <pc:docMk/>
            <pc:sldMk cId="3796134012" sldId="408"/>
            <ac:graphicFrameMk id="2" creationId="{02729AA6-0C5D-AE1D-DA0A-0B79BCCEF3F2}"/>
          </ac:graphicFrameMkLst>
        </pc:graphicFrameChg>
      </pc:sldChg>
      <pc:sldChg chg="modSp mod">
        <pc:chgData name="Marcy Halatyn" userId="67f71167-5f56-4f02-9df7-bad17974920e" providerId="ADAL" clId="{E393C5CC-B32F-4CFD-B6BE-FA11F5084AE7}" dt="2025-10-30T14:18:15.971" v="11363" actId="403"/>
        <pc:sldMkLst>
          <pc:docMk/>
          <pc:sldMk cId="2952608387" sldId="409"/>
        </pc:sldMkLst>
        <pc:spChg chg="mod">
          <ac:chgData name="Marcy Halatyn" userId="67f71167-5f56-4f02-9df7-bad17974920e" providerId="ADAL" clId="{E393C5CC-B32F-4CFD-B6BE-FA11F5084AE7}" dt="2025-10-30T12:13:32.732" v="11337" actId="20577"/>
          <ac:spMkLst>
            <pc:docMk/>
            <pc:sldMk cId="2952608387" sldId="409"/>
            <ac:spMk id="3" creationId="{64CCA28D-6CF5-BE48-D2A1-BF593DDC04F0}"/>
          </ac:spMkLst>
        </pc:spChg>
        <pc:graphicFrameChg chg="mod">
          <ac:chgData name="Marcy Halatyn" userId="67f71167-5f56-4f02-9df7-bad17974920e" providerId="ADAL" clId="{E393C5CC-B32F-4CFD-B6BE-FA11F5084AE7}" dt="2025-10-30T14:18:15.971" v="11363" actId="403"/>
          <ac:graphicFrameMkLst>
            <pc:docMk/>
            <pc:sldMk cId="2952608387" sldId="409"/>
            <ac:graphicFrameMk id="4" creationId="{38823F40-F9F4-F7EA-AF64-6F44EE80AD97}"/>
          </ac:graphicFrameMkLst>
        </pc:graphicFrameChg>
      </pc:sldChg>
      <pc:sldChg chg="modSp mod">
        <pc:chgData name="Marcy Halatyn" userId="67f71167-5f56-4f02-9df7-bad17974920e" providerId="ADAL" clId="{E393C5CC-B32F-4CFD-B6BE-FA11F5084AE7}" dt="2025-10-30T15:36:50.590" v="11741" actId="403"/>
        <pc:sldMkLst>
          <pc:docMk/>
          <pc:sldMk cId="2717982342" sldId="410"/>
        </pc:sldMkLst>
        <pc:spChg chg="mod">
          <ac:chgData name="Marcy Halatyn" userId="67f71167-5f56-4f02-9df7-bad17974920e" providerId="ADAL" clId="{E393C5CC-B32F-4CFD-B6BE-FA11F5084AE7}" dt="2025-10-23T09:54:44.373" v="1552" actId="1076"/>
          <ac:spMkLst>
            <pc:docMk/>
            <pc:sldMk cId="2717982342" sldId="410"/>
            <ac:spMk id="3" creationId="{72D83E1E-D448-4571-1DF7-5DFDC31C351C}"/>
          </ac:spMkLst>
        </pc:spChg>
        <pc:graphicFrameChg chg="mod">
          <ac:chgData name="Marcy Halatyn" userId="67f71167-5f56-4f02-9df7-bad17974920e" providerId="ADAL" clId="{E393C5CC-B32F-4CFD-B6BE-FA11F5084AE7}" dt="2025-10-30T15:36:50.590" v="11741" actId="403"/>
          <ac:graphicFrameMkLst>
            <pc:docMk/>
            <pc:sldMk cId="2717982342" sldId="410"/>
            <ac:graphicFrameMk id="5" creationId="{CA45D630-3263-B29C-18FA-3913DFA02BAB}"/>
          </ac:graphicFrameMkLst>
        </pc:graphicFrameChg>
      </pc:sldChg>
      <pc:sldChg chg="delSp modSp mod">
        <pc:chgData name="Marcy Halatyn" userId="67f71167-5f56-4f02-9df7-bad17974920e" providerId="ADAL" clId="{E393C5CC-B32F-4CFD-B6BE-FA11F5084AE7}" dt="2025-10-30T15:36:11.283" v="11731"/>
        <pc:sldMkLst>
          <pc:docMk/>
          <pc:sldMk cId="2260898642" sldId="411"/>
        </pc:sldMkLst>
        <pc:spChg chg="mod">
          <ac:chgData name="Marcy Halatyn" userId="67f71167-5f56-4f02-9df7-bad17974920e" providerId="ADAL" clId="{E393C5CC-B32F-4CFD-B6BE-FA11F5084AE7}" dt="2025-10-23T09:55:22.679" v="1555" actId="1076"/>
          <ac:spMkLst>
            <pc:docMk/>
            <pc:sldMk cId="2260898642" sldId="411"/>
            <ac:spMk id="3" creationId="{82F3D328-2D9D-4C88-6BAE-263F8E62AE12}"/>
          </ac:spMkLst>
        </pc:spChg>
        <pc:graphicFrameChg chg="mod">
          <ac:chgData name="Marcy Halatyn" userId="67f71167-5f56-4f02-9df7-bad17974920e" providerId="ADAL" clId="{E393C5CC-B32F-4CFD-B6BE-FA11F5084AE7}" dt="2025-10-30T15:36:11.283" v="11731"/>
          <ac:graphicFrameMkLst>
            <pc:docMk/>
            <pc:sldMk cId="2260898642" sldId="411"/>
            <ac:graphicFrameMk id="2" creationId="{380FE1DE-5160-D251-7C2B-2CA085B0E0BD}"/>
          </ac:graphicFrameMkLst>
        </pc:graphicFrameChg>
      </pc:sldChg>
      <pc:sldChg chg="addSp delSp modSp mod">
        <pc:chgData name="Marcy Halatyn" userId="67f71167-5f56-4f02-9df7-bad17974920e" providerId="ADAL" clId="{E393C5CC-B32F-4CFD-B6BE-FA11F5084AE7}" dt="2025-10-30T11:50:35.950" v="10964" actId="403"/>
        <pc:sldMkLst>
          <pc:docMk/>
          <pc:sldMk cId="4133856510" sldId="412"/>
        </pc:sldMkLst>
        <pc:spChg chg="mod">
          <ac:chgData name="Marcy Halatyn" userId="67f71167-5f56-4f02-9df7-bad17974920e" providerId="ADAL" clId="{E393C5CC-B32F-4CFD-B6BE-FA11F5084AE7}" dt="2025-10-23T09:57:06.431" v="1571" actId="14100"/>
          <ac:spMkLst>
            <pc:docMk/>
            <pc:sldMk cId="4133856510" sldId="412"/>
            <ac:spMk id="3" creationId="{314EF06C-B601-639C-3A64-B9790F0A84A3}"/>
          </ac:spMkLst>
        </pc:spChg>
        <pc:graphicFrameChg chg="add mod">
          <ac:chgData name="Marcy Halatyn" userId="67f71167-5f56-4f02-9df7-bad17974920e" providerId="ADAL" clId="{E393C5CC-B32F-4CFD-B6BE-FA11F5084AE7}" dt="2025-10-30T11:50:35.950" v="10964" actId="403"/>
          <ac:graphicFrameMkLst>
            <pc:docMk/>
            <pc:sldMk cId="4133856510" sldId="412"/>
            <ac:graphicFrameMk id="6" creationId="{734B0172-5E4A-01F7-010C-F3CD5AA95B3B}"/>
          </ac:graphicFrameMkLst>
        </pc:graphicFrameChg>
      </pc:sldChg>
      <pc:sldChg chg="modSp mod">
        <pc:chgData name="Marcy Halatyn" userId="67f71167-5f56-4f02-9df7-bad17974920e" providerId="ADAL" clId="{E393C5CC-B32F-4CFD-B6BE-FA11F5084AE7}" dt="2025-10-30T15:37:17.537" v="11749" actId="403"/>
        <pc:sldMkLst>
          <pc:docMk/>
          <pc:sldMk cId="925539594" sldId="414"/>
        </pc:sldMkLst>
        <pc:spChg chg="mod">
          <ac:chgData name="Marcy Halatyn" userId="67f71167-5f56-4f02-9df7-bad17974920e" providerId="ADAL" clId="{E393C5CC-B32F-4CFD-B6BE-FA11F5084AE7}" dt="2025-10-23T09:51:53.267" v="1542" actId="1076"/>
          <ac:spMkLst>
            <pc:docMk/>
            <pc:sldMk cId="925539594" sldId="414"/>
            <ac:spMk id="3" creationId="{83892E2A-B409-E1C9-8DA3-E156478BBDF9}"/>
          </ac:spMkLst>
        </pc:spChg>
        <pc:graphicFrameChg chg="mod">
          <ac:chgData name="Marcy Halatyn" userId="67f71167-5f56-4f02-9df7-bad17974920e" providerId="ADAL" clId="{E393C5CC-B32F-4CFD-B6BE-FA11F5084AE7}" dt="2025-10-30T15:37:17.537" v="11749" actId="403"/>
          <ac:graphicFrameMkLst>
            <pc:docMk/>
            <pc:sldMk cId="925539594" sldId="414"/>
            <ac:graphicFrameMk id="2" creationId="{C2B2F907-5D30-4CA3-8C19-EF604B0CDBE2}"/>
          </ac:graphicFrameMkLst>
        </pc:graphicFrameChg>
      </pc:sldChg>
      <pc:sldChg chg="addSp delSp modSp mod">
        <pc:chgData name="Marcy Halatyn" userId="67f71167-5f56-4f02-9df7-bad17974920e" providerId="ADAL" clId="{E393C5CC-B32F-4CFD-B6BE-FA11F5084AE7}" dt="2025-10-23T11:13:37.229" v="1924" actId="207"/>
        <pc:sldMkLst>
          <pc:docMk/>
          <pc:sldMk cId="879515715" sldId="415"/>
        </pc:sldMkLst>
        <pc:spChg chg="mod">
          <ac:chgData name="Marcy Halatyn" userId="67f71167-5f56-4f02-9df7-bad17974920e" providerId="ADAL" clId="{E393C5CC-B32F-4CFD-B6BE-FA11F5084AE7}" dt="2025-10-23T09:55:35.764" v="1556" actId="1076"/>
          <ac:spMkLst>
            <pc:docMk/>
            <pc:sldMk cId="879515715" sldId="415"/>
            <ac:spMk id="3" creationId="{74791BE5-E8B1-C00C-2FF9-D3407EE72463}"/>
          </ac:spMkLst>
        </pc:spChg>
        <pc:graphicFrameChg chg="add mod">
          <ac:chgData name="Marcy Halatyn" userId="67f71167-5f56-4f02-9df7-bad17974920e" providerId="ADAL" clId="{E393C5CC-B32F-4CFD-B6BE-FA11F5084AE7}" dt="2025-10-23T11:13:37.229" v="1924" actId="207"/>
          <ac:graphicFrameMkLst>
            <pc:docMk/>
            <pc:sldMk cId="879515715" sldId="415"/>
            <ac:graphicFrameMk id="6" creationId="{D6A3C6D5-C500-1989-DCBB-631C7DE7456C}"/>
          </ac:graphicFrameMkLst>
        </pc:graphicFrameChg>
      </pc:sldChg>
      <pc:sldChg chg="addSp delSp modSp mod">
        <pc:chgData name="Marcy Halatyn" userId="67f71167-5f56-4f02-9df7-bad17974920e" providerId="ADAL" clId="{E393C5CC-B32F-4CFD-B6BE-FA11F5084AE7}" dt="2025-10-30T15:33:53.232" v="11686" actId="404"/>
        <pc:sldMkLst>
          <pc:docMk/>
          <pc:sldMk cId="1686488188" sldId="416"/>
        </pc:sldMkLst>
        <pc:spChg chg="mod">
          <ac:chgData name="Marcy Halatyn" userId="67f71167-5f56-4f02-9df7-bad17974920e" providerId="ADAL" clId="{E393C5CC-B32F-4CFD-B6BE-FA11F5084AE7}" dt="2025-10-23T09:57:27.133" v="1573" actId="14100"/>
          <ac:spMkLst>
            <pc:docMk/>
            <pc:sldMk cId="1686488188" sldId="416"/>
            <ac:spMk id="3" creationId="{069640CB-07C0-E2CB-8B44-4FA4F2C44090}"/>
          </ac:spMkLst>
        </pc:spChg>
        <pc:spChg chg="add mod">
          <ac:chgData name="Marcy Halatyn" userId="67f71167-5f56-4f02-9df7-bad17974920e" providerId="ADAL" clId="{E393C5CC-B32F-4CFD-B6BE-FA11F5084AE7}" dt="2025-10-23T11:41:36.423" v="2481" actId="1076"/>
          <ac:spMkLst>
            <pc:docMk/>
            <pc:sldMk cId="1686488188" sldId="416"/>
            <ac:spMk id="8" creationId="{AC2846B1-0098-6EA5-63B5-219A413FA13B}"/>
          </ac:spMkLst>
        </pc:spChg>
        <pc:graphicFrameChg chg="add mod">
          <ac:chgData name="Marcy Halatyn" userId="67f71167-5f56-4f02-9df7-bad17974920e" providerId="ADAL" clId="{E393C5CC-B32F-4CFD-B6BE-FA11F5084AE7}" dt="2025-10-30T15:33:53.232" v="11686" actId="404"/>
          <ac:graphicFrameMkLst>
            <pc:docMk/>
            <pc:sldMk cId="1686488188" sldId="416"/>
            <ac:graphicFrameMk id="7" creationId="{7B77E742-4046-0D7C-602D-1E7B5CCE4815}"/>
          </ac:graphicFrameMkLst>
        </pc:graphicFrameChg>
      </pc:sldChg>
      <pc:sldChg chg="modSp mod">
        <pc:chgData name="Marcy Halatyn" userId="67f71167-5f56-4f02-9df7-bad17974920e" providerId="ADAL" clId="{E393C5CC-B32F-4CFD-B6BE-FA11F5084AE7}" dt="2025-10-30T15:05:31.627" v="11593" actId="403"/>
        <pc:sldMkLst>
          <pc:docMk/>
          <pc:sldMk cId="616851346" sldId="418"/>
        </pc:sldMkLst>
        <pc:spChg chg="mod">
          <ac:chgData name="Marcy Halatyn" userId="67f71167-5f56-4f02-9df7-bad17974920e" providerId="ADAL" clId="{E393C5CC-B32F-4CFD-B6BE-FA11F5084AE7}" dt="2025-10-23T10:24:37.832" v="1758" actId="14100"/>
          <ac:spMkLst>
            <pc:docMk/>
            <pc:sldMk cId="616851346" sldId="418"/>
            <ac:spMk id="3" creationId="{5E782781-6262-39E3-CAAF-582353B35267}"/>
          </ac:spMkLst>
        </pc:spChg>
        <pc:graphicFrameChg chg="mod">
          <ac:chgData name="Marcy Halatyn" userId="67f71167-5f56-4f02-9df7-bad17974920e" providerId="ADAL" clId="{E393C5CC-B32F-4CFD-B6BE-FA11F5084AE7}" dt="2025-10-30T15:05:31.627" v="11593" actId="403"/>
          <ac:graphicFrameMkLst>
            <pc:docMk/>
            <pc:sldMk cId="616851346" sldId="418"/>
            <ac:graphicFrameMk id="2" creationId="{89E6ED6B-F701-46FC-95F4-B00A03FA3FE6}"/>
          </ac:graphicFrameMkLst>
        </pc:graphicFrameChg>
      </pc:sldChg>
      <pc:sldChg chg="modSp mod">
        <pc:chgData name="Marcy Halatyn" userId="67f71167-5f56-4f02-9df7-bad17974920e" providerId="ADAL" clId="{E393C5CC-B32F-4CFD-B6BE-FA11F5084AE7}" dt="2025-10-30T15:04:43.854" v="11589"/>
        <pc:sldMkLst>
          <pc:docMk/>
          <pc:sldMk cId="3115015798" sldId="419"/>
        </pc:sldMkLst>
        <pc:spChg chg="mod">
          <ac:chgData name="Marcy Halatyn" userId="67f71167-5f56-4f02-9df7-bad17974920e" providerId="ADAL" clId="{E393C5CC-B32F-4CFD-B6BE-FA11F5084AE7}" dt="2025-10-23T10:24:51.400" v="1759" actId="1076"/>
          <ac:spMkLst>
            <pc:docMk/>
            <pc:sldMk cId="3115015798" sldId="419"/>
            <ac:spMk id="3" creationId="{EC061C29-8924-2964-299E-3D3EDD9C12FD}"/>
          </ac:spMkLst>
        </pc:spChg>
        <pc:graphicFrameChg chg="mod">
          <ac:chgData name="Marcy Halatyn" userId="67f71167-5f56-4f02-9df7-bad17974920e" providerId="ADAL" clId="{E393C5CC-B32F-4CFD-B6BE-FA11F5084AE7}" dt="2025-10-30T15:04:43.854" v="11589"/>
          <ac:graphicFrameMkLst>
            <pc:docMk/>
            <pc:sldMk cId="3115015798" sldId="419"/>
            <ac:graphicFrameMk id="4" creationId="{56E9BA54-EF13-DDE6-C3DA-8663181B61E3}"/>
          </ac:graphicFrameMkLst>
        </pc:graphicFrameChg>
      </pc:sldChg>
      <pc:sldChg chg="modSp mod">
        <pc:chgData name="Marcy Halatyn" userId="67f71167-5f56-4f02-9df7-bad17974920e" providerId="ADAL" clId="{E393C5CC-B32F-4CFD-B6BE-FA11F5084AE7}" dt="2025-10-30T15:04:11.749" v="11583"/>
        <pc:sldMkLst>
          <pc:docMk/>
          <pc:sldMk cId="1719350718" sldId="421"/>
        </pc:sldMkLst>
        <pc:spChg chg="mod">
          <ac:chgData name="Marcy Halatyn" userId="67f71167-5f56-4f02-9df7-bad17974920e" providerId="ADAL" clId="{E393C5CC-B32F-4CFD-B6BE-FA11F5084AE7}" dt="2025-10-29T12:29:17.998" v="6241" actId="20577"/>
          <ac:spMkLst>
            <pc:docMk/>
            <pc:sldMk cId="1719350718" sldId="421"/>
            <ac:spMk id="3" creationId="{0B4D22B9-BC82-974B-BBEC-C91A40F03118}"/>
          </ac:spMkLst>
        </pc:spChg>
        <pc:graphicFrameChg chg="mod">
          <ac:chgData name="Marcy Halatyn" userId="67f71167-5f56-4f02-9df7-bad17974920e" providerId="ADAL" clId="{E393C5CC-B32F-4CFD-B6BE-FA11F5084AE7}" dt="2025-10-30T15:04:11.749" v="11583"/>
          <ac:graphicFrameMkLst>
            <pc:docMk/>
            <pc:sldMk cId="1719350718" sldId="421"/>
            <ac:graphicFrameMk id="2" creationId="{CCA27006-451F-71CF-B23E-7880CD6EF81B}"/>
          </ac:graphicFrameMkLst>
        </pc:graphicFrameChg>
      </pc:sldChg>
      <pc:sldChg chg="addSp modSp mod">
        <pc:chgData name="Marcy Halatyn" userId="67f71167-5f56-4f02-9df7-bad17974920e" providerId="ADAL" clId="{E393C5CC-B32F-4CFD-B6BE-FA11F5084AE7}" dt="2025-10-30T15:24:48.283" v="11651" actId="404"/>
        <pc:sldMkLst>
          <pc:docMk/>
          <pc:sldMk cId="647290618" sldId="422"/>
        </pc:sldMkLst>
        <pc:spChg chg="add mod">
          <ac:chgData name="Marcy Halatyn" userId="67f71167-5f56-4f02-9df7-bad17974920e" providerId="ADAL" clId="{E393C5CC-B32F-4CFD-B6BE-FA11F5084AE7}" dt="2025-10-30T15:24:48.283" v="11651" actId="404"/>
          <ac:spMkLst>
            <pc:docMk/>
            <pc:sldMk cId="647290618" sldId="422"/>
            <ac:spMk id="2" creationId="{93A084DF-3958-FEC3-6451-E2EBA281A4AF}"/>
          </ac:spMkLst>
        </pc:spChg>
        <pc:spChg chg="mod">
          <ac:chgData name="Marcy Halatyn" userId="67f71167-5f56-4f02-9df7-bad17974920e" providerId="ADAL" clId="{E393C5CC-B32F-4CFD-B6BE-FA11F5084AE7}" dt="2025-10-29T12:29:13.799" v="6240" actId="20577"/>
          <ac:spMkLst>
            <pc:docMk/>
            <pc:sldMk cId="647290618" sldId="422"/>
            <ac:spMk id="3" creationId="{F5989276-78AC-946F-A737-02DDBB58A4FE}"/>
          </ac:spMkLst>
        </pc:spChg>
        <pc:graphicFrameChg chg="mod">
          <ac:chgData name="Marcy Halatyn" userId="67f71167-5f56-4f02-9df7-bad17974920e" providerId="ADAL" clId="{E393C5CC-B32F-4CFD-B6BE-FA11F5084AE7}" dt="2025-10-30T14:43:11.438" v="11566"/>
          <ac:graphicFrameMkLst>
            <pc:docMk/>
            <pc:sldMk cId="647290618" sldId="422"/>
            <ac:graphicFrameMk id="4" creationId="{3B848250-B8F4-E3D6-27D8-39D6586826DF}"/>
          </ac:graphicFrameMkLst>
        </pc:graphicFrameChg>
      </pc:sldChg>
      <pc:sldChg chg="modSp mod">
        <pc:chgData name="Marcy Halatyn" userId="67f71167-5f56-4f02-9df7-bad17974920e" providerId="ADAL" clId="{E393C5CC-B32F-4CFD-B6BE-FA11F5084AE7}" dt="2025-10-30T14:42:02.900" v="11555"/>
        <pc:sldMkLst>
          <pc:docMk/>
          <pc:sldMk cId="4019241144" sldId="423"/>
        </pc:sldMkLst>
        <pc:spChg chg="mod">
          <ac:chgData name="Marcy Halatyn" userId="67f71167-5f56-4f02-9df7-bad17974920e" providerId="ADAL" clId="{E393C5CC-B32F-4CFD-B6BE-FA11F5084AE7}" dt="2025-10-29T12:29:22.731" v="6242" actId="20577"/>
          <ac:spMkLst>
            <pc:docMk/>
            <pc:sldMk cId="4019241144" sldId="423"/>
            <ac:spMk id="3" creationId="{72B3133B-89D6-CEDA-0FBB-6D67B1FECD64}"/>
          </ac:spMkLst>
        </pc:spChg>
        <pc:graphicFrameChg chg="mod">
          <ac:chgData name="Marcy Halatyn" userId="67f71167-5f56-4f02-9df7-bad17974920e" providerId="ADAL" clId="{E393C5CC-B32F-4CFD-B6BE-FA11F5084AE7}" dt="2025-10-30T14:42:02.900" v="11555"/>
          <ac:graphicFrameMkLst>
            <pc:docMk/>
            <pc:sldMk cId="4019241144" sldId="423"/>
            <ac:graphicFrameMk id="2" creationId="{EFC34BC3-4562-094B-C0E0-A41578BC58C7}"/>
          </ac:graphicFrameMkLst>
        </pc:graphicFrameChg>
      </pc:sldChg>
      <pc:sldChg chg="modSp mod">
        <pc:chgData name="Marcy Halatyn" userId="67f71167-5f56-4f02-9df7-bad17974920e" providerId="ADAL" clId="{E393C5CC-B32F-4CFD-B6BE-FA11F5084AE7}" dt="2025-10-30T14:41:29.858" v="11546"/>
        <pc:sldMkLst>
          <pc:docMk/>
          <pc:sldMk cId="1355800163" sldId="424"/>
        </pc:sldMkLst>
        <pc:spChg chg="mod">
          <ac:chgData name="Marcy Halatyn" userId="67f71167-5f56-4f02-9df7-bad17974920e" providerId="ADAL" clId="{E393C5CC-B32F-4CFD-B6BE-FA11F5084AE7}" dt="2025-10-23T10:26:57.865" v="1775" actId="1076"/>
          <ac:spMkLst>
            <pc:docMk/>
            <pc:sldMk cId="1355800163" sldId="424"/>
            <ac:spMk id="3" creationId="{20D0117B-A3F7-9E28-75CF-B7137DA6A92A}"/>
          </ac:spMkLst>
        </pc:spChg>
        <pc:graphicFrameChg chg="mod">
          <ac:chgData name="Marcy Halatyn" userId="67f71167-5f56-4f02-9df7-bad17974920e" providerId="ADAL" clId="{E393C5CC-B32F-4CFD-B6BE-FA11F5084AE7}" dt="2025-10-30T14:41:29.858" v="11546"/>
          <ac:graphicFrameMkLst>
            <pc:docMk/>
            <pc:sldMk cId="1355800163" sldId="424"/>
            <ac:graphicFrameMk id="4" creationId="{FB72322D-6B71-7188-F835-08237ECAA86A}"/>
          </ac:graphicFrameMkLst>
        </pc:graphicFrameChg>
      </pc:sldChg>
      <pc:sldChg chg="modSp mod">
        <pc:chgData name="Marcy Halatyn" userId="67f71167-5f56-4f02-9df7-bad17974920e" providerId="ADAL" clId="{E393C5CC-B32F-4CFD-B6BE-FA11F5084AE7}" dt="2025-10-30T14:39:02.545" v="11519"/>
        <pc:sldMkLst>
          <pc:docMk/>
          <pc:sldMk cId="586736555" sldId="425"/>
        </pc:sldMkLst>
        <pc:spChg chg="mod">
          <ac:chgData name="Marcy Halatyn" userId="67f71167-5f56-4f02-9df7-bad17974920e" providerId="ADAL" clId="{E393C5CC-B32F-4CFD-B6BE-FA11F5084AE7}" dt="2025-10-23T10:27:21.586" v="1778" actId="1076"/>
          <ac:spMkLst>
            <pc:docMk/>
            <pc:sldMk cId="586736555" sldId="425"/>
            <ac:spMk id="3" creationId="{85F2728A-5F03-100C-85B1-EE564BA10159}"/>
          </ac:spMkLst>
        </pc:spChg>
        <pc:graphicFrameChg chg="mod">
          <ac:chgData name="Marcy Halatyn" userId="67f71167-5f56-4f02-9df7-bad17974920e" providerId="ADAL" clId="{E393C5CC-B32F-4CFD-B6BE-FA11F5084AE7}" dt="2025-10-30T14:39:02.545" v="11519"/>
          <ac:graphicFrameMkLst>
            <pc:docMk/>
            <pc:sldMk cId="586736555" sldId="425"/>
            <ac:graphicFrameMk id="2" creationId="{CFA31095-F019-AC40-B501-0C8B8D07BF47}"/>
          </ac:graphicFrameMkLst>
        </pc:graphicFrameChg>
      </pc:sldChg>
      <pc:sldChg chg="modSp mod">
        <pc:chgData name="Marcy Halatyn" userId="67f71167-5f56-4f02-9df7-bad17974920e" providerId="ADAL" clId="{E393C5CC-B32F-4CFD-B6BE-FA11F5084AE7}" dt="2025-10-30T14:38:16.065" v="11508"/>
        <pc:sldMkLst>
          <pc:docMk/>
          <pc:sldMk cId="2197299250" sldId="426"/>
        </pc:sldMkLst>
        <pc:spChg chg="mod">
          <ac:chgData name="Marcy Halatyn" userId="67f71167-5f56-4f02-9df7-bad17974920e" providerId="ADAL" clId="{E393C5CC-B32F-4CFD-B6BE-FA11F5084AE7}" dt="2025-10-23T10:27:52.411" v="1782" actId="1076"/>
          <ac:spMkLst>
            <pc:docMk/>
            <pc:sldMk cId="2197299250" sldId="426"/>
            <ac:spMk id="3" creationId="{CCF3A1FC-D041-5F53-B973-8BAB1F22CF42}"/>
          </ac:spMkLst>
        </pc:spChg>
        <pc:graphicFrameChg chg="mod">
          <ac:chgData name="Marcy Halatyn" userId="67f71167-5f56-4f02-9df7-bad17974920e" providerId="ADAL" clId="{E393C5CC-B32F-4CFD-B6BE-FA11F5084AE7}" dt="2025-10-30T14:38:16.065" v="11508"/>
          <ac:graphicFrameMkLst>
            <pc:docMk/>
            <pc:sldMk cId="2197299250" sldId="426"/>
            <ac:graphicFrameMk id="4" creationId="{2DC7D3FF-61B1-7A46-BACC-1EEB135D6BB2}"/>
          </ac:graphicFrameMkLst>
        </pc:graphicFrameChg>
      </pc:sldChg>
      <pc:sldChg chg="modSp mod">
        <pc:chgData name="Marcy Halatyn" userId="67f71167-5f56-4f02-9df7-bad17974920e" providerId="ADAL" clId="{E393C5CC-B32F-4CFD-B6BE-FA11F5084AE7}" dt="2025-10-30T14:29:02.923" v="11463" actId="403"/>
        <pc:sldMkLst>
          <pc:docMk/>
          <pc:sldMk cId="1554645507" sldId="431"/>
        </pc:sldMkLst>
        <pc:spChg chg="mod">
          <ac:chgData name="Marcy Halatyn" userId="67f71167-5f56-4f02-9df7-bad17974920e" providerId="ADAL" clId="{E393C5CC-B32F-4CFD-B6BE-FA11F5084AE7}" dt="2025-10-23T10:28:17.669" v="1786" actId="1076"/>
          <ac:spMkLst>
            <pc:docMk/>
            <pc:sldMk cId="1554645507" sldId="431"/>
            <ac:spMk id="3" creationId="{572AC5F9-7CC5-BF90-4E15-761283D26785}"/>
          </ac:spMkLst>
        </pc:spChg>
        <pc:graphicFrameChg chg="mod">
          <ac:chgData name="Marcy Halatyn" userId="67f71167-5f56-4f02-9df7-bad17974920e" providerId="ADAL" clId="{E393C5CC-B32F-4CFD-B6BE-FA11F5084AE7}" dt="2025-10-30T14:29:02.923" v="11463" actId="403"/>
          <ac:graphicFrameMkLst>
            <pc:docMk/>
            <pc:sldMk cId="1554645507" sldId="431"/>
            <ac:graphicFrameMk id="2" creationId="{81C60779-9699-3685-B677-778730A7C26C}"/>
          </ac:graphicFrameMkLst>
        </pc:graphicFrameChg>
      </pc:sldChg>
      <pc:sldChg chg="modSp mod">
        <pc:chgData name="Marcy Halatyn" userId="67f71167-5f56-4f02-9df7-bad17974920e" providerId="ADAL" clId="{E393C5CC-B32F-4CFD-B6BE-FA11F5084AE7}" dt="2025-10-30T14:28:32.354" v="11460" actId="403"/>
        <pc:sldMkLst>
          <pc:docMk/>
          <pc:sldMk cId="13141330" sldId="432"/>
        </pc:sldMkLst>
        <pc:spChg chg="mod">
          <ac:chgData name="Marcy Halatyn" userId="67f71167-5f56-4f02-9df7-bad17974920e" providerId="ADAL" clId="{E393C5CC-B32F-4CFD-B6BE-FA11F5084AE7}" dt="2025-10-23T10:28:47.547" v="1790" actId="1076"/>
          <ac:spMkLst>
            <pc:docMk/>
            <pc:sldMk cId="13141330" sldId="432"/>
            <ac:spMk id="3" creationId="{7CBCF691-E585-3CAD-1A68-F0B7FCBA64C1}"/>
          </ac:spMkLst>
        </pc:spChg>
        <pc:graphicFrameChg chg="mod">
          <ac:chgData name="Marcy Halatyn" userId="67f71167-5f56-4f02-9df7-bad17974920e" providerId="ADAL" clId="{E393C5CC-B32F-4CFD-B6BE-FA11F5084AE7}" dt="2025-10-30T14:28:32.354" v="11460" actId="403"/>
          <ac:graphicFrameMkLst>
            <pc:docMk/>
            <pc:sldMk cId="13141330" sldId="432"/>
            <ac:graphicFrameMk id="4" creationId="{97047716-88F9-4121-34A3-513C966E01BD}"/>
          </ac:graphicFrameMkLst>
        </pc:graphicFrameChg>
      </pc:sldChg>
      <pc:sldChg chg="modSp mod">
        <pc:chgData name="Marcy Halatyn" userId="67f71167-5f56-4f02-9df7-bad17974920e" providerId="ADAL" clId="{E393C5CC-B32F-4CFD-B6BE-FA11F5084AE7}" dt="2025-10-23T10:20:38.598" v="1720" actId="1076"/>
        <pc:sldMkLst>
          <pc:docMk/>
          <pc:sldMk cId="1929904978" sldId="434"/>
        </pc:sldMkLst>
        <pc:spChg chg="mod">
          <ac:chgData name="Marcy Halatyn" userId="67f71167-5f56-4f02-9df7-bad17974920e" providerId="ADAL" clId="{E393C5CC-B32F-4CFD-B6BE-FA11F5084AE7}" dt="2025-10-23T10:20:00.021" v="1714" actId="1076"/>
          <ac:spMkLst>
            <pc:docMk/>
            <pc:sldMk cId="1929904978" sldId="434"/>
            <ac:spMk id="3" creationId="{C0A8E46B-1CE0-918E-73AA-BB8190A736EE}"/>
          </ac:spMkLst>
        </pc:spChg>
        <pc:graphicFrameChg chg="mod">
          <ac:chgData name="Marcy Halatyn" userId="67f71167-5f56-4f02-9df7-bad17974920e" providerId="ADAL" clId="{E393C5CC-B32F-4CFD-B6BE-FA11F5084AE7}" dt="2025-10-23T10:20:38.598" v="1720" actId="1076"/>
          <ac:graphicFrameMkLst>
            <pc:docMk/>
            <pc:sldMk cId="1929904978" sldId="434"/>
            <ac:graphicFrameMk id="2" creationId="{C0FC17E9-813A-2F49-EE11-25A10CEE87E1}"/>
          </ac:graphicFrameMkLst>
        </pc:graphicFrameChg>
      </pc:sldChg>
      <pc:sldChg chg="modSp mod">
        <pc:chgData name="Marcy Halatyn" userId="67f71167-5f56-4f02-9df7-bad17974920e" providerId="ADAL" clId="{E393C5CC-B32F-4CFD-B6BE-FA11F5084AE7}" dt="2025-10-29T15:52:13.638" v="7662" actId="27918"/>
        <pc:sldMkLst>
          <pc:docMk/>
          <pc:sldMk cId="2753675298" sldId="435"/>
        </pc:sldMkLst>
        <pc:spChg chg="mod">
          <ac:chgData name="Marcy Halatyn" userId="67f71167-5f56-4f02-9df7-bad17974920e" providerId="ADAL" clId="{E393C5CC-B32F-4CFD-B6BE-FA11F5084AE7}" dt="2025-10-23T10:20:48.149" v="1721" actId="1076"/>
          <ac:spMkLst>
            <pc:docMk/>
            <pc:sldMk cId="2753675298" sldId="435"/>
            <ac:spMk id="3" creationId="{CCB04FD6-811B-7C57-DAB1-A6020FF5B4B5}"/>
          </ac:spMkLst>
        </pc:spChg>
        <pc:graphicFrameChg chg="mod">
          <ac:chgData name="Marcy Halatyn" userId="67f71167-5f56-4f02-9df7-bad17974920e" providerId="ADAL" clId="{E393C5CC-B32F-4CFD-B6BE-FA11F5084AE7}" dt="2025-10-29T15:52:11.046" v="7661" actId="207"/>
          <ac:graphicFrameMkLst>
            <pc:docMk/>
            <pc:sldMk cId="2753675298" sldId="435"/>
            <ac:graphicFrameMk id="4" creationId="{CA84F2CE-908D-7D0A-AD22-B148CA2279FF}"/>
          </ac:graphicFrameMkLst>
        </pc:graphicFrameChg>
      </pc:sldChg>
      <pc:sldChg chg="modSp mod">
        <pc:chgData name="Marcy Halatyn" userId="67f71167-5f56-4f02-9df7-bad17974920e" providerId="ADAL" clId="{E393C5CC-B32F-4CFD-B6BE-FA11F5084AE7}" dt="2025-10-23T10:21:53.640" v="1732" actId="403"/>
        <pc:sldMkLst>
          <pc:docMk/>
          <pc:sldMk cId="3321960828" sldId="436"/>
        </pc:sldMkLst>
        <pc:spChg chg="mod">
          <ac:chgData name="Marcy Halatyn" userId="67f71167-5f56-4f02-9df7-bad17974920e" providerId="ADAL" clId="{E393C5CC-B32F-4CFD-B6BE-FA11F5084AE7}" dt="2025-10-23T10:21:53.640" v="1732" actId="403"/>
          <ac:spMkLst>
            <pc:docMk/>
            <pc:sldMk cId="3321960828" sldId="436"/>
            <ac:spMk id="3" creationId="{89B92979-80FC-6D9B-3774-DDA2B45F3BBA}"/>
          </ac:spMkLst>
        </pc:spChg>
        <pc:graphicFrameChg chg="mod">
          <ac:chgData name="Marcy Halatyn" userId="67f71167-5f56-4f02-9df7-bad17974920e" providerId="ADAL" clId="{E393C5CC-B32F-4CFD-B6BE-FA11F5084AE7}" dt="2025-10-23T10:21:25.569" v="1728" actId="14100"/>
          <ac:graphicFrameMkLst>
            <pc:docMk/>
            <pc:sldMk cId="3321960828" sldId="436"/>
            <ac:graphicFrameMk id="2" creationId="{EEB549FE-3F19-ABFC-7FD7-ADD8BD3EF9DD}"/>
          </ac:graphicFrameMkLst>
        </pc:graphicFrameChg>
      </pc:sldChg>
      <pc:sldChg chg="modSp mod">
        <pc:chgData name="Marcy Halatyn" userId="67f71167-5f56-4f02-9df7-bad17974920e" providerId="ADAL" clId="{E393C5CC-B32F-4CFD-B6BE-FA11F5084AE7}" dt="2025-10-30T15:30:09.351" v="11669" actId="404"/>
        <pc:sldMkLst>
          <pc:docMk/>
          <pc:sldMk cId="841385441" sldId="437"/>
        </pc:sldMkLst>
        <pc:spChg chg="mod">
          <ac:chgData name="Marcy Halatyn" userId="67f71167-5f56-4f02-9df7-bad17974920e" providerId="ADAL" clId="{E393C5CC-B32F-4CFD-B6BE-FA11F5084AE7}" dt="2025-10-23T10:14:43.585" v="1673" actId="1076"/>
          <ac:spMkLst>
            <pc:docMk/>
            <pc:sldMk cId="841385441" sldId="437"/>
            <ac:spMk id="3" creationId="{6D8843D6-0644-08ED-5941-D49204F9FAA8}"/>
          </ac:spMkLst>
        </pc:spChg>
        <pc:graphicFrameChg chg="mod">
          <ac:chgData name="Marcy Halatyn" userId="67f71167-5f56-4f02-9df7-bad17974920e" providerId="ADAL" clId="{E393C5CC-B32F-4CFD-B6BE-FA11F5084AE7}" dt="2025-10-30T15:30:09.351" v="11669" actId="404"/>
          <ac:graphicFrameMkLst>
            <pc:docMk/>
            <pc:sldMk cId="841385441" sldId="437"/>
            <ac:graphicFrameMk id="2" creationId="{C730ADCF-F193-418C-8EB2-96471FF25C70}"/>
          </ac:graphicFrameMkLst>
        </pc:graphicFrameChg>
      </pc:sldChg>
      <pc:sldChg chg="modSp mod">
        <pc:chgData name="Marcy Halatyn" userId="67f71167-5f56-4f02-9df7-bad17974920e" providerId="ADAL" clId="{E393C5CC-B32F-4CFD-B6BE-FA11F5084AE7}" dt="2025-10-23T10:21:44.230" v="1731" actId="14100"/>
        <pc:sldMkLst>
          <pc:docMk/>
          <pc:sldMk cId="768958031" sldId="440"/>
        </pc:sldMkLst>
        <pc:spChg chg="mod">
          <ac:chgData name="Marcy Halatyn" userId="67f71167-5f56-4f02-9df7-bad17974920e" providerId="ADAL" clId="{E393C5CC-B32F-4CFD-B6BE-FA11F5084AE7}" dt="2025-10-23T10:21:34.493" v="1729" actId="1076"/>
          <ac:spMkLst>
            <pc:docMk/>
            <pc:sldMk cId="768958031" sldId="440"/>
            <ac:spMk id="3" creationId="{65093F81-46C6-B26F-AEE1-562725FDF052}"/>
          </ac:spMkLst>
        </pc:spChg>
        <pc:graphicFrameChg chg="mod">
          <ac:chgData name="Marcy Halatyn" userId="67f71167-5f56-4f02-9df7-bad17974920e" providerId="ADAL" clId="{E393C5CC-B32F-4CFD-B6BE-FA11F5084AE7}" dt="2025-10-23T10:21:44.230" v="1731" actId="14100"/>
          <ac:graphicFrameMkLst>
            <pc:docMk/>
            <pc:sldMk cId="768958031" sldId="440"/>
            <ac:graphicFrameMk id="4" creationId="{0F0D76CC-3156-7060-497B-3969E5A97DC1}"/>
          </ac:graphicFrameMkLst>
        </pc:graphicFrameChg>
      </pc:sldChg>
      <pc:sldChg chg="modSp mod ord">
        <pc:chgData name="Marcy Halatyn" userId="67f71167-5f56-4f02-9df7-bad17974920e" providerId="ADAL" clId="{E393C5CC-B32F-4CFD-B6BE-FA11F5084AE7}" dt="2025-10-30T15:29:53.999" v="11666" actId="404"/>
        <pc:sldMkLst>
          <pc:docMk/>
          <pc:sldMk cId="546036084" sldId="442"/>
        </pc:sldMkLst>
        <pc:spChg chg="mod">
          <ac:chgData name="Marcy Halatyn" userId="67f71167-5f56-4f02-9df7-bad17974920e" providerId="ADAL" clId="{E393C5CC-B32F-4CFD-B6BE-FA11F5084AE7}" dt="2025-10-23T10:17:24.416" v="1700" actId="1076"/>
          <ac:spMkLst>
            <pc:docMk/>
            <pc:sldMk cId="546036084" sldId="442"/>
            <ac:spMk id="3" creationId="{8F152973-6D37-89D7-9848-A3D22DAC0E21}"/>
          </ac:spMkLst>
        </pc:spChg>
        <pc:graphicFrameChg chg="mod">
          <ac:chgData name="Marcy Halatyn" userId="67f71167-5f56-4f02-9df7-bad17974920e" providerId="ADAL" clId="{E393C5CC-B32F-4CFD-B6BE-FA11F5084AE7}" dt="2025-10-30T15:29:53.999" v="11666" actId="404"/>
          <ac:graphicFrameMkLst>
            <pc:docMk/>
            <pc:sldMk cId="546036084" sldId="442"/>
            <ac:graphicFrameMk id="2" creationId="{7FAF387E-3F7C-6C59-6AB8-766576C79B14}"/>
          </ac:graphicFrameMkLst>
        </pc:graphicFrameChg>
      </pc:sldChg>
      <pc:sldChg chg="modSp mod">
        <pc:chgData name="Marcy Halatyn" userId="67f71167-5f56-4f02-9df7-bad17974920e" providerId="ADAL" clId="{E393C5CC-B32F-4CFD-B6BE-FA11F5084AE7}" dt="2025-10-23T10:22:10.883" v="1733" actId="1076"/>
        <pc:sldMkLst>
          <pc:docMk/>
          <pc:sldMk cId="4067223390" sldId="443"/>
        </pc:sldMkLst>
        <pc:spChg chg="mod">
          <ac:chgData name="Marcy Halatyn" userId="67f71167-5f56-4f02-9df7-bad17974920e" providerId="ADAL" clId="{E393C5CC-B32F-4CFD-B6BE-FA11F5084AE7}" dt="2025-10-23T08:29:26.358" v="843" actId="404"/>
          <ac:spMkLst>
            <pc:docMk/>
            <pc:sldMk cId="4067223390" sldId="443"/>
            <ac:spMk id="3" creationId="{3E0E21F1-CD25-72F2-F034-CB8F885D0B30}"/>
          </ac:spMkLst>
        </pc:spChg>
        <pc:graphicFrameChg chg="mod">
          <ac:chgData name="Marcy Halatyn" userId="67f71167-5f56-4f02-9df7-bad17974920e" providerId="ADAL" clId="{E393C5CC-B32F-4CFD-B6BE-FA11F5084AE7}" dt="2025-10-23T10:22:10.883" v="1733" actId="1076"/>
          <ac:graphicFrameMkLst>
            <pc:docMk/>
            <pc:sldMk cId="4067223390" sldId="443"/>
            <ac:graphicFrameMk id="2" creationId="{7B87A547-5551-42AC-EFD9-1618AAC0E431}"/>
          </ac:graphicFrameMkLst>
        </pc:graphicFrameChg>
      </pc:sldChg>
      <pc:sldChg chg="modSp mod">
        <pc:chgData name="Marcy Halatyn" userId="67f71167-5f56-4f02-9df7-bad17974920e" providerId="ADAL" clId="{E393C5CC-B32F-4CFD-B6BE-FA11F5084AE7}" dt="2025-10-23T10:22:22.267" v="1735" actId="1076"/>
        <pc:sldMkLst>
          <pc:docMk/>
          <pc:sldMk cId="685098256" sldId="444"/>
        </pc:sldMkLst>
        <pc:spChg chg="mod">
          <ac:chgData name="Marcy Halatyn" userId="67f71167-5f56-4f02-9df7-bad17974920e" providerId="ADAL" clId="{E393C5CC-B32F-4CFD-B6BE-FA11F5084AE7}" dt="2025-10-23T10:22:18.760" v="1734" actId="1076"/>
          <ac:spMkLst>
            <pc:docMk/>
            <pc:sldMk cId="685098256" sldId="444"/>
            <ac:spMk id="3" creationId="{D4D944B6-96E0-6A8C-01E8-50CEBDAAA872}"/>
          </ac:spMkLst>
        </pc:spChg>
        <pc:graphicFrameChg chg="mod">
          <ac:chgData name="Marcy Halatyn" userId="67f71167-5f56-4f02-9df7-bad17974920e" providerId="ADAL" clId="{E393C5CC-B32F-4CFD-B6BE-FA11F5084AE7}" dt="2025-10-23T10:22:22.267" v="1735" actId="1076"/>
          <ac:graphicFrameMkLst>
            <pc:docMk/>
            <pc:sldMk cId="685098256" sldId="444"/>
            <ac:graphicFrameMk id="4" creationId="{0F01E8C7-7D91-15E8-C8F3-EAEA988CEFFB}"/>
          </ac:graphicFrameMkLst>
        </pc:graphicFrameChg>
      </pc:sldChg>
      <pc:sldChg chg="addSp delSp modSp mod">
        <pc:chgData name="Marcy Halatyn" userId="67f71167-5f56-4f02-9df7-bad17974920e" providerId="ADAL" clId="{E393C5CC-B32F-4CFD-B6BE-FA11F5084AE7}" dt="2025-10-30T11:37:21.884" v="10569" actId="403"/>
        <pc:sldMkLst>
          <pc:docMk/>
          <pc:sldMk cId="3331008861" sldId="445"/>
        </pc:sldMkLst>
        <pc:spChg chg="mod">
          <ac:chgData name="Marcy Halatyn" userId="67f71167-5f56-4f02-9df7-bad17974920e" providerId="ADAL" clId="{E393C5CC-B32F-4CFD-B6BE-FA11F5084AE7}" dt="2025-10-23T09:57:59.181" v="1579" actId="1076"/>
          <ac:spMkLst>
            <pc:docMk/>
            <pc:sldMk cId="3331008861" sldId="445"/>
            <ac:spMk id="3" creationId="{9F32F5B6-0E58-458A-C4F4-150CAC12319F}"/>
          </ac:spMkLst>
        </pc:spChg>
        <pc:spChg chg="add mod">
          <ac:chgData name="Marcy Halatyn" userId="67f71167-5f56-4f02-9df7-bad17974920e" providerId="ADAL" clId="{E393C5CC-B32F-4CFD-B6BE-FA11F5084AE7}" dt="2025-10-23T11:47:05.304" v="2586"/>
          <ac:spMkLst>
            <pc:docMk/>
            <pc:sldMk cId="3331008861" sldId="445"/>
            <ac:spMk id="7" creationId="{362FE0E3-D1E5-BFAB-1B3D-A5B46CCADDCA}"/>
          </ac:spMkLst>
        </pc:spChg>
        <pc:graphicFrameChg chg="add mod">
          <ac:chgData name="Marcy Halatyn" userId="67f71167-5f56-4f02-9df7-bad17974920e" providerId="ADAL" clId="{E393C5CC-B32F-4CFD-B6BE-FA11F5084AE7}" dt="2025-10-30T11:37:21.884" v="10569" actId="403"/>
          <ac:graphicFrameMkLst>
            <pc:docMk/>
            <pc:sldMk cId="3331008861" sldId="445"/>
            <ac:graphicFrameMk id="6" creationId="{6720FAE4-E2EF-2CF7-5792-BBDF9C4DEECB}"/>
          </ac:graphicFrameMkLst>
        </pc:graphicFrameChg>
      </pc:sldChg>
      <pc:sldChg chg="modSp mod">
        <pc:chgData name="Marcy Halatyn" userId="67f71167-5f56-4f02-9df7-bad17974920e" providerId="ADAL" clId="{E393C5CC-B32F-4CFD-B6BE-FA11F5084AE7}" dt="2025-10-30T15:30:36.840" v="11676" actId="404"/>
        <pc:sldMkLst>
          <pc:docMk/>
          <pc:sldMk cId="337483012" sldId="446"/>
        </pc:sldMkLst>
        <pc:spChg chg="mod">
          <ac:chgData name="Marcy Halatyn" userId="67f71167-5f56-4f02-9df7-bad17974920e" providerId="ADAL" clId="{E393C5CC-B32F-4CFD-B6BE-FA11F5084AE7}" dt="2025-10-23T10:12:43.496" v="1657" actId="1076"/>
          <ac:spMkLst>
            <pc:docMk/>
            <pc:sldMk cId="337483012" sldId="446"/>
            <ac:spMk id="3" creationId="{9322A207-093C-409B-E5E6-3C78A2783D90}"/>
          </ac:spMkLst>
        </pc:spChg>
        <pc:graphicFrameChg chg="mod">
          <ac:chgData name="Marcy Halatyn" userId="67f71167-5f56-4f02-9df7-bad17974920e" providerId="ADAL" clId="{E393C5CC-B32F-4CFD-B6BE-FA11F5084AE7}" dt="2025-10-30T15:30:36.840" v="11676" actId="404"/>
          <ac:graphicFrameMkLst>
            <pc:docMk/>
            <pc:sldMk cId="337483012" sldId="446"/>
            <ac:graphicFrameMk id="2" creationId="{2A1A7505-B2D1-D1D5-B158-C0284EB39456}"/>
          </ac:graphicFrameMkLst>
        </pc:graphicFrameChg>
      </pc:sldChg>
      <pc:sldChg chg="modSp mod">
        <pc:chgData name="Marcy Halatyn" userId="67f71167-5f56-4f02-9df7-bad17974920e" providerId="ADAL" clId="{E393C5CC-B32F-4CFD-B6BE-FA11F5084AE7}" dt="2025-10-29T15:43:56.927" v="7640" actId="207"/>
        <pc:sldMkLst>
          <pc:docMk/>
          <pc:sldMk cId="1873203764" sldId="447"/>
        </pc:sldMkLst>
        <pc:spChg chg="mod">
          <ac:chgData name="Marcy Halatyn" userId="67f71167-5f56-4f02-9df7-bad17974920e" providerId="ADAL" clId="{E393C5CC-B32F-4CFD-B6BE-FA11F5084AE7}" dt="2025-10-23T10:15:56.947" v="1689" actId="1076"/>
          <ac:spMkLst>
            <pc:docMk/>
            <pc:sldMk cId="1873203764" sldId="447"/>
            <ac:spMk id="3" creationId="{25FD50E4-6D8C-A429-AD0D-13AF0015C863}"/>
          </ac:spMkLst>
        </pc:spChg>
        <pc:graphicFrameChg chg="mod">
          <ac:chgData name="Marcy Halatyn" userId="67f71167-5f56-4f02-9df7-bad17974920e" providerId="ADAL" clId="{E393C5CC-B32F-4CFD-B6BE-FA11F5084AE7}" dt="2025-10-29T15:43:46.550" v="7637" actId="207"/>
          <ac:graphicFrameMkLst>
            <pc:docMk/>
            <pc:sldMk cId="1873203764" sldId="447"/>
            <ac:graphicFrameMk id="5" creationId="{0779EAD6-621E-8804-CA48-78C53E1E186A}"/>
          </ac:graphicFrameMkLst>
        </pc:graphicFrameChg>
        <pc:graphicFrameChg chg="mod">
          <ac:chgData name="Marcy Halatyn" userId="67f71167-5f56-4f02-9df7-bad17974920e" providerId="ADAL" clId="{E393C5CC-B32F-4CFD-B6BE-FA11F5084AE7}" dt="2025-10-29T15:43:56.927" v="7640" actId="207"/>
          <ac:graphicFrameMkLst>
            <pc:docMk/>
            <pc:sldMk cId="1873203764" sldId="447"/>
            <ac:graphicFrameMk id="6" creationId="{D40F46C2-1618-3A18-7F36-6332FC89D202}"/>
          </ac:graphicFrameMkLst>
        </pc:graphicFrameChg>
      </pc:sldChg>
      <pc:sldChg chg="modSp mod">
        <pc:chgData name="Marcy Halatyn" userId="67f71167-5f56-4f02-9df7-bad17974920e" providerId="ADAL" clId="{E393C5CC-B32F-4CFD-B6BE-FA11F5084AE7}" dt="2025-10-30T15:29:26.326" v="11662" actId="404"/>
        <pc:sldMkLst>
          <pc:docMk/>
          <pc:sldMk cId="3132176749" sldId="448"/>
        </pc:sldMkLst>
        <pc:spChg chg="mod">
          <ac:chgData name="Marcy Halatyn" userId="67f71167-5f56-4f02-9df7-bad17974920e" providerId="ADAL" clId="{E393C5CC-B32F-4CFD-B6BE-FA11F5084AE7}" dt="2025-10-23T10:16:51.281" v="1695" actId="20577"/>
          <ac:spMkLst>
            <pc:docMk/>
            <pc:sldMk cId="3132176749" sldId="448"/>
            <ac:spMk id="3" creationId="{EE819C8E-89BA-45A1-FF96-29DD282774F5}"/>
          </ac:spMkLst>
        </pc:spChg>
        <pc:graphicFrameChg chg="mod">
          <ac:chgData name="Marcy Halatyn" userId="67f71167-5f56-4f02-9df7-bad17974920e" providerId="ADAL" clId="{E393C5CC-B32F-4CFD-B6BE-FA11F5084AE7}" dt="2025-10-30T15:29:26.326" v="11662" actId="404"/>
          <ac:graphicFrameMkLst>
            <pc:docMk/>
            <pc:sldMk cId="3132176749" sldId="448"/>
            <ac:graphicFrameMk id="2" creationId="{D8F6017D-5070-89FB-9061-83B279530B53}"/>
          </ac:graphicFrameMkLst>
        </pc:graphicFrameChg>
      </pc:sldChg>
      <pc:sldChg chg="modSp mod">
        <pc:chgData name="Marcy Halatyn" userId="67f71167-5f56-4f02-9df7-bad17974920e" providerId="ADAL" clId="{E393C5CC-B32F-4CFD-B6BE-FA11F5084AE7}" dt="2025-10-23T10:19:45.154" v="1713" actId="1076"/>
        <pc:sldMkLst>
          <pc:docMk/>
          <pc:sldMk cId="3538099361" sldId="449"/>
        </pc:sldMkLst>
        <pc:spChg chg="mod">
          <ac:chgData name="Marcy Halatyn" userId="67f71167-5f56-4f02-9df7-bad17974920e" providerId="ADAL" clId="{E393C5CC-B32F-4CFD-B6BE-FA11F5084AE7}" dt="2025-10-23T10:19:27.167" v="1710" actId="14100"/>
          <ac:spMkLst>
            <pc:docMk/>
            <pc:sldMk cId="3538099361" sldId="449"/>
            <ac:spMk id="3" creationId="{241741F9-45EB-D97F-EA56-A66711312906}"/>
          </ac:spMkLst>
        </pc:spChg>
        <pc:graphicFrameChg chg="mod">
          <ac:chgData name="Marcy Halatyn" userId="67f71167-5f56-4f02-9df7-bad17974920e" providerId="ADAL" clId="{E393C5CC-B32F-4CFD-B6BE-FA11F5084AE7}" dt="2025-10-23T10:19:45.154" v="1713" actId="1076"/>
          <ac:graphicFrameMkLst>
            <pc:docMk/>
            <pc:sldMk cId="3538099361" sldId="449"/>
            <ac:graphicFrameMk id="4" creationId="{35028F6F-CB2D-8169-EFB3-3F4817ADC2E4}"/>
          </ac:graphicFrameMkLst>
        </pc:graphicFrameChg>
      </pc:sldChg>
      <pc:sldChg chg="modSp mod">
        <pc:chgData name="Marcy Halatyn" userId="67f71167-5f56-4f02-9df7-bad17974920e" providerId="ADAL" clId="{E393C5CC-B32F-4CFD-B6BE-FA11F5084AE7}" dt="2025-10-30T15:25:57.402" v="11653" actId="404"/>
        <pc:sldMkLst>
          <pc:docMk/>
          <pc:sldMk cId="3345565082" sldId="450"/>
        </pc:sldMkLst>
        <pc:spChg chg="mod">
          <ac:chgData name="Marcy Halatyn" userId="67f71167-5f56-4f02-9df7-bad17974920e" providerId="ADAL" clId="{E393C5CC-B32F-4CFD-B6BE-FA11F5084AE7}" dt="2025-10-23T10:22:44.422" v="1738" actId="1076"/>
          <ac:spMkLst>
            <pc:docMk/>
            <pc:sldMk cId="3345565082" sldId="450"/>
            <ac:spMk id="3" creationId="{7A93573D-1B80-E73F-93EE-75B8A9957497}"/>
          </ac:spMkLst>
        </pc:spChg>
        <pc:graphicFrameChg chg="mod">
          <ac:chgData name="Marcy Halatyn" userId="67f71167-5f56-4f02-9df7-bad17974920e" providerId="ADAL" clId="{E393C5CC-B32F-4CFD-B6BE-FA11F5084AE7}" dt="2025-10-30T15:25:57.402" v="11653" actId="404"/>
          <ac:graphicFrameMkLst>
            <pc:docMk/>
            <pc:sldMk cId="3345565082" sldId="450"/>
            <ac:graphicFrameMk id="2" creationId="{C9514436-7781-509A-EF9C-38C70A3400E7}"/>
          </ac:graphicFrameMkLst>
        </pc:graphicFrameChg>
      </pc:sldChg>
      <pc:sldChg chg="modSp mod">
        <pc:chgData name="Marcy Halatyn" userId="67f71167-5f56-4f02-9df7-bad17974920e" providerId="ADAL" clId="{E393C5CC-B32F-4CFD-B6BE-FA11F5084AE7}" dt="2025-10-29T15:50:55.915" v="7656" actId="207"/>
        <pc:sldMkLst>
          <pc:docMk/>
          <pc:sldMk cId="347317583" sldId="451"/>
        </pc:sldMkLst>
        <pc:spChg chg="mod">
          <ac:chgData name="Marcy Halatyn" userId="67f71167-5f56-4f02-9df7-bad17974920e" providerId="ADAL" clId="{E393C5CC-B32F-4CFD-B6BE-FA11F5084AE7}" dt="2025-10-23T10:18:40.389" v="1705" actId="1076"/>
          <ac:spMkLst>
            <pc:docMk/>
            <pc:sldMk cId="347317583" sldId="451"/>
            <ac:spMk id="3" creationId="{A09F177F-7435-8B25-0062-7EF0CE2EF457}"/>
          </ac:spMkLst>
        </pc:spChg>
        <pc:graphicFrameChg chg="mod">
          <ac:chgData name="Marcy Halatyn" userId="67f71167-5f56-4f02-9df7-bad17974920e" providerId="ADAL" clId="{E393C5CC-B32F-4CFD-B6BE-FA11F5084AE7}" dt="2025-10-29T15:50:55.915" v="7656" actId="207"/>
          <ac:graphicFrameMkLst>
            <pc:docMk/>
            <pc:sldMk cId="347317583" sldId="451"/>
            <ac:graphicFrameMk id="2" creationId="{B85E8088-B47D-3541-8E83-12452CEC53D7}"/>
          </ac:graphicFrameMkLst>
        </pc:graphicFrameChg>
      </pc:sldChg>
      <pc:sldChg chg="modSp mod">
        <pc:chgData name="Marcy Halatyn" userId="67f71167-5f56-4f02-9df7-bad17974920e" providerId="ADAL" clId="{E393C5CC-B32F-4CFD-B6BE-FA11F5084AE7}" dt="2025-10-30T15:22:11.550" v="11650" actId="404"/>
        <pc:sldMkLst>
          <pc:docMk/>
          <pc:sldMk cId="3102426044" sldId="452"/>
        </pc:sldMkLst>
        <pc:spChg chg="mod">
          <ac:chgData name="Marcy Halatyn" userId="67f71167-5f56-4f02-9df7-bad17974920e" providerId="ADAL" clId="{E393C5CC-B32F-4CFD-B6BE-FA11F5084AE7}" dt="2025-10-30T12:06:24.395" v="11033" actId="20577"/>
          <ac:spMkLst>
            <pc:docMk/>
            <pc:sldMk cId="3102426044" sldId="452"/>
            <ac:spMk id="3" creationId="{44DA6A4A-0330-8CC4-ACC1-74BCDDD35AB5}"/>
          </ac:spMkLst>
        </pc:spChg>
        <pc:graphicFrameChg chg="mod">
          <ac:chgData name="Marcy Halatyn" userId="67f71167-5f56-4f02-9df7-bad17974920e" providerId="ADAL" clId="{E393C5CC-B32F-4CFD-B6BE-FA11F5084AE7}" dt="2025-10-30T15:22:11.550" v="11650" actId="404"/>
          <ac:graphicFrameMkLst>
            <pc:docMk/>
            <pc:sldMk cId="3102426044" sldId="452"/>
            <ac:graphicFrameMk id="2" creationId="{DD40ED11-F79D-46D8-9FD2-05BC9FF2D0C6}"/>
          </ac:graphicFrameMkLst>
        </pc:graphicFrameChg>
      </pc:sldChg>
      <pc:sldChg chg="modSp mod">
        <pc:chgData name="Marcy Halatyn" userId="67f71167-5f56-4f02-9df7-bad17974920e" providerId="ADAL" clId="{E393C5CC-B32F-4CFD-B6BE-FA11F5084AE7}" dt="2025-10-23T10:33:45.568" v="1799" actId="14100"/>
        <pc:sldMkLst>
          <pc:docMk/>
          <pc:sldMk cId="200302998" sldId="453"/>
        </pc:sldMkLst>
        <pc:spChg chg="mod">
          <ac:chgData name="Marcy Halatyn" userId="67f71167-5f56-4f02-9df7-bad17974920e" providerId="ADAL" clId="{E393C5CC-B32F-4CFD-B6BE-FA11F5084AE7}" dt="2025-10-23T10:33:28.372" v="1795" actId="14100"/>
          <ac:spMkLst>
            <pc:docMk/>
            <pc:sldMk cId="200302998" sldId="453"/>
            <ac:spMk id="3" creationId="{574B7CC8-2DC1-F26F-4180-9CE7202AF605}"/>
          </ac:spMkLst>
        </pc:spChg>
        <pc:graphicFrameChg chg="mod">
          <ac:chgData name="Marcy Halatyn" userId="67f71167-5f56-4f02-9df7-bad17974920e" providerId="ADAL" clId="{E393C5CC-B32F-4CFD-B6BE-FA11F5084AE7}" dt="2025-10-23T10:33:45.568" v="1799" actId="14100"/>
          <ac:graphicFrameMkLst>
            <pc:docMk/>
            <pc:sldMk cId="200302998" sldId="453"/>
            <ac:graphicFrameMk id="2" creationId="{102A6B16-053C-40F7-AA8E-C9BF1E6EFF1C}"/>
          </ac:graphicFrameMkLst>
        </pc:graphicFrameChg>
      </pc:sldChg>
      <pc:sldChg chg="addSp delSp modSp add mod">
        <pc:chgData name="Marcy Halatyn" userId="67f71167-5f56-4f02-9df7-bad17974920e" providerId="ADAL" clId="{E393C5CC-B32F-4CFD-B6BE-FA11F5084AE7}" dt="2025-10-30T15:14:58.827" v="11647" actId="403"/>
        <pc:sldMkLst>
          <pc:docMk/>
          <pc:sldMk cId="1075189719" sldId="454"/>
        </pc:sldMkLst>
        <pc:graphicFrameChg chg="add mod">
          <ac:chgData name="Marcy Halatyn" userId="67f71167-5f56-4f02-9df7-bad17974920e" providerId="ADAL" clId="{E393C5CC-B32F-4CFD-B6BE-FA11F5084AE7}" dt="2025-10-30T15:14:58.827" v="11647" actId="403"/>
          <ac:graphicFrameMkLst>
            <pc:docMk/>
            <pc:sldMk cId="1075189719" sldId="454"/>
            <ac:graphicFrameMk id="6" creationId="{7F765FE3-3542-3BC2-F7F5-1766AB9950B0}"/>
          </ac:graphicFrameMkLst>
        </pc:graphicFrameChg>
      </pc:sldChg>
      <pc:sldChg chg="addSp delSp modSp add mod">
        <pc:chgData name="Marcy Halatyn" userId="67f71167-5f56-4f02-9df7-bad17974920e" providerId="ADAL" clId="{E393C5CC-B32F-4CFD-B6BE-FA11F5084AE7}" dt="2025-10-30T15:12:23.573" v="11642" actId="207"/>
        <pc:sldMkLst>
          <pc:docMk/>
          <pc:sldMk cId="2156798265" sldId="455"/>
        </pc:sldMkLst>
        <pc:spChg chg="mod">
          <ac:chgData name="Marcy Halatyn" userId="67f71167-5f56-4f02-9df7-bad17974920e" providerId="ADAL" clId="{E393C5CC-B32F-4CFD-B6BE-FA11F5084AE7}" dt="2025-10-24T11:53:46.262" v="3094" actId="20577"/>
          <ac:spMkLst>
            <pc:docMk/>
            <pc:sldMk cId="2156798265" sldId="455"/>
            <ac:spMk id="3" creationId="{9ED5A8FB-1A90-DEEE-4D81-15A99DD898B9}"/>
          </ac:spMkLst>
        </pc:spChg>
        <pc:graphicFrameChg chg="add mod">
          <ac:chgData name="Marcy Halatyn" userId="67f71167-5f56-4f02-9df7-bad17974920e" providerId="ADAL" clId="{E393C5CC-B32F-4CFD-B6BE-FA11F5084AE7}" dt="2025-10-30T15:12:16.406" v="11640" actId="207"/>
          <ac:graphicFrameMkLst>
            <pc:docMk/>
            <pc:sldMk cId="2156798265" sldId="455"/>
            <ac:graphicFrameMk id="2" creationId="{6EC76413-41A5-53CF-D425-D6D130896FEE}"/>
          </ac:graphicFrameMkLst>
        </pc:graphicFrameChg>
        <pc:graphicFrameChg chg="add mod">
          <ac:chgData name="Marcy Halatyn" userId="67f71167-5f56-4f02-9df7-bad17974920e" providerId="ADAL" clId="{E393C5CC-B32F-4CFD-B6BE-FA11F5084AE7}" dt="2025-10-30T15:12:23.573" v="11642" actId="207"/>
          <ac:graphicFrameMkLst>
            <pc:docMk/>
            <pc:sldMk cId="2156798265" sldId="455"/>
            <ac:graphicFrameMk id="4" creationId="{9A3535FD-F1E4-05EB-ACB6-AAD0D4B57591}"/>
          </ac:graphicFrameMkLst>
        </pc:graphicFrameChg>
      </pc:sldChg>
      <pc:sldChg chg="addSp delSp modSp add mod">
        <pc:chgData name="Marcy Halatyn" userId="67f71167-5f56-4f02-9df7-bad17974920e" providerId="ADAL" clId="{E393C5CC-B32F-4CFD-B6BE-FA11F5084AE7}" dt="2025-10-30T15:28:54.367" v="11659" actId="404"/>
        <pc:sldMkLst>
          <pc:docMk/>
          <pc:sldMk cId="3398779687" sldId="456"/>
        </pc:sldMkLst>
        <pc:spChg chg="mod">
          <ac:chgData name="Marcy Halatyn" userId="67f71167-5f56-4f02-9df7-bad17974920e" providerId="ADAL" clId="{E393C5CC-B32F-4CFD-B6BE-FA11F5084AE7}" dt="2025-10-24T12:29:27.506" v="3368" actId="20577"/>
          <ac:spMkLst>
            <pc:docMk/>
            <pc:sldMk cId="3398779687" sldId="456"/>
            <ac:spMk id="3" creationId="{3002CB3F-43FF-1907-7218-0B105E0483D6}"/>
          </ac:spMkLst>
        </pc:spChg>
        <pc:graphicFrameChg chg="add mod">
          <ac:chgData name="Marcy Halatyn" userId="67f71167-5f56-4f02-9df7-bad17974920e" providerId="ADAL" clId="{E393C5CC-B32F-4CFD-B6BE-FA11F5084AE7}" dt="2025-10-30T15:28:54.367" v="11659" actId="404"/>
          <ac:graphicFrameMkLst>
            <pc:docMk/>
            <pc:sldMk cId="3398779687" sldId="456"/>
            <ac:graphicFrameMk id="2" creationId="{4A7F29F8-A5A3-EC10-D201-FF600BEF8AFB}"/>
          </ac:graphicFrameMkLst>
        </pc:graphicFrameChg>
      </pc:sldChg>
      <pc:sldChg chg="addSp delSp modSp add mod">
        <pc:chgData name="Marcy Halatyn" userId="67f71167-5f56-4f02-9df7-bad17974920e" providerId="ADAL" clId="{E393C5CC-B32F-4CFD-B6BE-FA11F5084AE7}" dt="2025-10-30T15:35:36.487" v="11719" actId="403"/>
        <pc:sldMkLst>
          <pc:docMk/>
          <pc:sldMk cId="3720272219" sldId="457"/>
        </pc:sldMkLst>
        <pc:graphicFrameChg chg="mod">
          <ac:chgData name="Marcy Halatyn" userId="67f71167-5f56-4f02-9df7-bad17974920e" providerId="ADAL" clId="{E393C5CC-B32F-4CFD-B6BE-FA11F5084AE7}" dt="2025-10-30T15:35:36.487" v="11719" actId="403"/>
          <ac:graphicFrameMkLst>
            <pc:docMk/>
            <pc:sldMk cId="3720272219" sldId="457"/>
            <ac:graphicFrameMk id="5" creationId="{4B10BD66-6B93-1BE0-CC9A-CE6F5776D41F}"/>
          </ac:graphicFrameMkLst>
        </pc:graphicFrameChg>
      </pc:sldChg>
      <pc:sldChg chg="addSp delSp modSp add mod">
        <pc:chgData name="Marcy Halatyn" userId="67f71167-5f56-4f02-9df7-bad17974920e" providerId="ADAL" clId="{E393C5CC-B32F-4CFD-B6BE-FA11F5084AE7}" dt="2025-10-30T15:28:12.245" v="11654" actId="403"/>
        <pc:sldMkLst>
          <pc:docMk/>
          <pc:sldMk cId="1498435448" sldId="458"/>
        </pc:sldMkLst>
        <pc:spChg chg="mod">
          <ac:chgData name="Marcy Halatyn" userId="67f71167-5f56-4f02-9df7-bad17974920e" providerId="ADAL" clId="{E393C5CC-B32F-4CFD-B6BE-FA11F5084AE7}" dt="2025-10-29T11:56:19.978" v="4424" actId="20577"/>
          <ac:spMkLst>
            <pc:docMk/>
            <pc:sldMk cId="1498435448" sldId="458"/>
            <ac:spMk id="3" creationId="{651ED5EE-367C-D392-A187-F923CA9AFF30}"/>
          </ac:spMkLst>
        </pc:spChg>
        <pc:graphicFrameChg chg="add mod">
          <ac:chgData name="Marcy Halatyn" userId="67f71167-5f56-4f02-9df7-bad17974920e" providerId="ADAL" clId="{E393C5CC-B32F-4CFD-B6BE-FA11F5084AE7}" dt="2025-10-30T15:28:12.245" v="11654" actId="403"/>
          <ac:graphicFrameMkLst>
            <pc:docMk/>
            <pc:sldMk cId="1498435448" sldId="458"/>
            <ac:graphicFrameMk id="4" creationId="{3B3A30D3-6B11-1F0A-80EF-280B7A6ED1F4}"/>
          </ac:graphicFrameMkLst>
        </pc:graphicFrameChg>
      </pc:sldChg>
      <pc:sldChg chg="addSp delSp modSp add mod">
        <pc:chgData name="Marcy Halatyn" userId="67f71167-5f56-4f02-9df7-bad17974920e" providerId="ADAL" clId="{E393C5CC-B32F-4CFD-B6BE-FA11F5084AE7}" dt="2025-10-30T15:11:02.440" v="11632" actId="403"/>
        <pc:sldMkLst>
          <pc:docMk/>
          <pc:sldMk cId="3036576805" sldId="459"/>
        </pc:sldMkLst>
        <pc:graphicFrameChg chg="add mod">
          <ac:chgData name="Marcy Halatyn" userId="67f71167-5f56-4f02-9df7-bad17974920e" providerId="ADAL" clId="{E393C5CC-B32F-4CFD-B6BE-FA11F5084AE7}" dt="2025-10-30T15:11:02.440" v="11632" actId="403"/>
          <ac:graphicFrameMkLst>
            <pc:docMk/>
            <pc:sldMk cId="3036576805" sldId="459"/>
            <ac:graphicFrameMk id="2" creationId="{591352D3-D4A2-DFA4-82AC-9FD4E946A7D2}"/>
          </ac:graphicFrameMkLst>
        </pc:graphicFrameChg>
      </pc:sldChg>
      <pc:sldChg chg="addSp delSp modSp add mod">
        <pc:chgData name="Marcy Halatyn" userId="67f71167-5f56-4f02-9df7-bad17974920e" providerId="ADAL" clId="{E393C5CC-B32F-4CFD-B6BE-FA11F5084AE7}" dt="2025-10-30T15:10:51.133" v="11629" actId="403"/>
        <pc:sldMkLst>
          <pc:docMk/>
          <pc:sldMk cId="1152639642" sldId="460"/>
        </pc:sldMkLst>
        <pc:graphicFrameChg chg="add mod">
          <ac:chgData name="Marcy Halatyn" userId="67f71167-5f56-4f02-9df7-bad17974920e" providerId="ADAL" clId="{E393C5CC-B32F-4CFD-B6BE-FA11F5084AE7}" dt="2025-10-30T15:10:51.133" v="11629" actId="403"/>
          <ac:graphicFrameMkLst>
            <pc:docMk/>
            <pc:sldMk cId="1152639642" sldId="460"/>
            <ac:graphicFrameMk id="4" creationId="{71CB5B5B-F427-8883-2761-0011680EE1C0}"/>
          </ac:graphicFrameMkLst>
        </pc:graphicFrameChg>
      </pc:sldChg>
      <pc:sldChg chg="addSp delSp modSp add mod">
        <pc:chgData name="Marcy Halatyn" userId="67f71167-5f56-4f02-9df7-bad17974920e" providerId="ADAL" clId="{E393C5CC-B32F-4CFD-B6BE-FA11F5084AE7}" dt="2025-10-30T15:10:41.570" v="11627" actId="403"/>
        <pc:sldMkLst>
          <pc:docMk/>
          <pc:sldMk cId="3003375568" sldId="461"/>
        </pc:sldMkLst>
        <pc:spChg chg="mod">
          <ac:chgData name="Marcy Halatyn" userId="67f71167-5f56-4f02-9df7-bad17974920e" providerId="ADAL" clId="{E393C5CC-B32F-4CFD-B6BE-FA11F5084AE7}" dt="2025-10-29T12:04:04.031" v="4793" actId="20577"/>
          <ac:spMkLst>
            <pc:docMk/>
            <pc:sldMk cId="3003375568" sldId="461"/>
            <ac:spMk id="3" creationId="{D0747C37-B9C5-69C8-6E0F-709535A8310A}"/>
          </ac:spMkLst>
        </pc:spChg>
        <pc:graphicFrameChg chg="add mod">
          <ac:chgData name="Marcy Halatyn" userId="67f71167-5f56-4f02-9df7-bad17974920e" providerId="ADAL" clId="{E393C5CC-B32F-4CFD-B6BE-FA11F5084AE7}" dt="2025-10-30T15:10:41.570" v="11627" actId="403"/>
          <ac:graphicFrameMkLst>
            <pc:docMk/>
            <pc:sldMk cId="3003375568" sldId="461"/>
            <ac:graphicFrameMk id="2" creationId="{785E927A-E2E1-C9BE-F81F-AFEC21C0BC23}"/>
          </ac:graphicFrameMkLst>
        </pc:graphicFrameChg>
      </pc:sldChg>
      <pc:sldChg chg="addSp delSp modSp add mod">
        <pc:chgData name="Marcy Halatyn" userId="67f71167-5f56-4f02-9df7-bad17974920e" providerId="ADAL" clId="{E393C5CC-B32F-4CFD-B6BE-FA11F5084AE7}" dt="2025-10-30T15:10:29.771" v="11625" actId="403"/>
        <pc:sldMkLst>
          <pc:docMk/>
          <pc:sldMk cId="3821060808" sldId="462"/>
        </pc:sldMkLst>
        <pc:graphicFrameChg chg="add mod">
          <ac:chgData name="Marcy Halatyn" userId="67f71167-5f56-4f02-9df7-bad17974920e" providerId="ADAL" clId="{E393C5CC-B32F-4CFD-B6BE-FA11F5084AE7}" dt="2025-10-30T15:10:29.771" v="11625" actId="403"/>
          <ac:graphicFrameMkLst>
            <pc:docMk/>
            <pc:sldMk cId="3821060808" sldId="462"/>
            <ac:graphicFrameMk id="4" creationId="{532A8892-5EEA-713A-9001-A8BCF986C625}"/>
          </ac:graphicFrameMkLst>
        </pc:graphicFrameChg>
      </pc:sldChg>
      <pc:sldChg chg="addSp delSp modSp add mod">
        <pc:chgData name="Marcy Halatyn" userId="67f71167-5f56-4f02-9df7-bad17974920e" providerId="ADAL" clId="{E393C5CC-B32F-4CFD-B6BE-FA11F5084AE7}" dt="2025-10-30T15:10:09.849" v="11623" actId="403"/>
        <pc:sldMkLst>
          <pc:docMk/>
          <pc:sldMk cId="2648468976" sldId="463"/>
        </pc:sldMkLst>
        <pc:spChg chg="mod">
          <ac:chgData name="Marcy Halatyn" userId="67f71167-5f56-4f02-9df7-bad17974920e" providerId="ADAL" clId="{E393C5CC-B32F-4CFD-B6BE-FA11F5084AE7}" dt="2025-10-29T12:08:06.255" v="5051" actId="20577"/>
          <ac:spMkLst>
            <pc:docMk/>
            <pc:sldMk cId="2648468976" sldId="463"/>
            <ac:spMk id="3" creationId="{7761F2B1-2CDD-09E4-067E-6CECD156C80C}"/>
          </ac:spMkLst>
        </pc:spChg>
        <pc:graphicFrameChg chg="add mod">
          <ac:chgData name="Marcy Halatyn" userId="67f71167-5f56-4f02-9df7-bad17974920e" providerId="ADAL" clId="{E393C5CC-B32F-4CFD-B6BE-FA11F5084AE7}" dt="2025-10-30T15:10:09.849" v="11623" actId="403"/>
          <ac:graphicFrameMkLst>
            <pc:docMk/>
            <pc:sldMk cId="2648468976" sldId="463"/>
            <ac:graphicFrameMk id="2" creationId="{FADDFD1C-7906-B4CD-98B3-0BB54BB78E68}"/>
          </ac:graphicFrameMkLst>
        </pc:graphicFrameChg>
      </pc:sldChg>
      <pc:sldChg chg="addSp delSp modSp add mod">
        <pc:chgData name="Marcy Halatyn" userId="67f71167-5f56-4f02-9df7-bad17974920e" providerId="ADAL" clId="{E393C5CC-B32F-4CFD-B6BE-FA11F5084AE7}" dt="2025-10-30T15:09:51.914" v="11620" actId="403"/>
        <pc:sldMkLst>
          <pc:docMk/>
          <pc:sldMk cId="2789185069" sldId="464"/>
        </pc:sldMkLst>
        <pc:graphicFrameChg chg="add mod">
          <ac:chgData name="Marcy Halatyn" userId="67f71167-5f56-4f02-9df7-bad17974920e" providerId="ADAL" clId="{E393C5CC-B32F-4CFD-B6BE-FA11F5084AE7}" dt="2025-10-30T15:09:51.914" v="11620" actId="403"/>
          <ac:graphicFrameMkLst>
            <pc:docMk/>
            <pc:sldMk cId="2789185069" sldId="464"/>
            <ac:graphicFrameMk id="4" creationId="{B89F9C88-4938-6D6C-3B02-C7A763A67BB6}"/>
          </ac:graphicFrameMkLst>
        </pc:graphicFrameChg>
      </pc:sldChg>
      <pc:sldChg chg="addSp delSp modSp add mod">
        <pc:chgData name="Marcy Halatyn" userId="67f71167-5f56-4f02-9df7-bad17974920e" providerId="ADAL" clId="{E393C5CC-B32F-4CFD-B6BE-FA11F5084AE7}" dt="2025-10-30T15:09:35.505" v="11617" actId="403"/>
        <pc:sldMkLst>
          <pc:docMk/>
          <pc:sldMk cId="3321366686" sldId="465"/>
        </pc:sldMkLst>
        <pc:spChg chg="mod">
          <ac:chgData name="Marcy Halatyn" userId="67f71167-5f56-4f02-9df7-bad17974920e" providerId="ADAL" clId="{E393C5CC-B32F-4CFD-B6BE-FA11F5084AE7}" dt="2025-10-29T12:12:29.083" v="5291" actId="14100"/>
          <ac:spMkLst>
            <pc:docMk/>
            <pc:sldMk cId="3321366686" sldId="465"/>
            <ac:spMk id="3" creationId="{30CD6CC2-4306-F1FF-1978-02F081196731}"/>
          </ac:spMkLst>
        </pc:spChg>
        <pc:graphicFrameChg chg="add mod">
          <ac:chgData name="Marcy Halatyn" userId="67f71167-5f56-4f02-9df7-bad17974920e" providerId="ADAL" clId="{E393C5CC-B32F-4CFD-B6BE-FA11F5084AE7}" dt="2025-10-30T15:09:35.505" v="11617" actId="403"/>
          <ac:graphicFrameMkLst>
            <pc:docMk/>
            <pc:sldMk cId="3321366686" sldId="465"/>
            <ac:graphicFrameMk id="2" creationId="{F89F289D-BA04-3B17-54F2-F8EB90DD24D7}"/>
          </ac:graphicFrameMkLst>
        </pc:graphicFrameChg>
      </pc:sldChg>
      <pc:sldChg chg="addSp delSp modSp add mod">
        <pc:chgData name="Marcy Halatyn" userId="67f71167-5f56-4f02-9df7-bad17974920e" providerId="ADAL" clId="{E393C5CC-B32F-4CFD-B6BE-FA11F5084AE7}" dt="2025-10-30T14:31:47.334" v="11492"/>
        <pc:sldMkLst>
          <pc:docMk/>
          <pc:sldMk cId="2946327762" sldId="466"/>
        </pc:sldMkLst>
        <pc:spChg chg="mod">
          <ac:chgData name="Marcy Halatyn" userId="67f71167-5f56-4f02-9df7-bad17974920e" providerId="ADAL" clId="{E393C5CC-B32F-4CFD-B6BE-FA11F5084AE7}" dt="2025-10-29T12:37:37.649" v="6782" actId="20577"/>
          <ac:spMkLst>
            <pc:docMk/>
            <pc:sldMk cId="2946327762" sldId="466"/>
            <ac:spMk id="3" creationId="{0B24772F-3BA1-46C2-1C9A-C76F9523BC5E}"/>
          </ac:spMkLst>
        </pc:spChg>
        <pc:graphicFrameChg chg="add mod">
          <ac:chgData name="Marcy Halatyn" userId="67f71167-5f56-4f02-9df7-bad17974920e" providerId="ADAL" clId="{E393C5CC-B32F-4CFD-B6BE-FA11F5084AE7}" dt="2025-10-30T14:31:47.334" v="11492"/>
          <ac:graphicFrameMkLst>
            <pc:docMk/>
            <pc:sldMk cId="2946327762" sldId="466"/>
            <ac:graphicFrameMk id="2" creationId="{7D8C4E09-BD13-E8EE-A26B-5CC9FDAF0DBD}"/>
          </ac:graphicFrameMkLst>
        </pc:graphicFrameChg>
      </pc:sldChg>
      <pc:sldChg chg="addSp delSp modSp add mod">
        <pc:chgData name="Marcy Halatyn" userId="67f71167-5f56-4f02-9df7-bad17974920e" providerId="ADAL" clId="{E393C5CC-B32F-4CFD-B6BE-FA11F5084AE7}" dt="2025-10-29T15:55:10.279" v="7672" actId="207"/>
        <pc:sldMkLst>
          <pc:docMk/>
          <pc:sldMk cId="191889438" sldId="467"/>
        </pc:sldMkLst>
        <pc:graphicFrameChg chg="add mod">
          <ac:chgData name="Marcy Halatyn" userId="67f71167-5f56-4f02-9df7-bad17974920e" providerId="ADAL" clId="{E393C5CC-B32F-4CFD-B6BE-FA11F5084AE7}" dt="2025-10-29T15:55:10.279" v="7672" actId="207"/>
          <ac:graphicFrameMkLst>
            <pc:docMk/>
            <pc:sldMk cId="191889438" sldId="467"/>
            <ac:graphicFrameMk id="4" creationId="{F8398C6E-983F-9C06-A274-576DD1DDA2D1}"/>
          </ac:graphicFrameMkLst>
        </pc:graphicFrameChg>
      </pc:sldChg>
      <pc:sldChg chg="addSp delSp modSp add mod">
        <pc:chgData name="Marcy Halatyn" userId="67f71167-5f56-4f02-9df7-bad17974920e" providerId="ADAL" clId="{E393C5CC-B32F-4CFD-B6BE-FA11F5084AE7}" dt="2025-10-30T14:29:56.373" v="11470"/>
        <pc:sldMkLst>
          <pc:docMk/>
          <pc:sldMk cId="277573215" sldId="468"/>
        </pc:sldMkLst>
        <pc:graphicFrameChg chg="add mod">
          <ac:chgData name="Marcy Halatyn" userId="67f71167-5f56-4f02-9df7-bad17974920e" providerId="ADAL" clId="{E393C5CC-B32F-4CFD-B6BE-FA11F5084AE7}" dt="2025-10-30T14:29:56.373" v="11470"/>
          <ac:graphicFrameMkLst>
            <pc:docMk/>
            <pc:sldMk cId="277573215" sldId="468"/>
            <ac:graphicFrameMk id="2" creationId="{71E0E4C2-1662-7AB0-EBA9-49766E78A19E}"/>
          </ac:graphicFrameMkLst>
        </pc:graphicFrameChg>
      </pc:sldChg>
      <pc:sldChg chg="addSp delSp modSp add mod">
        <pc:chgData name="Marcy Halatyn" userId="67f71167-5f56-4f02-9df7-bad17974920e" providerId="ADAL" clId="{E393C5CC-B32F-4CFD-B6BE-FA11F5084AE7}" dt="2025-10-29T16:10:30.911" v="8253" actId="207"/>
        <pc:sldMkLst>
          <pc:docMk/>
          <pc:sldMk cId="2870689375" sldId="470"/>
        </pc:sldMkLst>
        <pc:spChg chg="mod">
          <ac:chgData name="Marcy Halatyn" userId="67f71167-5f56-4f02-9df7-bad17974920e" providerId="ADAL" clId="{E393C5CC-B32F-4CFD-B6BE-FA11F5084AE7}" dt="2025-10-29T16:04:13.790" v="7891" actId="20577"/>
          <ac:spMkLst>
            <pc:docMk/>
            <pc:sldMk cId="2870689375" sldId="470"/>
            <ac:spMk id="3" creationId="{059A1F62-9AC4-2FB6-7619-93F4A54064FF}"/>
          </ac:spMkLst>
        </pc:spChg>
        <pc:spChg chg="add mod">
          <ac:chgData name="Marcy Halatyn" userId="67f71167-5f56-4f02-9df7-bad17974920e" providerId="ADAL" clId="{E393C5CC-B32F-4CFD-B6BE-FA11F5084AE7}" dt="2025-10-29T16:10:20.639" v="8252" actId="207"/>
          <ac:spMkLst>
            <pc:docMk/>
            <pc:sldMk cId="2870689375" sldId="470"/>
            <ac:spMk id="4" creationId="{61C44442-0B74-4173-6A44-76A21E6E5F59}"/>
          </ac:spMkLst>
        </pc:spChg>
        <pc:spChg chg="add mod">
          <ac:chgData name="Marcy Halatyn" userId="67f71167-5f56-4f02-9df7-bad17974920e" providerId="ADAL" clId="{E393C5CC-B32F-4CFD-B6BE-FA11F5084AE7}" dt="2025-10-29T16:09:08.222" v="8244" actId="1076"/>
          <ac:spMkLst>
            <pc:docMk/>
            <pc:sldMk cId="2870689375" sldId="470"/>
            <ac:spMk id="10" creationId="{97666517-0ABA-1648-D627-BB42DAA87DC5}"/>
          </ac:spMkLst>
        </pc:spChg>
        <pc:picChg chg="add mod">
          <ac:chgData name="Marcy Halatyn" userId="67f71167-5f56-4f02-9df7-bad17974920e" providerId="ADAL" clId="{E393C5CC-B32F-4CFD-B6BE-FA11F5084AE7}" dt="2025-10-29T16:08:18.745" v="8226" actId="207"/>
          <ac:picMkLst>
            <pc:docMk/>
            <pc:sldMk cId="2870689375" sldId="470"/>
            <ac:picMk id="8" creationId="{EB49E08B-415B-681E-A50B-8F76E5AC8E17}"/>
          </ac:picMkLst>
        </pc:picChg>
        <pc:picChg chg="add mod">
          <ac:chgData name="Marcy Halatyn" userId="67f71167-5f56-4f02-9df7-bad17974920e" providerId="ADAL" clId="{E393C5CC-B32F-4CFD-B6BE-FA11F5084AE7}" dt="2025-10-29T16:08:45.867" v="8231" actId="1076"/>
          <ac:picMkLst>
            <pc:docMk/>
            <pc:sldMk cId="2870689375" sldId="470"/>
            <ac:picMk id="9" creationId="{5B9CCA4F-0D71-0930-0AA8-FC1C01AE96A4}"/>
          </ac:picMkLst>
        </pc:picChg>
        <pc:picChg chg="add mod">
          <ac:chgData name="Marcy Halatyn" userId="67f71167-5f56-4f02-9df7-bad17974920e" providerId="ADAL" clId="{E393C5CC-B32F-4CFD-B6BE-FA11F5084AE7}" dt="2025-10-29T16:10:30.911" v="8253" actId="207"/>
          <ac:picMkLst>
            <pc:docMk/>
            <pc:sldMk cId="2870689375" sldId="470"/>
            <ac:picMk id="12" creationId="{A39D01F2-D735-B309-394E-10CF5FE9E797}"/>
          </ac:picMkLst>
        </pc:picChg>
      </pc:sldChg>
      <pc:sldChg chg="modSp add mod ord">
        <pc:chgData name="Marcy Halatyn" userId="67f71167-5f56-4f02-9df7-bad17974920e" providerId="ADAL" clId="{E393C5CC-B32F-4CFD-B6BE-FA11F5084AE7}" dt="2025-10-29T16:11:35.752" v="8266" actId="403"/>
        <pc:sldMkLst>
          <pc:docMk/>
          <pc:sldMk cId="2994821642" sldId="471"/>
        </pc:sldMkLst>
        <pc:spChg chg="mod">
          <ac:chgData name="Marcy Halatyn" userId="67f71167-5f56-4f02-9df7-bad17974920e" providerId="ADAL" clId="{E393C5CC-B32F-4CFD-B6BE-FA11F5084AE7}" dt="2025-10-29T16:11:21.825" v="8263" actId="404"/>
          <ac:spMkLst>
            <pc:docMk/>
            <pc:sldMk cId="2994821642" sldId="471"/>
            <ac:spMk id="4" creationId="{98CDC864-6FA4-E17C-7836-6BE1FCF9255E}"/>
          </ac:spMkLst>
        </pc:spChg>
        <pc:spChg chg="mod">
          <ac:chgData name="Marcy Halatyn" userId="67f71167-5f56-4f02-9df7-bad17974920e" providerId="ADAL" clId="{E393C5CC-B32F-4CFD-B6BE-FA11F5084AE7}" dt="2025-10-29T16:11:35.752" v="8266" actId="403"/>
          <ac:spMkLst>
            <pc:docMk/>
            <pc:sldMk cId="2994821642" sldId="471"/>
            <ac:spMk id="10" creationId="{9DBAC258-1125-353A-A02A-12CA37BA4A12}"/>
          </ac:spMkLst>
        </pc:spChg>
      </pc:sldChg>
      <pc:sldChg chg="modSp add mod ord">
        <pc:chgData name="Marcy Halatyn" userId="67f71167-5f56-4f02-9df7-bad17974920e" providerId="ADAL" clId="{E393C5CC-B32F-4CFD-B6BE-FA11F5084AE7}" dt="2025-10-29T16:13:48.471" v="8553" actId="1076"/>
        <pc:sldMkLst>
          <pc:docMk/>
          <pc:sldMk cId="209889605" sldId="472"/>
        </pc:sldMkLst>
        <pc:spChg chg="mod">
          <ac:chgData name="Marcy Halatyn" userId="67f71167-5f56-4f02-9df7-bad17974920e" providerId="ADAL" clId="{E393C5CC-B32F-4CFD-B6BE-FA11F5084AE7}" dt="2025-10-29T16:13:15.027" v="8532" actId="255"/>
          <ac:spMkLst>
            <pc:docMk/>
            <pc:sldMk cId="209889605" sldId="472"/>
            <ac:spMk id="4" creationId="{9755ABE0-CEC9-8720-F4E9-FC9EBBD09777}"/>
          </ac:spMkLst>
        </pc:spChg>
        <pc:spChg chg="mod">
          <ac:chgData name="Marcy Halatyn" userId="67f71167-5f56-4f02-9df7-bad17974920e" providerId="ADAL" clId="{E393C5CC-B32F-4CFD-B6BE-FA11F5084AE7}" dt="2025-10-29T16:13:48.471" v="8553" actId="1076"/>
          <ac:spMkLst>
            <pc:docMk/>
            <pc:sldMk cId="209889605" sldId="472"/>
            <ac:spMk id="10" creationId="{DD51AFDA-70B2-AD3E-56EE-EFE6B2C01DF5}"/>
          </ac:spMkLst>
        </pc:spChg>
      </pc:sldChg>
      <pc:sldChg chg="modSp add mod">
        <pc:chgData name="Marcy Halatyn" userId="67f71167-5f56-4f02-9df7-bad17974920e" providerId="ADAL" clId="{E393C5CC-B32F-4CFD-B6BE-FA11F5084AE7}" dt="2025-10-29T16:15:10.552" v="8787" actId="1076"/>
        <pc:sldMkLst>
          <pc:docMk/>
          <pc:sldMk cId="4152088874" sldId="473"/>
        </pc:sldMkLst>
        <pc:spChg chg="mod">
          <ac:chgData name="Marcy Halatyn" userId="67f71167-5f56-4f02-9df7-bad17974920e" providerId="ADAL" clId="{E393C5CC-B32F-4CFD-B6BE-FA11F5084AE7}" dt="2025-10-29T16:14:48.642" v="8771" actId="255"/>
          <ac:spMkLst>
            <pc:docMk/>
            <pc:sldMk cId="4152088874" sldId="473"/>
            <ac:spMk id="4" creationId="{B7BC65E3-0569-AE0E-B7B1-58E54B696C5D}"/>
          </ac:spMkLst>
        </pc:spChg>
        <pc:spChg chg="mod">
          <ac:chgData name="Marcy Halatyn" userId="67f71167-5f56-4f02-9df7-bad17974920e" providerId="ADAL" clId="{E393C5CC-B32F-4CFD-B6BE-FA11F5084AE7}" dt="2025-10-29T16:15:10.552" v="8787" actId="1076"/>
          <ac:spMkLst>
            <pc:docMk/>
            <pc:sldMk cId="4152088874" sldId="473"/>
            <ac:spMk id="10" creationId="{B5BDD120-00EB-B005-4DA4-8CB9A0B308ED}"/>
          </ac:spMkLst>
        </pc:spChg>
      </pc:sldChg>
      <pc:sldChg chg="modSp add mod ord">
        <pc:chgData name="Marcy Halatyn" userId="67f71167-5f56-4f02-9df7-bad17974920e" providerId="ADAL" clId="{E393C5CC-B32F-4CFD-B6BE-FA11F5084AE7}" dt="2025-10-29T16:16:36.907" v="9005" actId="1076"/>
        <pc:sldMkLst>
          <pc:docMk/>
          <pc:sldMk cId="712409661" sldId="474"/>
        </pc:sldMkLst>
        <pc:spChg chg="mod">
          <ac:chgData name="Marcy Halatyn" userId="67f71167-5f56-4f02-9df7-bad17974920e" providerId="ADAL" clId="{E393C5CC-B32F-4CFD-B6BE-FA11F5084AE7}" dt="2025-10-29T16:16:18.404" v="8978" actId="403"/>
          <ac:spMkLst>
            <pc:docMk/>
            <pc:sldMk cId="712409661" sldId="474"/>
            <ac:spMk id="4" creationId="{D4E21A4A-38DD-4AA9-1A40-D7B94B432FDA}"/>
          </ac:spMkLst>
        </pc:spChg>
        <pc:spChg chg="mod">
          <ac:chgData name="Marcy Halatyn" userId="67f71167-5f56-4f02-9df7-bad17974920e" providerId="ADAL" clId="{E393C5CC-B32F-4CFD-B6BE-FA11F5084AE7}" dt="2025-10-29T16:16:36.907" v="9005" actId="1076"/>
          <ac:spMkLst>
            <pc:docMk/>
            <pc:sldMk cId="712409661" sldId="474"/>
            <ac:spMk id="10" creationId="{B1BE7720-274B-397E-7471-A8B0EC1A8F18}"/>
          </ac:spMkLst>
        </pc:spChg>
      </pc:sldChg>
      <pc:sldChg chg="modSp add mod ord">
        <pc:chgData name="Marcy Halatyn" userId="67f71167-5f56-4f02-9df7-bad17974920e" providerId="ADAL" clId="{E393C5CC-B32F-4CFD-B6BE-FA11F5084AE7}" dt="2025-10-29T16:19:04.739" v="9299"/>
        <pc:sldMkLst>
          <pc:docMk/>
          <pc:sldMk cId="3509181451" sldId="475"/>
        </pc:sldMkLst>
        <pc:spChg chg="mod">
          <ac:chgData name="Marcy Halatyn" userId="67f71167-5f56-4f02-9df7-bad17974920e" providerId="ADAL" clId="{E393C5CC-B32F-4CFD-B6BE-FA11F5084AE7}" dt="2025-10-29T16:18:44.466" v="9284" actId="404"/>
          <ac:spMkLst>
            <pc:docMk/>
            <pc:sldMk cId="3509181451" sldId="475"/>
            <ac:spMk id="4" creationId="{77B7396E-CAF6-6FEF-E5AA-0971E3BA778A}"/>
          </ac:spMkLst>
        </pc:spChg>
        <pc:spChg chg="mod">
          <ac:chgData name="Marcy Halatyn" userId="67f71167-5f56-4f02-9df7-bad17974920e" providerId="ADAL" clId="{E393C5CC-B32F-4CFD-B6BE-FA11F5084AE7}" dt="2025-10-29T16:18:59.326" v="9297" actId="1076"/>
          <ac:spMkLst>
            <pc:docMk/>
            <pc:sldMk cId="3509181451" sldId="475"/>
            <ac:spMk id="10" creationId="{114EA48B-74ED-17AC-68A9-4786B788B32F}"/>
          </ac:spMkLst>
        </pc:spChg>
      </pc:sldChg>
      <pc:sldChg chg="modSp add mod ord">
        <pc:chgData name="Marcy Halatyn" userId="67f71167-5f56-4f02-9df7-bad17974920e" providerId="ADAL" clId="{E393C5CC-B32F-4CFD-B6BE-FA11F5084AE7}" dt="2025-10-29T16:20:29.188" v="9483" actId="1076"/>
        <pc:sldMkLst>
          <pc:docMk/>
          <pc:sldMk cId="3622087007" sldId="476"/>
        </pc:sldMkLst>
        <pc:spChg chg="mod">
          <ac:chgData name="Marcy Halatyn" userId="67f71167-5f56-4f02-9df7-bad17974920e" providerId="ADAL" clId="{E393C5CC-B32F-4CFD-B6BE-FA11F5084AE7}" dt="2025-10-29T16:20:12.306" v="9471" actId="255"/>
          <ac:spMkLst>
            <pc:docMk/>
            <pc:sldMk cId="3622087007" sldId="476"/>
            <ac:spMk id="4" creationId="{A01FD1FF-5845-BE6C-529B-9FA8B7954BBC}"/>
          </ac:spMkLst>
        </pc:spChg>
        <pc:spChg chg="mod">
          <ac:chgData name="Marcy Halatyn" userId="67f71167-5f56-4f02-9df7-bad17974920e" providerId="ADAL" clId="{E393C5CC-B32F-4CFD-B6BE-FA11F5084AE7}" dt="2025-10-29T16:20:29.188" v="9483" actId="1076"/>
          <ac:spMkLst>
            <pc:docMk/>
            <pc:sldMk cId="3622087007" sldId="476"/>
            <ac:spMk id="10" creationId="{70C83C31-BCBE-1142-675F-F56498F6D150}"/>
          </ac:spMkLst>
        </pc:spChg>
      </pc:sldChg>
      <pc:sldChg chg="modSp add mod ord">
        <pc:chgData name="Marcy Halatyn" userId="67f71167-5f56-4f02-9df7-bad17974920e" providerId="ADAL" clId="{E393C5CC-B32F-4CFD-B6BE-FA11F5084AE7}" dt="2025-10-29T16:21:47.816" v="9652" actId="1076"/>
        <pc:sldMkLst>
          <pc:docMk/>
          <pc:sldMk cId="2030992131" sldId="477"/>
        </pc:sldMkLst>
        <pc:spChg chg="mod">
          <ac:chgData name="Marcy Halatyn" userId="67f71167-5f56-4f02-9df7-bad17974920e" providerId="ADAL" clId="{E393C5CC-B32F-4CFD-B6BE-FA11F5084AE7}" dt="2025-10-29T16:21:21.396" v="9634" actId="403"/>
          <ac:spMkLst>
            <pc:docMk/>
            <pc:sldMk cId="2030992131" sldId="477"/>
            <ac:spMk id="4" creationId="{DCB1FB3C-16C9-A27F-C7D0-A0FFA554C44F}"/>
          </ac:spMkLst>
        </pc:spChg>
        <pc:spChg chg="mod">
          <ac:chgData name="Marcy Halatyn" userId="67f71167-5f56-4f02-9df7-bad17974920e" providerId="ADAL" clId="{E393C5CC-B32F-4CFD-B6BE-FA11F5084AE7}" dt="2025-10-29T16:21:47.816" v="9652" actId="1076"/>
          <ac:spMkLst>
            <pc:docMk/>
            <pc:sldMk cId="2030992131" sldId="477"/>
            <ac:spMk id="10" creationId="{12E2548A-5E05-75E6-FE52-154EDEF4B3C5}"/>
          </ac:spMkLst>
        </pc:spChg>
      </pc:sldChg>
      <pc:sldChg chg="addSp delSp modSp add mod">
        <pc:chgData name="Marcy Halatyn" userId="67f71167-5f56-4f02-9df7-bad17974920e" providerId="ADAL" clId="{E393C5CC-B32F-4CFD-B6BE-FA11F5084AE7}" dt="2025-10-30T09:39:20.291" v="10484" actId="208"/>
        <pc:sldMkLst>
          <pc:docMk/>
          <pc:sldMk cId="2762349977" sldId="478"/>
        </pc:sldMkLst>
        <pc:spChg chg="mod">
          <ac:chgData name="Marcy Halatyn" userId="67f71167-5f56-4f02-9df7-bad17974920e" providerId="ADAL" clId="{E393C5CC-B32F-4CFD-B6BE-FA11F5084AE7}" dt="2025-10-29T16:24:36.889" v="9673" actId="20577"/>
          <ac:spMkLst>
            <pc:docMk/>
            <pc:sldMk cId="2762349977" sldId="478"/>
            <ac:spMk id="3" creationId="{F36BFBB0-6D19-F3E1-A51A-EB1821903988}"/>
          </ac:spMkLst>
        </pc:spChg>
        <pc:spChg chg="add mod">
          <ac:chgData name="Marcy Halatyn" userId="67f71167-5f56-4f02-9df7-bad17974920e" providerId="ADAL" clId="{E393C5CC-B32F-4CFD-B6BE-FA11F5084AE7}" dt="2025-10-30T09:39:15.679" v="10483" actId="208"/>
          <ac:spMkLst>
            <pc:docMk/>
            <pc:sldMk cId="2762349977" sldId="478"/>
            <ac:spMk id="6" creationId="{B179A2D5-4400-E13A-A73E-DBAB1DC49483}"/>
          </ac:spMkLst>
        </pc:spChg>
        <pc:spChg chg="add mod">
          <ac:chgData name="Marcy Halatyn" userId="67f71167-5f56-4f02-9df7-bad17974920e" providerId="ADAL" clId="{E393C5CC-B32F-4CFD-B6BE-FA11F5084AE7}" dt="2025-10-30T09:39:20.291" v="10484" actId="208"/>
          <ac:spMkLst>
            <pc:docMk/>
            <pc:sldMk cId="2762349977" sldId="478"/>
            <ac:spMk id="7" creationId="{B4F73763-51F3-A12F-4577-7935A906D28E}"/>
          </ac:spMkLst>
        </pc:spChg>
      </pc:sldChg>
    </pc:docChg>
  </pc:docChgLst>
  <pc:docChgLst>
    <pc:chgData name="Philippa Nunn" userId="10eb2bdf-0d85-4712-9853-7bd9785955ce" providerId="ADAL" clId="{0C301B25-CBCC-4C46-BCE4-83BB023F96BF}"/>
    <pc:docChg chg="modSld">
      <pc:chgData name="Philippa Nunn" userId="10eb2bdf-0d85-4712-9853-7bd9785955ce" providerId="ADAL" clId="{0C301B25-CBCC-4C46-BCE4-83BB023F96BF}" dt="2025-11-03T10:13:47.751" v="19" actId="20577"/>
      <pc:docMkLst>
        <pc:docMk/>
      </pc:docMkLst>
      <pc:sldChg chg="modSp mod">
        <pc:chgData name="Philippa Nunn" userId="10eb2bdf-0d85-4712-9853-7bd9785955ce" providerId="ADAL" clId="{0C301B25-CBCC-4C46-BCE4-83BB023F96BF}" dt="2025-11-03T10:12:37.375" v="3" actId="20577"/>
        <pc:sldMkLst>
          <pc:docMk/>
          <pc:sldMk cId="4096555680" sldId="383"/>
        </pc:sldMkLst>
        <pc:spChg chg="mod">
          <ac:chgData name="Philippa Nunn" userId="10eb2bdf-0d85-4712-9853-7bd9785955ce" providerId="ADAL" clId="{0C301B25-CBCC-4C46-BCE4-83BB023F96BF}" dt="2025-11-03T10:12:37.375" v="3" actId="20577"/>
          <ac:spMkLst>
            <pc:docMk/>
            <pc:sldMk cId="4096555680" sldId="383"/>
            <ac:spMk id="3" creationId="{61A87892-2B30-EBF0-9F39-00BFFE0DFA4A}"/>
          </ac:spMkLst>
        </pc:spChg>
      </pc:sldChg>
      <pc:sldChg chg="modSp mod">
        <pc:chgData name="Philippa Nunn" userId="10eb2bdf-0d85-4712-9853-7bd9785955ce" providerId="ADAL" clId="{0C301B25-CBCC-4C46-BCE4-83BB023F96BF}" dt="2025-11-03T10:12:42.419" v="5" actId="20577"/>
        <pc:sldMkLst>
          <pc:docMk/>
          <pc:sldMk cId="1498435448" sldId="458"/>
        </pc:sldMkLst>
        <pc:spChg chg="mod">
          <ac:chgData name="Philippa Nunn" userId="10eb2bdf-0d85-4712-9853-7bd9785955ce" providerId="ADAL" clId="{0C301B25-CBCC-4C46-BCE4-83BB023F96BF}" dt="2025-11-03T10:12:42.419" v="5" actId="20577"/>
          <ac:spMkLst>
            <pc:docMk/>
            <pc:sldMk cId="1498435448" sldId="458"/>
            <ac:spMk id="3" creationId="{651ED5EE-367C-D392-A187-F923CA9AFF30}"/>
          </ac:spMkLst>
        </pc:spChg>
      </pc:sldChg>
      <pc:sldChg chg="modSp mod">
        <pc:chgData name="Philippa Nunn" userId="10eb2bdf-0d85-4712-9853-7bd9785955ce" providerId="ADAL" clId="{0C301B25-CBCC-4C46-BCE4-83BB023F96BF}" dt="2025-11-03T10:12:50.753" v="7" actId="20577"/>
        <pc:sldMkLst>
          <pc:docMk/>
          <pc:sldMk cId="3036576805" sldId="459"/>
        </pc:sldMkLst>
        <pc:spChg chg="mod">
          <ac:chgData name="Philippa Nunn" userId="10eb2bdf-0d85-4712-9853-7bd9785955ce" providerId="ADAL" clId="{0C301B25-CBCC-4C46-BCE4-83BB023F96BF}" dt="2025-11-03T10:12:50.753" v="7" actId="20577"/>
          <ac:spMkLst>
            <pc:docMk/>
            <pc:sldMk cId="3036576805" sldId="459"/>
            <ac:spMk id="3" creationId="{B66175F7-0303-3038-0737-08F246B51F3E}"/>
          </ac:spMkLst>
        </pc:spChg>
      </pc:sldChg>
      <pc:sldChg chg="modSp mod">
        <pc:chgData name="Philippa Nunn" userId="10eb2bdf-0d85-4712-9853-7bd9785955ce" providerId="ADAL" clId="{0C301B25-CBCC-4C46-BCE4-83BB023F96BF}" dt="2025-11-03T10:12:59.165" v="9" actId="20577"/>
        <pc:sldMkLst>
          <pc:docMk/>
          <pc:sldMk cId="1152639642" sldId="460"/>
        </pc:sldMkLst>
        <pc:spChg chg="mod">
          <ac:chgData name="Philippa Nunn" userId="10eb2bdf-0d85-4712-9853-7bd9785955ce" providerId="ADAL" clId="{0C301B25-CBCC-4C46-BCE4-83BB023F96BF}" dt="2025-11-03T10:12:59.165" v="9" actId="20577"/>
          <ac:spMkLst>
            <pc:docMk/>
            <pc:sldMk cId="1152639642" sldId="460"/>
            <ac:spMk id="3" creationId="{34DFDFB6-7225-A49E-DB38-DA15F401DF8B}"/>
          </ac:spMkLst>
        </pc:spChg>
      </pc:sldChg>
      <pc:sldChg chg="modSp mod">
        <pc:chgData name="Philippa Nunn" userId="10eb2bdf-0d85-4712-9853-7bd9785955ce" providerId="ADAL" clId="{0C301B25-CBCC-4C46-BCE4-83BB023F96BF}" dt="2025-11-03T10:13:03.641" v="11" actId="20577"/>
        <pc:sldMkLst>
          <pc:docMk/>
          <pc:sldMk cId="3003375568" sldId="461"/>
        </pc:sldMkLst>
        <pc:spChg chg="mod">
          <ac:chgData name="Philippa Nunn" userId="10eb2bdf-0d85-4712-9853-7bd9785955ce" providerId="ADAL" clId="{0C301B25-CBCC-4C46-BCE4-83BB023F96BF}" dt="2025-11-03T10:13:03.641" v="11" actId="20577"/>
          <ac:spMkLst>
            <pc:docMk/>
            <pc:sldMk cId="3003375568" sldId="461"/>
            <ac:spMk id="3" creationId="{D0747C37-B9C5-69C8-6E0F-709535A8310A}"/>
          </ac:spMkLst>
        </pc:spChg>
      </pc:sldChg>
      <pc:sldChg chg="modSp mod">
        <pc:chgData name="Philippa Nunn" userId="10eb2bdf-0d85-4712-9853-7bd9785955ce" providerId="ADAL" clId="{0C301B25-CBCC-4C46-BCE4-83BB023F96BF}" dt="2025-11-03T10:13:10.239" v="13" actId="20577"/>
        <pc:sldMkLst>
          <pc:docMk/>
          <pc:sldMk cId="3821060808" sldId="462"/>
        </pc:sldMkLst>
        <pc:spChg chg="mod">
          <ac:chgData name="Philippa Nunn" userId="10eb2bdf-0d85-4712-9853-7bd9785955ce" providerId="ADAL" clId="{0C301B25-CBCC-4C46-BCE4-83BB023F96BF}" dt="2025-11-03T10:13:10.239" v="13" actId="20577"/>
          <ac:spMkLst>
            <pc:docMk/>
            <pc:sldMk cId="3821060808" sldId="462"/>
            <ac:spMk id="3" creationId="{A9797C3B-A014-15CE-8A77-8E2400D7D2D6}"/>
          </ac:spMkLst>
        </pc:spChg>
      </pc:sldChg>
      <pc:sldChg chg="modSp mod">
        <pc:chgData name="Philippa Nunn" userId="10eb2bdf-0d85-4712-9853-7bd9785955ce" providerId="ADAL" clId="{0C301B25-CBCC-4C46-BCE4-83BB023F96BF}" dt="2025-11-03T10:13:28.706" v="15" actId="20577"/>
        <pc:sldMkLst>
          <pc:docMk/>
          <pc:sldMk cId="2648468976" sldId="463"/>
        </pc:sldMkLst>
        <pc:spChg chg="mod">
          <ac:chgData name="Philippa Nunn" userId="10eb2bdf-0d85-4712-9853-7bd9785955ce" providerId="ADAL" clId="{0C301B25-CBCC-4C46-BCE4-83BB023F96BF}" dt="2025-11-03T10:13:28.706" v="15" actId="20577"/>
          <ac:spMkLst>
            <pc:docMk/>
            <pc:sldMk cId="2648468976" sldId="463"/>
            <ac:spMk id="3" creationId="{7761F2B1-2CDD-09E4-067E-6CECD156C80C}"/>
          </ac:spMkLst>
        </pc:spChg>
      </pc:sldChg>
      <pc:sldChg chg="modSp mod">
        <pc:chgData name="Philippa Nunn" userId="10eb2bdf-0d85-4712-9853-7bd9785955ce" providerId="ADAL" clId="{0C301B25-CBCC-4C46-BCE4-83BB023F96BF}" dt="2025-11-03T10:13:42.106" v="17" actId="20577"/>
        <pc:sldMkLst>
          <pc:docMk/>
          <pc:sldMk cId="2789185069" sldId="464"/>
        </pc:sldMkLst>
        <pc:spChg chg="mod">
          <ac:chgData name="Philippa Nunn" userId="10eb2bdf-0d85-4712-9853-7bd9785955ce" providerId="ADAL" clId="{0C301B25-CBCC-4C46-BCE4-83BB023F96BF}" dt="2025-11-03T10:13:42.106" v="17" actId="20577"/>
          <ac:spMkLst>
            <pc:docMk/>
            <pc:sldMk cId="2789185069" sldId="464"/>
            <ac:spMk id="3" creationId="{DE91B42F-F66B-EA23-A571-7038F9CE114A}"/>
          </ac:spMkLst>
        </pc:spChg>
      </pc:sldChg>
      <pc:sldChg chg="modSp mod">
        <pc:chgData name="Philippa Nunn" userId="10eb2bdf-0d85-4712-9853-7bd9785955ce" providerId="ADAL" clId="{0C301B25-CBCC-4C46-BCE4-83BB023F96BF}" dt="2025-11-03T10:13:47.751" v="19" actId="20577"/>
        <pc:sldMkLst>
          <pc:docMk/>
          <pc:sldMk cId="3321366686" sldId="465"/>
        </pc:sldMkLst>
        <pc:spChg chg="mod">
          <ac:chgData name="Philippa Nunn" userId="10eb2bdf-0d85-4712-9853-7bd9785955ce" providerId="ADAL" clId="{0C301B25-CBCC-4C46-BCE4-83BB023F96BF}" dt="2025-11-03T10:13:47.751" v="19" actId="20577"/>
          <ac:spMkLst>
            <pc:docMk/>
            <pc:sldMk cId="3321366686" sldId="465"/>
            <ac:spMk id="3" creationId="{30CD6CC2-4306-F1FF-1978-02F081196731}"/>
          </ac:spMkLst>
        </pc:spChg>
      </pc:sldChg>
    </pc:docChg>
  </pc:docChgLst>
  <pc:docChgLst>
    <pc:chgData name="Rachel Davies" userId="787d6db1-6c8f-4e06-95d9-d8ecee65aeb2" providerId="ADAL" clId="{9973F378-0EAA-4AED-9CD8-54C7B644094E}"/>
    <pc:docChg chg="custSel modSld">
      <pc:chgData name="Rachel Davies" userId="787d6db1-6c8f-4e06-95d9-d8ecee65aeb2" providerId="ADAL" clId="{9973F378-0EAA-4AED-9CD8-54C7B644094E}" dt="2025-11-03T11:50:57.229" v="419" actId="14100"/>
      <pc:docMkLst>
        <pc:docMk/>
      </pc:docMkLst>
      <pc:sldChg chg="modSp mod">
        <pc:chgData name="Rachel Davies" userId="787d6db1-6c8f-4e06-95d9-d8ecee65aeb2" providerId="ADAL" clId="{9973F378-0EAA-4AED-9CD8-54C7B644094E}" dt="2025-10-30T10:48:47.357" v="2" actId="404"/>
        <pc:sldMkLst>
          <pc:docMk/>
          <pc:sldMk cId="331336484" sldId="266"/>
        </pc:sldMkLst>
        <pc:spChg chg="mod">
          <ac:chgData name="Rachel Davies" userId="787d6db1-6c8f-4e06-95d9-d8ecee65aeb2" providerId="ADAL" clId="{9973F378-0EAA-4AED-9CD8-54C7B644094E}" dt="2025-10-30T10:48:47.357" v="2" actId="404"/>
          <ac:spMkLst>
            <pc:docMk/>
            <pc:sldMk cId="331336484" sldId="266"/>
            <ac:spMk id="3" creationId="{3BEA1176-FB14-4D17-8BF3-8FC9A41A9263}"/>
          </ac:spMkLst>
        </pc:spChg>
      </pc:sldChg>
      <pc:sldChg chg="modSp mod">
        <pc:chgData name="Rachel Davies" userId="787d6db1-6c8f-4e06-95d9-d8ecee65aeb2" providerId="ADAL" clId="{9973F378-0EAA-4AED-9CD8-54C7B644094E}" dt="2025-10-30T10:48:59.642" v="3" actId="404"/>
        <pc:sldMkLst>
          <pc:docMk/>
          <pc:sldMk cId="3015351675" sldId="340"/>
        </pc:sldMkLst>
        <pc:spChg chg="mod">
          <ac:chgData name="Rachel Davies" userId="787d6db1-6c8f-4e06-95d9-d8ecee65aeb2" providerId="ADAL" clId="{9973F378-0EAA-4AED-9CD8-54C7B644094E}" dt="2025-10-30T10:48:59.642" v="3" actId="404"/>
          <ac:spMkLst>
            <pc:docMk/>
            <pc:sldMk cId="3015351675" sldId="340"/>
            <ac:spMk id="3" creationId="{C7D7E471-9F51-3433-4D8C-37933D35F405}"/>
          </ac:spMkLst>
        </pc:spChg>
      </pc:sldChg>
      <pc:sldChg chg="modSp">
        <pc:chgData name="Rachel Davies" userId="787d6db1-6c8f-4e06-95d9-d8ecee65aeb2" providerId="ADAL" clId="{9973F378-0EAA-4AED-9CD8-54C7B644094E}" dt="2025-10-30T10:52:52.950" v="18" actId="403"/>
        <pc:sldMkLst>
          <pc:docMk/>
          <pc:sldMk cId="938452296" sldId="367"/>
        </pc:sldMkLst>
        <pc:graphicFrameChg chg="mod">
          <ac:chgData name="Rachel Davies" userId="787d6db1-6c8f-4e06-95d9-d8ecee65aeb2" providerId="ADAL" clId="{9973F378-0EAA-4AED-9CD8-54C7B644094E}" dt="2025-10-30T10:52:43.604" v="15" actId="403"/>
          <ac:graphicFrameMkLst>
            <pc:docMk/>
            <pc:sldMk cId="938452296" sldId="367"/>
            <ac:graphicFrameMk id="5" creationId="{2E183AE9-59DA-9C2E-E747-D8068A60A088}"/>
          </ac:graphicFrameMkLst>
        </pc:graphicFrameChg>
        <pc:graphicFrameChg chg="mod">
          <ac:chgData name="Rachel Davies" userId="787d6db1-6c8f-4e06-95d9-d8ecee65aeb2" providerId="ADAL" clId="{9973F378-0EAA-4AED-9CD8-54C7B644094E}" dt="2025-10-30T10:52:52.950" v="18" actId="403"/>
          <ac:graphicFrameMkLst>
            <pc:docMk/>
            <pc:sldMk cId="938452296" sldId="367"/>
            <ac:graphicFrameMk id="6" creationId="{C4A047BA-1369-8126-3361-E49A9C4EB224}"/>
          </ac:graphicFrameMkLst>
        </pc:graphicFrameChg>
      </pc:sldChg>
      <pc:sldChg chg="modSp">
        <pc:chgData name="Rachel Davies" userId="787d6db1-6c8f-4e06-95d9-d8ecee65aeb2" providerId="ADAL" clId="{9973F378-0EAA-4AED-9CD8-54C7B644094E}" dt="2025-11-03T11:14:20.997" v="274" actId="20577"/>
        <pc:sldMkLst>
          <pc:docMk/>
          <pc:sldMk cId="486866281" sldId="376"/>
        </pc:sldMkLst>
        <pc:graphicFrameChg chg="mod">
          <ac:chgData name="Rachel Davies" userId="787d6db1-6c8f-4e06-95d9-d8ecee65aeb2" providerId="ADAL" clId="{9973F378-0EAA-4AED-9CD8-54C7B644094E}" dt="2025-11-03T11:14:20.997" v="274" actId="20577"/>
          <ac:graphicFrameMkLst>
            <pc:docMk/>
            <pc:sldMk cId="486866281" sldId="376"/>
            <ac:graphicFrameMk id="2" creationId="{B02BF570-49BB-1FA2-40BA-A310DD9AF362}"/>
          </ac:graphicFrameMkLst>
        </pc:graphicFrameChg>
      </pc:sldChg>
      <pc:sldChg chg="modSp">
        <pc:chgData name="Rachel Davies" userId="787d6db1-6c8f-4e06-95d9-d8ecee65aeb2" providerId="ADAL" clId="{9973F378-0EAA-4AED-9CD8-54C7B644094E}" dt="2025-11-03T11:15:55.383" v="342" actId="20577"/>
        <pc:sldMkLst>
          <pc:docMk/>
          <pc:sldMk cId="2417362060" sldId="377"/>
        </pc:sldMkLst>
        <pc:graphicFrameChg chg="mod">
          <ac:chgData name="Rachel Davies" userId="787d6db1-6c8f-4e06-95d9-d8ecee65aeb2" providerId="ADAL" clId="{9973F378-0EAA-4AED-9CD8-54C7B644094E}" dt="2025-11-03T11:15:55.383" v="342" actId="20577"/>
          <ac:graphicFrameMkLst>
            <pc:docMk/>
            <pc:sldMk cId="2417362060" sldId="377"/>
            <ac:graphicFrameMk id="2" creationId="{DACC6E4A-3AB3-206E-C463-48695D0421A2}"/>
          </ac:graphicFrameMkLst>
        </pc:graphicFrameChg>
      </pc:sldChg>
      <pc:sldChg chg="modSp mod">
        <pc:chgData name="Rachel Davies" userId="787d6db1-6c8f-4e06-95d9-d8ecee65aeb2" providerId="ADAL" clId="{9973F378-0EAA-4AED-9CD8-54C7B644094E}" dt="2025-10-30T11:04:14.323" v="75" actId="20577"/>
        <pc:sldMkLst>
          <pc:docMk/>
          <pc:sldMk cId="4096555680" sldId="383"/>
        </pc:sldMkLst>
        <pc:spChg chg="mod">
          <ac:chgData name="Rachel Davies" userId="787d6db1-6c8f-4e06-95d9-d8ecee65aeb2" providerId="ADAL" clId="{9973F378-0EAA-4AED-9CD8-54C7B644094E}" dt="2025-10-30T11:04:14.323" v="75" actId="20577"/>
          <ac:spMkLst>
            <pc:docMk/>
            <pc:sldMk cId="4096555680" sldId="383"/>
            <ac:spMk id="3" creationId="{61A87892-2B30-EBF0-9F39-00BFFE0DFA4A}"/>
          </ac:spMkLst>
        </pc:spChg>
      </pc:sldChg>
      <pc:sldChg chg="modSp mod">
        <pc:chgData name="Rachel Davies" userId="787d6db1-6c8f-4e06-95d9-d8ecee65aeb2" providerId="ADAL" clId="{9973F378-0EAA-4AED-9CD8-54C7B644094E}" dt="2025-11-03T11:42:17.627" v="383" actId="20577"/>
        <pc:sldMkLst>
          <pc:docMk/>
          <pc:sldMk cId="128503697" sldId="385"/>
        </pc:sldMkLst>
        <pc:spChg chg="mod">
          <ac:chgData name="Rachel Davies" userId="787d6db1-6c8f-4e06-95d9-d8ecee65aeb2" providerId="ADAL" clId="{9973F378-0EAA-4AED-9CD8-54C7B644094E}" dt="2025-11-03T10:47:36.903" v="144" actId="1076"/>
          <ac:spMkLst>
            <pc:docMk/>
            <pc:sldMk cId="128503697" sldId="385"/>
            <ac:spMk id="3" creationId="{83773F5E-97C1-9DB7-3A5F-0A342E24C65F}"/>
          </ac:spMkLst>
        </pc:spChg>
        <pc:graphicFrameChg chg="mod">
          <ac:chgData name="Rachel Davies" userId="787d6db1-6c8f-4e06-95d9-d8ecee65aeb2" providerId="ADAL" clId="{9973F378-0EAA-4AED-9CD8-54C7B644094E}" dt="2025-11-03T11:42:17.627" v="383" actId="20577"/>
          <ac:graphicFrameMkLst>
            <pc:docMk/>
            <pc:sldMk cId="128503697" sldId="385"/>
            <ac:graphicFrameMk id="4" creationId="{3E242F2A-83D5-F71A-69A3-B5DE35C59973}"/>
          </ac:graphicFrameMkLst>
        </pc:graphicFrameChg>
      </pc:sldChg>
      <pc:sldChg chg="modSp">
        <pc:chgData name="Rachel Davies" userId="787d6db1-6c8f-4e06-95d9-d8ecee65aeb2" providerId="ADAL" clId="{9973F378-0EAA-4AED-9CD8-54C7B644094E}" dt="2025-11-03T11:16:20.426" v="355" actId="20577"/>
        <pc:sldMkLst>
          <pc:docMk/>
          <pc:sldMk cId="2656235507" sldId="401"/>
        </pc:sldMkLst>
        <pc:graphicFrameChg chg="mod">
          <ac:chgData name="Rachel Davies" userId="787d6db1-6c8f-4e06-95d9-d8ecee65aeb2" providerId="ADAL" clId="{9973F378-0EAA-4AED-9CD8-54C7B644094E}" dt="2025-11-03T11:16:20.426" v="355" actId="20577"/>
          <ac:graphicFrameMkLst>
            <pc:docMk/>
            <pc:sldMk cId="2656235507" sldId="401"/>
            <ac:graphicFrameMk id="4" creationId="{BE118341-A89B-F39B-906B-2052488EAC9E}"/>
          </ac:graphicFrameMkLst>
        </pc:graphicFrameChg>
      </pc:sldChg>
      <pc:sldChg chg="modSp mod">
        <pc:chgData name="Rachel Davies" userId="787d6db1-6c8f-4e06-95d9-d8ecee65aeb2" providerId="ADAL" clId="{9973F378-0EAA-4AED-9CD8-54C7B644094E}" dt="2025-11-03T11:16:46.404" v="368" actId="20577"/>
        <pc:sldMkLst>
          <pc:docMk/>
          <pc:sldMk cId="2856763353" sldId="402"/>
        </pc:sldMkLst>
        <pc:spChg chg="mod">
          <ac:chgData name="Rachel Davies" userId="787d6db1-6c8f-4e06-95d9-d8ecee65aeb2" providerId="ADAL" clId="{9973F378-0EAA-4AED-9CD8-54C7B644094E}" dt="2025-11-03T10:53:30.864" v="159" actId="1076"/>
          <ac:spMkLst>
            <pc:docMk/>
            <pc:sldMk cId="2856763353" sldId="402"/>
            <ac:spMk id="3" creationId="{069FCCDF-6F0B-AC8F-24C7-C6C2E410D6A7}"/>
          </ac:spMkLst>
        </pc:spChg>
        <pc:graphicFrameChg chg="mod">
          <ac:chgData name="Rachel Davies" userId="787d6db1-6c8f-4e06-95d9-d8ecee65aeb2" providerId="ADAL" clId="{9973F378-0EAA-4AED-9CD8-54C7B644094E}" dt="2025-11-03T11:16:46.404" v="368" actId="20577"/>
          <ac:graphicFrameMkLst>
            <pc:docMk/>
            <pc:sldMk cId="2856763353" sldId="402"/>
            <ac:graphicFrameMk id="2" creationId="{814B1AB1-F04D-2735-864F-FEE5E5CAFB6A}"/>
          </ac:graphicFrameMkLst>
        </pc:graphicFrameChg>
      </pc:sldChg>
      <pc:sldChg chg="modSp">
        <pc:chgData name="Rachel Davies" userId="787d6db1-6c8f-4e06-95d9-d8ecee65aeb2" providerId="ADAL" clId="{9973F378-0EAA-4AED-9CD8-54C7B644094E}" dt="2025-11-03T11:01:42.788" v="179"/>
        <pc:sldMkLst>
          <pc:docMk/>
          <pc:sldMk cId="348866489" sldId="405"/>
        </pc:sldMkLst>
        <pc:graphicFrameChg chg="mod">
          <ac:chgData name="Rachel Davies" userId="787d6db1-6c8f-4e06-95d9-d8ecee65aeb2" providerId="ADAL" clId="{9973F378-0EAA-4AED-9CD8-54C7B644094E}" dt="2025-11-03T11:01:42.788" v="179"/>
          <ac:graphicFrameMkLst>
            <pc:docMk/>
            <pc:sldMk cId="348866489" sldId="405"/>
            <ac:graphicFrameMk id="5" creationId="{4C6154DF-8BE8-EECE-34E8-7032676E3B56}"/>
          </ac:graphicFrameMkLst>
        </pc:graphicFrameChg>
      </pc:sldChg>
      <pc:sldChg chg="modSp mod">
        <pc:chgData name="Rachel Davies" userId="787d6db1-6c8f-4e06-95d9-d8ecee65aeb2" providerId="ADAL" clId="{9973F378-0EAA-4AED-9CD8-54C7B644094E}" dt="2025-11-03T10:54:00.127" v="162" actId="1076"/>
        <pc:sldMkLst>
          <pc:docMk/>
          <pc:sldMk cId="2717982342" sldId="410"/>
        </pc:sldMkLst>
        <pc:spChg chg="mod">
          <ac:chgData name="Rachel Davies" userId="787d6db1-6c8f-4e06-95d9-d8ecee65aeb2" providerId="ADAL" clId="{9973F378-0EAA-4AED-9CD8-54C7B644094E}" dt="2025-11-03T10:53:47.929" v="160" actId="1076"/>
          <ac:spMkLst>
            <pc:docMk/>
            <pc:sldMk cId="2717982342" sldId="410"/>
            <ac:spMk id="3" creationId="{72D83E1E-D448-4571-1DF7-5DFDC31C351C}"/>
          </ac:spMkLst>
        </pc:spChg>
        <pc:graphicFrameChg chg="mod">
          <ac:chgData name="Rachel Davies" userId="787d6db1-6c8f-4e06-95d9-d8ecee65aeb2" providerId="ADAL" clId="{9973F378-0EAA-4AED-9CD8-54C7B644094E}" dt="2025-11-03T10:54:00.127" v="162" actId="1076"/>
          <ac:graphicFrameMkLst>
            <pc:docMk/>
            <pc:sldMk cId="2717982342" sldId="410"/>
            <ac:graphicFrameMk id="5" creationId="{CA45D630-3263-B29C-18FA-3913DFA02BAB}"/>
          </ac:graphicFrameMkLst>
        </pc:graphicFrameChg>
      </pc:sldChg>
      <pc:sldChg chg="modSp mod">
        <pc:chgData name="Rachel Davies" userId="787d6db1-6c8f-4e06-95d9-d8ecee65aeb2" providerId="ADAL" clId="{9973F378-0EAA-4AED-9CD8-54C7B644094E}" dt="2025-11-03T10:43:50.109" v="137" actId="1076"/>
        <pc:sldMkLst>
          <pc:docMk/>
          <pc:sldMk cId="2260898642" sldId="411"/>
        </pc:sldMkLst>
        <pc:spChg chg="mod">
          <ac:chgData name="Rachel Davies" userId="787d6db1-6c8f-4e06-95d9-d8ecee65aeb2" providerId="ADAL" clId="{9973F378-0EAA-4AED-9CD8-54C7B644094E}" dt="2025-11-03T10:43:50.109" v="137" actId="1076"/>
          <ac:spMkLst>
            <pc:docMk/>
            <pc:sldMk cId="2260898642" sldId="411"/>
            <ac:spMk id="3" creationId="{82F3D328-2D9D-4C88-6BAE-263F8E62AE12}"/>
          </ac:spMkLst>
        </pc:spChg>
        <pc:graphicFrameChg chg="mod">
          <ac:chgData name="Rachel Davies" userId="787d6db1-6c8f-4e06-95d9-d8ecee65aeb2" providerId="ADAL" clId="{9973F378-0EAA-4AED-9CD8-54C7B644094E}" dt="2025-11-03T10:43:43.843" v="136"/>
          <ac:graphicFrameMkLst>
            <pc:docMk/>
            <pc:sldMk cId="2260898642" sldId="411"/>
            <ac:graphicFrameMk id="2" creationId="{380FE1DE-5160-D251-7C2B-2CA085B0E0BD}"/>
          </ac:graphicFrameMkLst>
        </pc:graphicFrameChg>
      </pc:sldChg>
      <pc:sldChg chg="modSp">
        <pc:chgData name="Rachel Davies" userId="787d6db1-6c8f-4e06-95d9-d8ecee65aeb2" providerId="ADAL" clId="{9973F378-0EAA-4AED-9CD8-54C7B644094E}" dt="2025-10-30T10:50:21.522" v="10"/>
        <pc:sldMkLst>
          <pc:docMk/>
          <pc:sldMk cId="1686488188" sldId="416"/>
        </pc:sldMkLst>
        <pc:graphicFrameChg chg="mod">
          <ac:chgData name="Rachel Davies" userId="787d6db1-6c8f-4e06-95d9-d8ecee65aeb2" providerId="ADAL" clId="{9973F378-0EAA-4AED-9CD8-54C7B644094E}" dt="2025-10-30T10:50:21.522" v="10"/>
          <ac:graphicFrameMkLst>
            <pc:docMk/>
            <pc:sldMk cId="1686488188" sldId="416"/>
            <ac:graphicFrameMk id="7" creationId="{7B77E742-4046-0D7C-602D-1E7B5CCE4815}"/>
          </ac:graphicFrameMkLst>
        </pc:graphicFrameChg>
      </pc:sldChg>
      <pc:sldChg chg="modSp mod">
        <pc:chgData name="Rachel Davies" userId="787d6db1-6c8f-4e06-95d9-d8ecee65aeb2" providerId="ADAL" clId="{9973F378-0EAA-4AED-9CD8-54C7B644094E}" dt="2025-11-03T11:42:59.730" v="386" actId="14100"/>
        <pc:sldMkLst>
          <pc:docMk/>
          <pc:sldMk cId="616851346" sldId="418"/>
        </pc:sldMkLst>
        <pc:spChg chg="mod">
          <ac:chgData name="Rachel Davies" userId="787d6db1-6c8f-4e06-95d9-d8ecee65aeb2" providerId="ADAL" clId="{9973F378-0EAA-4AED-9CD8-54C7B644094E}" dt="2025-11-03T10:47:52.665" v="148" actId="27636"/>
          <ac:spMkLst>
            <pc:docMk/>
            <pc:sldMk cId="616851346" sldId="418"/>
            <ac:spMk id="3" creationId="{5E782781-6262-39E3-CAAF-582353B35267}"/>
          </ac:spMkLst>
        </pc:spChg>
        <pc:graphicFrameChg chg="mod">
          <ac:chgData name="Rachel Davies" userId="787d6db1-6c8f-4e06-95d9-d8ecee65aeb2" providerId="ADAL" clId="{9973F378-0EAA-4AED-9CD8-54C7B644094E}" dt="2025-11-03T11:42:59.730" v="386" actId="14100"/>
          <ac:graphicFrameMkLst>
            <pc:docMk/>
            <pc:sldMk cId="616851346" sldId="418"/>
            <ac:graphicFrameMk id="2" creationId="{89E6ED6B-F701-46FC-95F4-B00A03FA3FE6}"/>
          </ac:graphicFrameMkLst>
        </pc:graphicFrameChg>
      </pc:sldChg>
      <pc:sldChg chg="modSp mod">
        <pc:chgData name="Rachel Davies" userId="787d6db1-6c8f-4e06-95d9-d8ecee65aeb2" providerId="ADAL" clId="{9973F378-0EAA-4AED-9CD8-54C7B644094E}" dt="2025-11-03T11:43:53.575" v="392" actId="14100"/>
        <pc:sldMkLst>
          <pc:docMk/>
          <pc:sldMk cId="3115015798" sldId="419"/>
        </pc:sldMkLst>
        <pc:spChg chg="mod">
          <ac:chgData name="Rachel Davies" userId="787d6db1-6c8f-4e06-95d9-d8ecee65aeb2" providerId="ADAL" clId="{9973F378-0EAA-4AED-9CD8-54C7B644094E}" dt="2025-11-03T10:47:57.974" v="150" actId="27636"/>
          <ac:spMkLst>
            <pc:docMk/>
            <pc:sldMk cId="3115015798" sldId="419"/>
            <ac:spMk id="3" creationId="{EC061C29-8924-2964-299E-3D3EDD9C12FD}"/>
          </ac:spMkLst>
        </pc:spChg>
        <pc:graphicFrameChg chg="mod">
          <ac:chgData name="Rachel Davies" userId="787d6db1-6c8f-4e06-95d9-d8ecee65aeb2" providerId="ADAL" clId="{9973F378-0EAA-4AED-9CD8-54C7B644094E}" dt="2025-11-03T11:43:53.575" v="392" actId="14100"/>
          <ac:graphicFrameMkLst>
            <pc:docMk/>
            <pc:sldMk cId="3115015798" sldId="419"/>
            <ac:graphicFrameMk id="4" creationId="{56E9BA54-EF13-DDE6-C3DA-8663181B61E3}"/>
          </ac:graphicFrameMkLst>
        </pc:graphicFrameChg>
      </pc:sldChg>
      <pc:sldChg chg="modSp mod">
        <pc:chgData name="Rachel Davies" userId="787d6db1-6c8f-4e06-95d9-d8ecee65aeb2" providerId="ADAL" clId="{9973F378-0EAA-4AED-9CD8-54C7B644094E}" dt="2025-11-03T11:50:41.295" v="418"/>
        <pc:sldMkLst>
          <pc:docMk/>
          <pc:sldMk cId="1719350718" sldId="421"/>
        </pc:sldMkLst>
        <pc:spChg chg="mod">
          <ac:chgData name="Rachel Davies" userId="787d6db1-6c8f-4e06-95d9-d8ecee65aeb2" providerId="ADAL" clId="{9973F378-0EAA-4AED-9CD8-54C7B644094E}" dt="2025-11-03T10:48:02.805" v="151" actId="404"/>
          <ac:spMkLst>
            <pc:docMk/>
            <pc:sldMk cId="1719350718" sldId="421"/>
            <ac:spMk id="3" creationId="{0B4D22B9-BC82-974B-BBEC-C91A40F03118}"/>
          </ac:spMkLst>
        </pc:spChg>
        <pc:graphicFrameChg chg="mod">
          <ac:chgData name="Rachel Davies" userId="787d6db1-6c8f-4e06-95d9-d8ecee65aeb2" providerId="ADAL" clId="{9973F378-0EAA-4AED-9CD8-54C7B644094E}" dt="2025-11-03T11:50:41.295" v="418"/>
          <ac:graphicFrameMkLst>
            <pc:docMk/>
            <pc:sldMk cId="1719350718" sldId="421"/>
            <ac:graphicFrameMk id="2" creationId="{CCA27006-451F-71CF-B23E-7880CD6EF81B}"/>
          </ac:graphicFrameMkLst>
        </pc:graphicFrameChg>
      </pc:sldChg>
      <pc:sldChg chg="modSp mod">
        <pc:chgData name="Rachel Davies" userId="787d6db1-6c8f-4e06-95d9-d8ecee65aeb2" providerId="ADAL" clId="{9973F378-0EAA-4AED-9CD8-54C7B644094E}" dt="2025-11-03T11:44:21.663" v="396"/>
        <pc:sldMkLst>
          <pc:docMk/>
          <pc:sldMk cId="647290618" sldId="422"/>
        </pc:sldMkLst>
        <pc:spChg chg="mod">
          <ac:chgData name="Rachel Davies" userId="787d6db1-6c8f-4e06-95d9-d8ecee65aeb2" providerId="ADAL" clId="{9973F378-0EAA-4AED-9CD8-54C7B644094E}" dt="2025-11-03T10:48:07.275" v="152" actId="404"/>
          <ac:spMkLst>
            <pc:docMk/>
            <pc:sldMk cId="647290618" sldId="422"/>
            <ac:spMk id="3" creationId="{F5989276-78AC-946F-A737-02DDBB58A4FE}"/>
          </ac:spMkLst>
        </pc:spChg>
        <pc:graphicFrameChg chg="mod">
          <ac:chgData name="Rachel Davies" userId="787d6db1-6c8f-4e06-95d9-d8ecee65aeb2" providerId="ADAL" clId="{9973F378-0EAA-4AED-9CD8-54C7B644094E}" dt="2025-11-03T11:44:21.663" v="396"/>
          <ac:graphicFrameMkLst>
            <pc:docMk/>
            <pc:sldMk cId="647290618" sldId="422"/>
            <ac:graphicFrameMk id="4" creationId="{3B848250-B8F4-E3D6-27D8-39D6586826DF}"/>
          </ac:graphicFrameMkLst>
        </pc:graphicFrameChg>
      </pc:sldChg>
      <pc:sldChg chg="modSp mod">
        <pc:chgData name="Rachel Davies" userId="787d6db1-6c8f-4e06-95d9-d8ecee65aeb2" providerId="ADAL" clId="{9973F378-0EAA-4AED-9CD8-54C7B644094E}" dt="2025-11-03T11:44:31.927" v="398"/>
        <pc:sldMkLst>
          <pc:docMk/>
          <pc:sldMk cId="4019241144" sldId="423"/>
        </pc:sldMkLst>
        <pc:spChg chg="mod">
          <ac:chgData name="Rachel Davies" userId="787d6db1-6c8f-4e06-95d9-d8ecee65aeb2" providerId="ADAL" clId="{9973F378-0EAA-4AED-9CD8-54C7B644094E}" dt="2025-11-03T10:48:11.299" v="153" actId="404"/>
          <ac:spMkLst>
            <pc:docMk/>
            <pc:sldMk cId="4019241144" sldId="423"/>
            <ac:spMk id="3" creationId="{72B3133B-89D6-CEDA-0FBB-6D67B1FECD64}"/>
          </ac:spMkLst>
        </pc:spChg>
        <pc:graphicFrameChg chg="mod">
          <ac:chgData name="Rachel Davies" userId="787d6db1-6c8f-4e06-95d9-d8ecee65aeb2" providerId="ADAL" clId="{9973F378-0EAA-4AED-9CD8-54C7B644094E}" dt="2025-11-03T11:44:31.927" v="398"/>
          <ac:graphicFrameMkLst>
            <pc:docMk/>
            <pc:sldMk cId="4019241144" sldId="423"/>
            <ac:graphicFrameMk id="2" creationId="{EFC34BC3-4562-094B-C0E0-A41578BC58C7}"/>
          </ac:graphicFrameMkLst>
        </pc:graphicFrameChg>
      </pc:sldChg>
      <pc:sldChg chg="modSp mod">
        <pc:chgData name="Rachel Davies" userId="787d6db1-6c8f-4e06-95d9-d8ecee65aeb2" providerId="ADAL" clId="{9973F378-0EAA-4AED-9CD8-54C7B644094E}" dt="2025-11-03T11:44:45.813" v="401"/>
        <pc:sldMkLst>
          <pc:docMk/>
          <pc:sldMk cId="1355800163" sldId="424"/>
        </pc:sldMkLst>
        <pc:spChg chg="mod">
          <ac:chgData name="Rachel Davies" userId="787d6db1-6c8f-4e06-95d9-d8ecee65aeb2" providerId="ADAL" clId="{9973F378-0EAA-4AED-9CD8-54C7B644094E}" dt="2025-11-03T10:48:15.542" v="154" actId="404"/>
          <ac:spMkLst>
            <pc:docMk/>
            <pc:sldMk cId="1355800163" sldId="424"/>
            <ac:spMk id="3" creationId="{20D0117B-A3F7-9E28-75CF-B7137DA6A92A}"/>
          </ac:spMkLst>
        </pc:spChg>
        <pc:graphicFrameChg chg="mod">
          <ac:chgData name="Rachel Davies" userId="787d6db1-6c8f-4e06-95d9-d8ecee65aeb2" providerId="ADAL" clId="{9973F378-0EAA-4AED-9CD8-54C7B644094E}" dt="2025-11-03T11:44:45.813" v="401"/>
          <ac:graphicFrameMkLst>
            <pc:docMk/>
            <pc:sldMk cId="1355800163" sldId="424"/>
            <ac:graphicFrameMk id="4" creationId="{FB72322D-6B71-7188-F835-08237ECAA86A}"/>
          </ac:graphicFrameMkLst>
        </pc:graphicFrameChg>
      </pc:sldChg>
      <pc:sldChg chg="modSp mod">
        <pc:chgData name="Rachel Davies" userId="787d6db1-6c8f-4e06-95d9-d8ecee65aeb2" providerId="ADAL" clId="{9973F378-0EAA-4AED-9CD8-54C7B644094E}" dt="2025-11-03T11:44:57.641" v="404"/>
        <pc:sldMkLst>
          <pc:docMk/>
          <pc:sldMk cId="586736555" sldId="425"/>
        </pc:sldMkLst>
        <pc:spChg chg="mod">
          <ac:chgData name="Rachel Davies" userId="787d6db1-6c8f-4e06-95d9-d8ecee65aeb2" providerId="ADAL" clId="{9973F378-0EAA-4AED-9CD8-54C7B644094E}" dt="2025-11-03T10:48:19.245" v="155" actId="404"/>
          <ac:spMkLst>
            <pc:docMk/>
            <pc:sldMk cId="586736555" sldId="425"/>
            <ac:spMk id="3" creationId="{85F2728A-5F03-100C-85B1-EE564BA10159}"/>
          </ac:spMkLst>
        </pc:spChg>
        <pc:graphicFrameChg chg="mod">
          <ac:chgData name="Rachel Davies" userId="787d6db1-6c8f-4e06-95d9-d8ecee65aeb2" providerId="ADAL" clId="{9973F378-0EAA-4AED-9CD8-54C7B644094E}" dt="2025-11-03T11:44:57.641" v="404"/>
          <ac:graphicFrameMkLst>
            <pc:docMk/>
            <pc:sldMk cId="586736555" sldId="425"/>
            <ac:graphicFrameMk id="2" creationId="{CFA31095-F019-AC40-B501-0C8B8D07BF47}"/>
          </ac:graphicFrameMkLst>
        </pc:graphicFrameChg>
      </pc:sldChg>
      <pc:sldChg chg="modSp mod">
        <pc:chgData name="Rachel Davies" userId="787d6db1-6c8f-4e06-95d9-d8ecee65aeb2" providerId="ADAL" clId="{9973F378-0EAA-4AED-9CD8-54C7B644094E}" dt="2025-11-03T11:50:57.229" v="419" actId="14100"/>
        <pc:sldMkLst>
          <pc:docMk/>
          <pc:sldMk cId="2197299250" sldId="426"/>
        </pc:sldMkLst>
        <pc:spChg chg="mod">
          <ac:chgData name="Rachel Davies" userId="787d6db1-6c8f-4e06-95d9-d8ecee65aeb2" providerId="ADAL" clId="{9973F378-0EAA-4AED-9CD8-54C7B644094E}" dt="2025-11-03T10:48:23.025" v="156" actId="404"/>
          <ac:spMkLst>
            <pc:docMk/>
            <pc:sldMk cId="2197299250" sldId="426"/>
            <ac:spMk id="3" creationId="{CCF3A1FC-D041-5F53-B973-8BAB1F22CF42}"/>
          </ac:spMkLst>
        </pc:spChg>
        <pc:graphicFrameChg chg="mod">
          <ac:chgData name="Rachel Davies" userId="787d6db1-6c8f-4e06-95d9-d8ecee65aeb2" providerId="ADAL" clId="{9973F378-0EAA-4AED-9CD8-54C7B644094E}" dt="2025-11-03T11:50:57.229" v="419" actId="14100"/>
          <ac:graphicFrameMkLst>
            <pc:docMk/>
            <pc:sldMk cId="2197299250" sldId="426"/>
            <ac:graphicFrameMk id="4" creationId="{2DC7D3FF-61B1-7A46-BACC-1EEB135D6BB2}"/>
          </ac:graphicFrameMkLst>
        </pc:graphicFrameChg>
      </pc:sldChg>
      <pc:sldChg chg="modSp mod">
        <pc:chgData name="Rachel Davies" userId="787d6db1-6c8f-4e06-95d9-d8ecee65aeb2" providerId="ADAL" clId="{9973F378-0EAA-4AED-9CD8-54C7B644094E}" dt="2025-11-03T11:12:38.861" v="245" actId="14100"/>
        <pc:sldMkLst>
          <pc:docMk/>
          <pc:sldMk cId="1554645507" sldId="431"/>
        </pc:sldMkLst>
        <pc:graphicFrameChg chg="mod">
          <ac:chgData name="Rachel Davies" userId="787d6db1-6c8f-4e06-95d9-d8ecee65aeb2" providerId="ADAL" clId="{9973F378-0EAA-4AED-9CD8-54C7B644094E}" dt="2025-11-03T11:12:38.861" v="245" actId="14100"/>
          <ac:graphicFrameMkLst>
            <pc:docMk/>
            <pc:sldMk cId="1554645507" sldId="431"/>
            <ac:graphicFrameMk id="2" creationId="{81C60779-9699-3685-B677-778730A7C26C}"/>
          </ac:graphicFrameMkLst>
        </pc:graphicFrameChg>
      </pc:sldChg>
      <pc:sldChg chg="modSp mod">
        <pc:chgData name="Rachel Davies" userId="787d6db1-6c8f-4e06-95d9-d8ecee65aeb2" providerId="ADAL" clId="{9973F378-0EAA-4AED-9CD8-54C7B644094E}" dt="2025-11-03T11:12:22.037" v="242" actId="1076"/>
        <pc:sldMkLst>
          <pc:docMk/>
          <pc:sldMk cId="13141330" sldId="432"/>
        </pc:sldMkLst>
        <pc:graphicFrameChg chg="mod">
          <ac:chgData name="Rachel Davies" userId="787d6db1-6c8f-4e06-95d9-d8ecee65aeb2" providerId="ADAL" clId="{9973F378-0EAA-4AED-9CD8-54C7B644094E}" dt="2025-11-03T11:12:22.037" v="242" actId="1076"/>
          <ac:graphicFrameMkLst>
            <pc:docMk/>
            <pc:sldMk cId="13141330" sldId="432"/>
            <ac:graphicFrameMk id="4" creationId="{97047716-88F9-4121-34A3-513C966E01BD}"/>
          </ac:graphicFrameMkLst>
        </pc:graphicFrameChg>
      </pc:sldChg>
      <pc:sldChg chg="modSp mod">
        <pc:chgData name="Rachel Davies" userId="787d6db1-6c8f-4e06-95d9-d8ecee65aeb2" providerId="ADAL" clId="{9973F378-0EAA-4AED-9CD8-54C7B644094E}" dt="2025-10-30T11:34:31.164" v="135" actId="404"/>
        <pc:sldMkLst>
          <pc:docMk/>
          <pc:sldMk cId="3331008861" sldId="445"/>
        </pc:sldMkLst>
        <pc:spChg chg="mod">
          <ac:chgData name="Rachel Davies" userId="787d6db1-6c8f-4e06-95d9-d8ecee65aeb2" providerId="ADAL" clId="{9973F378-0EAA-4AED-9CD8-54C7B644094E}" dt="2025-10-30T10:51:01.570" v="12" actId="1076"/>
          <ac:spMkLst>
            <pc:docMk/>
            <pc:sldMk cId="3331008861" sldId="445"/>
            <ac:spMk id="7" creationId="{362FE0E3-D1E5-BFAB-1B3D-A5B46CCADDCA}"/>
          </ac:spMkLst>
        </pc:spChg>
        <pc:graphicFrameChg chg="mod">
          <ac:chgData name="Rachel Davies" userId="787d6db1-6c8f-4e06-95d9-d8ecee65aeb2" providerId="ADAL" clId="{9973F378-0EAA-4AED-9CD8-54C7B644094E}" dt="2025-10-30T11:34:31.164" v="135" actId="404"/>
          <ac:graphicFrameMkLst>
            <pc:docMk/>
            <pc:sldMk cId="3331008861" sldId="445"/>
            <ac:graphicFrameMk id="6" creationId="{6720FAE4-E2EF-2CF7-5792-BBDF9C4DEECB}"/>
          </ac:graphicFrameMkLst>
        </pc:graphicFrameChg>
      </pc:sldChg>
      <pc:sldChg chg="modSp">
        <pc:chgData name="Rachel Davies" userId="787d6db1-6c8f-4e06-95d9-d8ecee65aeb2" providerId="ADAL" clId="{9973F378-0EAA-4AED-9CD8-54C7B644094E}" dt="2025-10-30T10:54:47.948" v="28" actId="404"/>
        <pc:sldMkLst>
          <pc:docMk/>
          <pc:sldMk cId="337483012" sldId="446"/>
        </pc:sldMkLst>
        <pc:graphicFrameChg chg="mod">
          <ac:chgData name="Rachel Davies" userId="787d6db1-6c8f-4e06-95d9-d8ecee65aeb2" providerId="ADAL" clId="{9973F378-0EAA-4AED-9CD8-54C7B644094E}" dt="2025-10-30T10:54:47.948" v="28" actId="404"/>
          <ac:graphicFrameMkLst>
            <pc:docMk/>
            <pc:sldMk cId="337483012" sldId="446"/>
            <ac:graphicFrameMk id="2" creationId="{2A1A7505-B2D1-D1D5-B158-C0284EB39456}"/>
          </ac:graphicFrameMkLst>
        </pc:graphicFrameChg>
      </pc:sldChg>
      <pc:sldChg chg="modSp mod">
        <pc:chgData name="Rachel Davies" userId="787d6db1-6c8f-4e06-95d9-d8ecee65aeb2" providerId="ADAL" clId="{9973F378-0EAA-4AED-9CD8-54C7B644094E}" dt="2025-11-03T11:39:59.666" v="376" actId="20577"/>
        <pc:sldMkLst>
          <pc:docMk/>
          <pc:sldMk cId="3345565082" sldId="450"/>
        </pc:sldMkLst>
        <pc:spChg chg="mod">
          <ac:chgData name="Rachel Davies" userId="787d6db1-6c8f-4e06-95d9-d8ecee65aeb2" providerId="ADAL" clId="{9973F378-0EAA-4AED-9CD8-54C7B644094E}" dt="2025-11-03T10:47:46.535" v="146" actId="14100"/>
          <ac:spMkLst>
            <pc:docMk/>
            <pc:sldMk cId="3345565082" sldId="450"/>
            <ac:spMk id="3" creationId="{7A93573D-1B80-E73F-93EE-75B8A9957497}"/>
          </ac:spMkLst>
        </pc:spChg>
        <pc:graphicFrameChg chg="mod">
          <ac:chgData name="Rachel Davies" userId="787d6db1-6c8f-4e06-95d9-d8ecee65aeb2" providerId="ADAL" clId="{9973F378-0EAA-4AED-9CD8-54C7B644094E}" dt="2025-11-03T11:39:59.666" v="376" actId="20577"/>
          <ac:graphicFrameMkLst>
            <pc:docMk/>
            <pc:sldMk cId="3345565082" sldId="450"/>
            <ac:graphicFrameMk id="2" creationId="{C9514436-7781-509A-EF9C-38C70A3400E7}"/>
          </ac:graphicFrameMkLst>
        </pc:graphicFrameChg>
      </pc:sldChg>
      <pc:sldChg chg="modSp">
        <pc:chgData name="Rachel Davies" userId="787d6db1-6c8f-4e06-95d9-d8ecee65aeb2" providerId="ADAL" clId="{9973F378-0EAA-4AED-9CD8-54C7B644094E}" dt="2025-10-30T10:49:52.682" v="7" actId="403"/>
        <pc:sldMkLst>
          <pc:docMk/>
          <pc:sldMk cId="1075189719" sldId="454"/>
        </pc:sldMkLst>
        <pc:graphicFrameChg chg="mod">
          <ac:chgData name="Rachel Davies" userId="787d6db1-6c8f-4e06-95d9-d8ecee65aeb2" providerId="ADAL" clId="{9973F378-0EAA-4AED-9CD8-54C7B644094E}" dt="2025-10-30T10:49:52.682" v="7" actId="403"/>
          <ac:graphicFrameMkLst>
            <pc:docMk/>
            <pc:sldMk cId="1075189719" sldId="454"/>
            <ac:graphicFrameMk id="6" creationId="{7F765FE3-3542-3BC2-F7F5-1766AB9950B0}"/>
          </ac:graphicFrameMkLst>
        </pc:graphicFrameChg>
      </pc:sldChg>
      <pc:sldChg chg="modSp mod">
        <pc:chgData name="Rachel Davies" userId="787d6db1-6c8f-4e06-95d9-d8ecee65aeb2" providerId="ADAL" clId="{9973F378-0EAA-4AED-9CD8-54C7B644094E}" dt="2025-11-03T10:45:02.942" v="141"/>
        <pc:sldMkLst>
          <pc:docMk/>
          <pc:sldMk cId="3720272219" sldId="457"/>
        </pc:sldMkLst>
        <pc:spChg chg="mod">
          <ac:chgData name="Rachel Davies" userId="787d6db1-6c8f-4e06-95d9-d8ecee65aeb2" providerId="ADAL" clId="{9973F378-0EAA-4AED-9CD8-54C7B644094E}" dt="2025-11-03T10:44:59.369" v="140" actId="1076"/>
          <ac:spMkLst>
            <pc:docMk/>
            <pc:sldMk cId="3720272219" sldId="457"/>
            <ac:spMk id="3" creationId="{48ECE9E1-D516-360D-4375-57044213D10E}"/>
          </ac:spMkLst>
        </pc:spChg>
        <pc:graphicFrameChg chg="mod">
          <ac:chgData name="Rachel Davies" userId="787d6db1-6c8f-4e06-95d9-d8ecee65aeb2" providerId="ADAL" clId="{9973F378-0EAA-4AED-9CD8-54C7B644094E}" dt="2025-11-03T10:45:02.942" v="141"/>
          <ac:graphicFrameMkLst>
            <pc:docMk/>
            <pc:sldMk cId="3720272219" sldId="457"/>
            <ac:graphicFrameMk id="5" creationId="{4B10BD66-6B93-1BE0-CC9A-CE6F5776D41F}"/>
          </ac:graphicFrameMkLst>
        </pc:graphicFrameChg>
      </pc:sldChg>
      <pc:sldChg chg="modSp mod">
        <pc:chgData name="Rachel Davies" userId="787d6db1-6c8f-4e06-95d9-d8ecee65aeb2" providerId="ADAL" clId="{9973F378-0EAA-4AED-9CD8-54C7B644094E}" dt="2025-10-30T11:05:10.243" v="89" actId="20577"/>
        <pc:sldMkLst>
          <pc:docMk/>
          <pc:sldMk cId="1498435448" sldId="458"/>
        </pc:sldMkLst>
        <pc:spChg chg="mod">
          <ac:chgData name="Rachel Davies" userId="787d6db1-6c8f-4e06-95d9-d8ecee65aeb2" providerId="ADAL" clId="{9973F378-0EAA-4AED-9CD8-54C7B644094E}" dt="2025-10-30T11:05:10.243" v="89" actId="20577"/>
          <ac:spMkLst>
            <pc:docMk/>
            <pc:sldMk cId="1498435448" sldId="458"/>
            <ac:spMk id="3" creationId="{651ED5EE-367C-D392-A187-F923CA9AFF30}"/>
          </ac:spMkLst>
        </pc:spChg>
      </pc:sldChg>
      <pc:sldChg chg="modSp mod">
        <pc:chgData name="Rachel Davies" userId="787d6db1-6c8f-4e06-95d9-d8ecee65aeb2" providerId="ADAL" clId="{9973F378-0EAA-4AED-9CD8-54C7B644094E}" dt="2025-10-30T11:05:03.637" v="80" actId="20577"/>
        <pc:sldMkLst>
          <pc:docMk/>
          <pc:sldMk cId="3036576805" sldId="459"/>
        </pc:sldMkLst>
        <pc:spChg chg="mod">
          <ac:chgData name="Rachel Davies" userId="787d6db1-6c8f-4e06-95d9-d8ecee65aeb2" providerId="ADAL" clId="{9973F378-0EAA-4AED-9CD8-54C7B644094E}" dt="2025-10-30T11:05:03.637" v="80" actId="20577"/>
          <ac:spMkLst>
            <pc:docMk/>
            <pc:sldMk cId="3036576805" sldId="459"/>
            <ac:spMk id="3" creationId="{B66175F7-0303-3038-0737-08F246B51F3E}"/>
          </ac:spMkLst>
        </pc:spChg>
      </pc:sldChg>
      <pc:sldChg chg="modSp mod">
        <pc:chgData name="Rachel Davies" userId="787d6db1-6c8f-4e06-95d9-d8ecee65aeb2" providerId="ADAL" clId="{9973F378-0EAA-4AED-9CD8-54C7B644094E}" dt="2025-10-30T11:05:29.357" v="106" actId="27636"/>
        <pc:sldMkLst>
          <pc:docMk/>
          <pc:sldMk cId="1152639642" sldId="460"/>
        </pc:sldMkLst>
        <pc:spChg chg="mod">
          <ac:chgData name="Rachel Davies" userId="787d6db1-6c8f-4e06-95d9-d8ecee65aeb2" providerId="ADAL" clId="{9973F378-0EAA-4AED-9CD8-54C7B644094E}" dt="2025-10-30T11:05:29.357" v="106" actId="27636"/>
          <ac:spMkLst>
            <pc:docMk/>
            <pc:sldMk cId="1152639642" sldId="460"/>
            <ac:spMk id="3" creationId="{34DFDFB6-7225-A49E-DB38-DA15F401DF8B}"/>
          </ac:spMkLst>
        </pc:spChg>
      </pc:sldChg>
      <pc:sldChg chg="modSp mod">
        <pc:chgData name="Rachel Davies" userId="787d6db1-6c8f-4e06-95d9-d8ecee65aeb2" providerId="ADAL" clId="{9973F378-0EAA-4AED-9CD8-54C7B644094E}" dt="2025-10-30T11:05:37.156" v="113" actId="20577"/>
        <pc:sldMkLst>
          <pc:docMk/>
          <pc:sldMk cId="3003375568" sldId="461"/>
        </pc:sldMkLst>
        <pc:spChg chg="mod">
          <ac:chgData name="Rachel Davies" userId="787d6db1-6c8f-4e06-95d9-d8ecee65aeb2" providerId="ADAL" clId="{9973F378-0EAA-4AED-9CD8-54C7B644094E}" dt="2025-10-30T11:05:37.156" v="113" actId="20577"/>
          <ac:spMkLst>
            <pc:docMk/>
            <pc:sldMk cId="3003375568" sldId="461"/>
            <ac:spMk id="3" creationId="{D0747C37-B9C5-69C8-6E0F-709535A8310A}"/>
          </ac:spMkLst>
        </pc:spChg>
      </pc:sldChg>
      <pc:sldChg chg="modSp mod">
        <pc:chgData name="Rachel Davies" userId="787d6db1-6c8f-4e06-95d9-d8ecee65aeb2" providerId="ADAL" clId="{9973F378-0EAA-4AED-9CD8-54C7B644094E}" dt="2025-10-30T11:05:48.755" v="118" actId="20577"/>
        <pc:sldMkLst>
          <pc:docMk/>
          <pc:sldMk cId="3821060808" sldId="462"/>
        </pc:sldMkLst>
        <pc:spChg chg="mod">
          <ac:chgData name="Rachel Davies" userId="787d6db1-6c8f-4e06-95d9-d8ecee65aeb2" providerId="ADAL" clId="{9973F378-0EAA-4AED-9CD8-54C7B644094E}" dt="2025-10-30T11:05:48.755" v="118" actId="20577"/>
          <ac:spMkLst>
            <pc:docMk/>
            <pc:sldMk cId="3821060808" sldId="462"/>
            <ac:spMk id="3" creationId="{A9797C3B-A014-15CE-8A77-8E2400D7D2D6}"/>
          </ac:spMkLst>
        </pc:spChg>
      </pc:sldChg>
      <pc:sldChg chg="modSp mod">
        <pc:chgData name="Rachel Davies" userId="787d6db1-6c8f-4e06-95d9-d8ecee65aeb2" providerId="ADAL" clId="{9973F378-0EAA-4AED-9CD8-54C7B644094E}" dt="2025-10-30T11:06:00.385" v="125" actId="20577"/>
        <pc:sldMkLst>
          <pc:docMk/>
          <pc:sldMk cId="2648468976" sldId="463"/>
        </pc:sldMkLst>
        <pc:spChg chg="mod">
          <ac:chgData name="Rachel Davies" userId="787d6db1-6c8f-4e06-95d9-d8ecee65aeb2" providerId="ADAL" clId="{9973F378-0EAA-4AED-9CD8-54C7B644094E}" dt="2025-10-30T11:06:00.385" v="125" actId="20577"/>
          <ac:spMkLst>
            <pc:docMk/>
            <pc:sldMk cId="2648468976" sldId="463"/>
            <ac:spMk id="3" creationId="{7761F2B1-2CDD-09E4-067E-6CECD156C80C}"/>
          </ac:spMkLst>
        </pc:spChg>
      </pc:sldChg>
      <pc:sldChg chg="modSp mod">
        <pc:chgData name="Rachel Davies" userId="787d6db1-6c8f-4e06-95d9-d8ecee65aeb2" providerId="ADAL" clId="{9973F378-0EAA-4AED-9CD8-54C7B644094E}" dt="2025-10-30T11:06:06.268" v="130" actId="20577"/>
        <pc:sldMkLst>
          <pc:docMk/>
          <pc:sldMk cId="2789185069" sldId="464"/>
        </pc:sldMkLst>
        <pc:spChg chg="mod">
          <ac:chgData name="Rachel Davies" userId="787d6db1-6c8f-4e06-95d9-d8ecee65aeb2" providerId="ADAL" clId="{9973F378-0EAA-4AED-9CD8-54C7B644094E}" dt="2025-10-30T11:06:06.268" v="130" actId="20577"/>
          <ac:spMkLst>
            <pc:docMk/>
            <pc:sldMk cId="2789185069" sldId="464"/>
            <ac:spMk id="3" creationId="{DE91B42F-F66B-EA23-A571-7038F9CE114A}"/>
          </ac:spMkLst>
        </pc:spChg>
      </pc:sldChg>
      <pc:sldChg chg="modSp mod">
        <pc:chgData name="Rachel Davies" userId="787d6db1-6c8f-4e06-95d9-d8ecee65aeb2" providerId="ADAL" clId="{9973F378-0EAA-4AED-9CD8-54C7B644094E}" dt="2025-11-03T11:45:26.274" v="410" actId="1076"/>
        <pc:sldMkLst>
          <pc:docMk/>
          <pc:sldMk cId="2946327762" sldId="466"/>
        </pc:sldMkLst>
        <pc:spChg chg="mod">
          <ac:chgData name="Rachel Davies" userId="787d6db1-6c8f-4e06-95d9-d8ecee65aeb2" providerId="ADAL" clId="{9973F378-0EAA-4AED-9CD8-54C7B644094E}" dt="2025-11-03T11:45:26.274" v="410" actId="1076"/>
          <ac:spMkLst>
            <pc:docMk/>
            <pc:sldMk cId="2946327762" sldId="466"/>
            <ac:spMk id="3" creationId="{0B24772F-3BA1-46C2-1C9A-C76F9523BC5E}"/>
          </ac:spMkLst>
        </pc:spChg>
        <pc:graphicFrameChg chg="mod">
          <ac:chgData name="Rachel Davies" userId="787d6db1-6c8f-4e06-95d9-d8ecee65aeb2" providerId="ADAL" clId="{9973F378-0EAA-4AED-9CD8-54C7B644094E}" dt="2025-11-03T11:45:21.357" v="409"/>
          <ac:graphicFrameMkLst>
            <pc:docMk/>
            <pc:sldMk cId="2946327762" sldId="466"/>
            <ac:graphicFrameMk id="2" creationId="{7D8C4E09-BD13-E8EE-A26B-5CC9FDAF0DBD}"/>
          </ac:graphicFrameMkLst>
        </pc:graphicFrameChg>
      </pc:sldChg>
      <pc:sldChg chg="modSp mod">
        <pc:chgData name="Rachel Davies" userId="787d6db1-6c8f-4e06-95d9-d8ecee65aeb2" providerId="ADAL" clId="{9973F378-0EAA-4AED-9CD8-54C7B644094E}" dt="2025-11-03T11:47:24.278" v="416" actId="14100"/>
        <pc:sldMkLst>
          <pc:docMk/>
          <pc:sldMk cId="191889438" sldId="467"/>
        </pc:sldMkLst>
        <pc:graphicFrameChg chg="mod">
          <ac:chgData name="Rachel Davies" userId="787d6db1-6c8f-4e06-95d9-d8ecee65aeb2" providerId="ADAL" clId="{9973F378-0EAA-4AED-9CD8-54C7B644094E}" dt="2025-11-03T11:47:24.278" v="416" actId="14100"/>
          <ac:graphicFrameMkLst>
            <pc:docMk/>
            <pc:sldMk cId="191889438" sldId="467"/>
            <ac:graphicFrameMk id="4" creationId="{F8398C6E-983F-9C06-A274-576DD1DDA2D1}"/>
          </ac:graphicFrameMkLst>
        </pc:graphicFrameChg>
      </pc:sldChg>
      <pc:sldChg chg="modSp mod">
        <pc:chgData name="Rachel Davies" userId="787d6db1-6c8f-4e06-95d9-d8ecee65aeb2" providerId="ADAL" clId="{9973F378-0EAA-4AED-9CD8-54C7B644094E}" dt="2025-11-03T11:47:06.711" v="415" actId="14100"/>
        <pc:sldMkLst>
          <pc:docMk/>
          <pc:sldMk cId="277573215" sldId="468"/>
        </pc:sldMkLst>
        <pc:spChg chg="mod">
          <ac:chgData name="Rachel Davies" userId="787d6db1-6c8f-4e06-95d9-d8ecee65aeb2" providerId="ADAL" clId="{9973F378-0EAA-4AED-9CD8-54C7B644094E}" dt="2025-11-03T10:48:31.940" v="158" actId="404"/>
          <ac:spMkLst>
            <pc:docMk/>
            <pc:sldMk cId="277573215" sldId="468"/>
            <ac:spMk id="3" creationId="{1CA9F8C2-B878-B80B-EF52-CBBE19D86344}"/>
          </ac:spMkLst>
        </pc:spChg>
        <pc:graphicFrameChg chg="mod">
          <ac:chgData name="Rachel Davies" userId="787d6db1-6c8f-4e06-95d9-d8ecee65aeb2" providerId="ADAL" clId="{9973F378-0EAA-4AED-9CD8-54C7B644094E}" dt="2025-11-03T11:47:06.711" v="415" actId="14100"/>
          <ac:graphicFrameMkLst>
            <pc:docMk/>
            <pc:sldMk cId="277573215" sldId="468"/>
            <ac:graphicFrameMk id="2" creationId="{71E0E4C2-1662-7AB0-EBA9-49766E78A19E}"/>
          </ac:graphicFrameMkLst>
        </pc:graphicFrameChg>
      </pc:sldChg>
      <pc:sldChg chg="modSp mod">
        <pc:chgData name="Rachel Davies" userId="787d6db1-6c8f-4e06-95d9-d8ecee65aeb2" providerId="ADAL" clId="{9973F378-0EAA-4AED-9CD8-54C7B644094E}" dt="2025-10-30T10:34:02.695" v="1" actId="20577"/>
        <pc:sldMkLst>
          <pc:docMk/>
          <pc:sldMk cId="209889605" sldId="472"/>
        </pc:sldMkLst>
        <pc:spChg chg="mod">
          <ac:chgData name="Rachel Davies" userId="787d6db1-6c8f-4e06-95d9-d8ecee65aeb2" providerId="ADAL" clId="{9973F378-0EAA-4AED-9CD8-54C7B644094E}" dt="2025-10-30T10:34:02.695" v="1" actId="20577"/>
          <ac:spMkLst>
            <pc:docMk/>
            <pc:sldMk cId="209889605" sldId="472"/>
            <ac:spMk id="10" creationId="{DD51AFDA-70B2-AD3E-56EE-EFE6B2C01DF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rcpsych.sharepoint.com/teams/NAED/Shared%20Documents/02.%20Year%201%20-%20Project%20scoping%202024-25/03.%20Service%20mapping/04.%20Data%20analysis/Data/Survey%201/Data%20visualisation/NAED%20Survey%201%20Regional%20Aggregate%20Graphs%2020250611.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9A_A2011E86.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1.bin"/></Relationships>
</file>

<file path=ppt/charts/_rels/chart29.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rcpsych.sharepoint.com/teams/NAED/Shared%20Documents/03.%20Service%20mapping%202025/05.%20Reporting/Report/Figures%20for%20Designer/Figures%20and%20Tables/V4%20Report%20Figures%20&amp;%20Tables%2020250917.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rcpsych.sharepoint.com/teams/NAED/Shared%20Documents/03.%20Service%20mapping%202025/04.%20Data%20analysis/Data/Survey%202/Data%20visualisation/NAED%20Survey%202%20Regional%20Data%20Visualisation.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rcpsych.sharepoint.com/teams/NAED/Shared%20Documents/03.%20Service%20mapping%202025/04.%20Data%20analysis/Data/Survey%202/Data%20visualisation/NAED%20Survey%202%20Service%20Type%20Data%20Visualisation%2020250624.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rcpsych.sharepoint.com/teams/NAED/Shared%20Documents/03.%20Service%20mapping%202025/05.%20Reporting/Report/Figures%20for%20Designer/Figures%20and%20Tables/V3%20Report%20Figures%20&amp;%20Table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1/Data%20visualisation/NAED%20Survey%201%20Service%20Type%20Data%20Visualisation.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rcpsych.sharepoint.com/teams/NAED/Shared%20Documents/03.%20Service%20mapping%202025/04.%20Data%20analysis/staffing%20by%20service%20type.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s>
</file>

<file path=ppt/charts/_rels/chart45.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48.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9F_346C5843.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52.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57.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rcpsych.sharepoint.com/teams/NAED/Shared%20Documents/03.%20Service%20mapping%202025/04.%20Data%20analysis/Data/Survey%201/Data%20visualisation/NAED%20Survey%201%20Regional%20Aggregate%20Graphs%2020250611.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67.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rcpsych.sharepoint.com/teams/NAED/Shared%20Documents/03.%20Service%20mapping%202025/04.%20Data%20analysis/Data/Survey%201/Data%20visualisation/NAED%20Survey%201%20Service%20Type%20Data%20Visualisation.xlsx" TargetMode="Externa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72.xml.rels><?xml version="1.0" encoding="UTF-8" standalone="yes"?>
<Relationships xmlns="http://schemas.openxmlformats.org/package/2006/relationships"><Relationship Id="rId3" Type="http://schemas.openxmlformats.org/officeDocument/2006/relationships/oleObject" Target="https://rcpsych.sharepoint.com/teams/NAED/Shared%20Documents/02.%20Year%201%20-%20Project%20scoping%202024-25/03.%20Service%20mapping/05.%20Reporting/Report/Figures%20for%20Designer/V2%20Report%20Figures%20&amp;%20Tables.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rcpsych.sharepoint.com/teams/NAED/Shared%20Documents/03.%20Service%20mapping%202025/05.%20Reporting/Report/Figures%20for%20Designer/Figures%20and%20Tables/V4%20Report%20Figures%20&amp;%20Tables%2020250917.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https://rcpsych.sharepoint.com/teams/NAED/Shared%20Documents/02.%20Year%201%20-%20Project%20scoping%202024-25/03.%20Service%20mapping/04.%20Data%20analysis/Data/Survey%202/Data%20visualisation/NAED%20Survey%202%20Regional%20Data%20Visualisation.xlsx" TargetMode="Externa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https://rcpsych.sharepoint.com/teams/NAED/Shared%20Documents/02.%20Year%201%20-%20Project%20scoping%202024-25/03.%20Service%20mapping/04.%20Data%20analysis/Data/Survey%202/Data%20visualisation/NAED%20Survey%202%20Service%20Type%20Data%20Visualisation%20202506"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https://rcpsych.sharepoint.com/teams/NAED/Shared%20Documents/03.%20Service%20mapping%202025/05.%20Reporting/Report/Figures%20for%20Designer/Figures%20and%20Tables/V4%20Report%20Figures%20&amp;%20Tables%20202509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b="1">
                <a:solidFill>
                  <a:srgbClr val="333333"/>
                </a:solidFill>
              </a:rPr>
              <a:t>Number of eating disorder teams providing each type of service based on </a:t>
            </a:r>
          </a:p>
          <a:p>
            <a:pPr>
              <a:defRPr/>
            </a:pPr>
            <a:r>
              <a:rPr lang="en-US" b="1">
                <a:solidFill>
                  <a:srgbClr val="333333"/>
                </a:solidFill>
              </a:rPr>
              <a:t>Survey 1 responses</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3.4680107355631019E-2"/>
          <c:y val="0.12866252717265625"/>
          <c:w val="0.95262427955576445"/>
          <c:h val="0.69278091075475556"/>
        </c:manualLayout>
      </c:layout>
      <c:barChart>
        <c:barDir val="col"/>
        <c:grouping val="stacked"/>
        <c:varyColors val="0"/>
        <c:ser>
          <c:idx val="0"/>
          <c:order val="0"/>
          <c:tx>
            <c:strRef>
              <c:f>'https://rcpsych.sharepoint.com/teams/NAED/Shared Documents/02. Year 1 - Project scoping 2024-25/03. Service mapping/04. Data analysis/Data/Survey 1/Data visualisation/[NAED Survey 1 National Data Visualisation.xlsx]Type of Service Offered'!$AG$3</c:f>
              <c:strCache>
                <c:ptCount val="1"/>
                <c:pt idx="0">
                  <c:v>CYP</c:v>
                </c:pt>
              </c:strCache>
            </c:strRef>
          </c:tx>
          <c:spPr>
            <a:solidFill>
              <a:srgbClr val="D15E0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'[1]Type of Service Offered'!$AF$4:$AF$8</c:f>
              <c:strCache>
                <c:ptCount val="5"/>
                <c:pt idx="0">
                  <c:v>Community Service
(n = 161)</c:v>
                </c:pt>
                <c:pt idx="1">
                  <c:v>Intensive Community Service
(n = 102)</c:v>
                </c:pt>
                <c:pt idx="2">
                  <c:v>Inpatient Service
(n = 79)</c:v>
                </c:pt>
                <c:pt idx="3">
                  <c:v>Day Patient Service
(n = 51)</c:v>
                </c:pt>
                <c:pt idx="4">
                  <c:v>Outreach Service
(n = 45)</c:v>
                </c:pt>
              </c:strCache>
            </c:strRef>
          </c:cat>
          <c:val>
            <c:numRef>
              <c:f>'[1]Type of Service Offered'!$AG$4:$AG$8</c:f>
              <c:numCache>
                <c:formatCode>General</c:formatCode>
                <c:ptCount val="5"/>
                <c:pt idx="0">
                  <c:v>83</c:v>
                </c:pt>
                <c:pt idx="1">
                  <c:v>64</c:v>
                </c:pt>
                <c:pt idx="2">
                  <c:v>45</c:v>
                </c:pt>
                <c:pt idx="3">
                  <c:v>22</c:v>
                </c:pt>
                <c:pt idx="4">
                  <c:v>23</c:v>
                </c:pt>
              </c:numCache>
            </c:numRef>
          </c:val>
          <c:extLst>
            <c:ext xmlns:c16="http://schemas.microsoft.com/office/drawing/2014/chart" uri="{C3380CC4-5D6E-409C-BE32-E72D297353CC}">
              <c16:uniqueId val="{00000000-75ED-4F30-BE14-11388F1F40EE}"/>
            </c:ext>
          </c:extLst>
        </c:ser>
        <c:ser>
          <c:idx val="1"/>
          <c:order val="1"/>
          <c:tx>
            <c:strRef>
              <c:f>'https://rcpsych.sharepoint.com/teams/NAED/Shared Documents/02. Year 1 - Project scoping 2024-25/03. Service mapping/04. Data analysis/Data/Survey 1/Data visualisation/[NAED Survey 1 National Data Visualisation.xlsx]Type of Service Offered'!$AH$3</c:f>
              <c:strCache>
                <c:ptCount val="1"/>
                <c:pt idx="0">
                  <c:v>Adult</c:v>
                </c:pt>
              </c:strCache>
            </c:strRef>
          </c:tx>
          <c:spPr>
            <a:solidFill>
              <a:srgbClr val="F6A72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'[1]Type of Service Offered'!$AF$4:$AF$8</c:f>
              <c:strCache>
                <c:ptCount val="5"/>
                <c:pt idx="0">
                  <c:v>Community Service
(n = 161)</c:v>
                </c:pt>
                <c:pt idx="1">
                  <c:v>Intensive Community Service
(n = 102)</c:v>
                </c:pt>
                <c:pt idx="2">
                  <c:v>Inpatient Service
(n = 79)</c:v>
                </c:pt>
                <c:pt idx="3">
                  <c:v>Day Patient Service
(n = 51)</c:v>
                </c:pt>
                <c:pt idx="4">
                  <c:v>Outreach Service
(n = 45)</c:v>
                </c:pt>
              </c:strCache>
            </c:strRef>
          </c:cat>
          <c:val>
            <c:numRef>
              <c:f>'[1]Type of Service Offered'!$AH$4:$AH$8</c:f>
              <c:numCache>
                <c:formatCode>General</c:formatCode>
                <c:ptCount val="5"/>
                <c:pt idx="0">
                  <c:v>66</c:v>
                </c:pt>
                <c:pt idx="1">
                  <c:v>34</c:v>
                </c:pt>
                <c:pt idx="2">
                  <c:v>34</c:v>
                </c:pt>
                <c:pt idx="3">
                  <c:v>29</c:v>
                </c:pt>
                <c:pt idx="4">
                  <c:v>18</c:v>
                </c:pt>
              </c:numCache>
            </c:numRef>
          </c:val>
          <c:extLst>
            <c:ext xmlns:c16="http://schemas.microsoft.com/office/drawing/2014/chart" uri="{C3380CC4-5D6E-409C-BE32-E72D297353CC}">
              <c16:uniqueId val="{00000001-75ED-4F30-BE14-11388F1F40EE}"/>
            </c:ext>
          </c:extLst>
        </c:ser>
        <c:ser>
          <c:idx val="2"/>
          <c:order val="2"/>
          <c:tx>
            <c:strRef>
              <c:f>'https://rcpsych.sharepoint.com/teams/NAED/Shared Documents/02. Year 1 - Project scoping 2024-25/03. Service mapping/04. Data analysis/Data/Survey 1/Data visualisation/[NAED Survey 1 National Data Visualisation.xlsx]Type of Service Offered'!$AI$3</c:f>
              <c:strCache>
                <c:ptCount val="1"/>
                <c:pt idx="0">
                  <c:v>All Age</c:v>
                </c:pt>
              </c:strCache>
            </c:strRef>
          </c:tx>
          <c:spPr>
            <a:solidFill>
              <a:srgbClr val="00528C">
                <a:lumMod val="60000"/>
                <a:lumOff val="40000"/>
              </a:srgb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75ED-4F30-BE14-11388F1F40EE}"/>
                </c:ext>
              </c:extLst>
            </c:dLbl>
            <c:dLbl>
              <c:idx val="3"/>
              <c:delete val="1"/>
              <c:extLst>
                <c:ext xmlns:c15="http://schemas.microsoft.com/office/drawing/2012/chart" uri="{CE6537A1-D6FC-4f65-9D91-7224C49458BB}"/>
                <c:ext xmlns:c16="http://schemas.microsoft.com/office/drawing/2014/chart" uri="{C3380CC4-5D6E-409C-BE32-E72D297353CC}">
                  <c16:uniqueId val="{00000003-75ED-4F30-BE14-11388F1F40EE}"/>
                </c:ext>
              </c:extLst>
            </c:dLbl>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'[1]Type of Service Offered'!$AF$4:$AF$8</c:f>
              <c:strCache>
                <c:ptCount val="5"/>
                <c:pt idx="0">
                  <c:v>Community Service
(n = 161)</c:v>
                </c:pt>
                <c:pt idx="1">
                  <c:v>Intensive Community Service
(n = 102)</c:v>
                </c:pt>
                <c:pt idx="2">
                  <c:v>Inpatient Service
(n = 79)</c:v>
                </c:pt>
                <c:pt idx="3">
                  <c:v>Day Patient Service
(n = 51)</c:v>
                </c:pt>
                <c:pt idx="4">
                  <c:v>Outreach Service
(n = 45)</c:v>
                </c:pt>
              </c:strCache>
            </c:strRef>
          </c:cat>
          <c:val>
            <c:numRef>
              <c:f>'[1]Type of Service Offered'!$AI$4:$AI$8</c:f>
              <c:numCache>
                <c:formatCode>General</c:formatCode>
                <c:ptCount val="5"/>
                <c:pt idx="0">
                  <c:v>12</c:v>
                </c:pt>
                <c:pt idx="1">
                  <c:v>4</c:v>
                </c:pt>
                <c:pt idx="2">
                  <c:v>0</c:v>
                </c:pt>
                <c:pt idx="3">
                  <c:v>0</c:v>
                </c:pt>
                <c:pt idx="4">
                  <c:v>4</c:v>
                </c:pt>
              </c:numCache>
            </c:numRef>
          </c:val>
          <c:extLst>
            <c:ext xmlns:c16="http://schemas.microsoft.com/office/drawing/2014/chart" uri="{C3380CC4-5D6E-409C-BE32-E72D297353CC}">
              <c16:uniqueId val="{00000004-75ED-4F30-BE14-11388F1F40EE}"/>
            </c:ext>
          </c:extLst>
        </c:ser>
        <c:dLbls>
          <c:dLblPos val="ctr"/>
          <c:showLegendKey val="0"/>
          <c:showVal val="1"/>
          <c:showCatName val="0"/>
          <c:showSerName val="0"/>
          <c:showPercent val="0"/>
          <c:showBubbleSize val="0"/>
        </c:dLbls>
        <c:gapWidth val="84"/>
        <c:overlap val="100"/>
        <c:axId val="651680103"/>
        <c:axId val="651680463"/>
      </c:barChart>
      <c:catAx>
        <c:axId val="651680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651680463"/>
        <c:crosses val="autoZero"/>
        <c:auto val="1"/>
        <c:lblAlgn val="ctr"/>
        <c:lblOffset val="100"/>
        <c:noMultiLvlLbl val="0"/>
      </c:catAx>
      <c:valAx>
        <c:axId val="651680463"/>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651680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anose="00000500000000000000" pitchFamily="2"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Anorexia Nervosa,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AN_Treatment!$A$2</c:f>
              <c:strCache>
                <c:ptCount val="1"/>
                <c:pt idx="0">
                  <c:v>Yes</c:v>
                </c:pt>
              </c:strCache>
            </c:strRef>
          </c:tx>
          <c:spPr>
            <a:solidFill>
              <a:srgbClr val="F57A27"/>
            </a:solidFill>
            <a:ln>
              <a:noFill/>
            </a:ln>
            <a:effectLst/>
          </c:spPr>
          <c:invertIfNegative val="0"/>
          <c:dLbls>
            <c:numFmt formatCode="0.0%;;\ "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AN_Treatment!$B$1:$I$1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AN_Treatment!$B$2:$I$2</c:f>
              <c:numCache>
                <c:formatCode>0.0%</c:formatCode>
                <c:ptCount val="8"/>
                <c:pt idx="0">
                  <c:v>0.91200000000000003</c:v>
                </c:pt>
                <c:pt idx="1">
                  <c:v>0.89700000000000002</c:v>
                </c:pt>
                <c:pt idx="2">
                  <c:v>0.93900000000000006</c:v>
                </c:pt>
                <c:pt idx="3">
                  <c:v>0.96099999999999997</c:v>
                </c:pt>
                <c:pt idx="4">
                  <c:v>0.94400000000000006</c:v>
                </c:pt>
                <c:pt idx="5">
                  <c:v>0.94099999999999995</c:v>
                </c:pt>
                <c:pt idx="6">
                  <c:v>0.879</c:v>
                </c:pt>
                <c:pt idx="7">
                  <c:v>0.92799999999999994</c:v>
                </c:pt>
              </c:numCache>
            </c:numRef>
          </c:val>
          <c:extLst>
            <c:ext xmlns:c16="http://schemas.microsoft.com/office/drawing/2014/chart" uri="{C3380CC4-5D6E-409C-BE32-E72D297353CC}">
              <c16:uniqueId val="{00000000-E4E0-4FBF-8589-CE1526DB3A86}"/>
            </c:ext>
          </c:extLst>
        </c:ser>
        <c:ser>
          <c:idx val="1"/>
          <c:order val="1"/>
          <c:tx>
            <c:strRef>
              <c:f>AN_Treatment!$A$3</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AN_Treatment!$B$1:$I$1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AN_Treatment!$B$3:$I$3</c:f>
              <c:numCache>
                <c:formatCode>0.0%</c:formatCode>
                <c:ptCount val="8"/>
                <c:pt idx="0">
                  <c:v>2.8999999999999998E-2</c:v>
                </c:pt>
                <c:pt idx="1">
                  <c:v>5.0999999999999997E-2</c:v>
                </c:pt>
                <c:pt idx="2">
                  <c:v>0</c:v>
                </c:pt>
                <c:pt idx="3">
                  <c:v>0</c:v>
                </c:pt>
                <c:pt idx="4">
                  <c:v>2.7999999999999997E-2</c:v>
                </c:pt>
                <c:pt idx="5">
                  <c:v>0</c:v>
                </c:pt>
                <c:pt idx="6">
                  <c:v>0.03</c:v>
                </c:pt>
                <c:pt idx="7">
                  <c:v>1.8000000000000002E-2</c:v>
                </c:pt>
              </c:numCache>
            </c:numRef>
          </c:val>
          <c:extLst>
            <c:ext xmlns:c16="http://schemas.microsoft.com/office/drawing/2014/chart" uri="{C3380CC4-5D6E-409C-BE32-E72D297353CC}">
              <c16:uniqueId val="{00000001-E4E0-4FBF-8589-CE1526DB3A86}"/>
            </c:ext>
          </c:extLst>
        </c:ser>
        <c:ser>
          <c:idx val="2"/>
          <c:order val="2"/>
          <c:tx>
            <c:strRef>
              <c:f>AN_Treatment!$A$4</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AN_Treatment!$B$1:$I$1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AN_Treatment!$B$4:$I$4</c:f>
              <c:numCache>
                <c:formatCode>0.0%</c:formatCode>
                <c:ptCount val="8"/>
                <c:pt idx="0">
                  <c:v>5.9000000000000004E-2</c:v>
                </c:pt>
                <c:pt idx="1">
                  <c:v>5.0999999999999997E-2</c:v>
                </c:pt>
                <c:pt idx="2">
                  <c:v>6.0999999999999999E-2</c:v>
                </c:pt>
                <c:pt idx="3">
                  <c:v>3.9E-2</c:v>
                </c:pt>
                <c:pt idx="4">
                  <c:v>2.7999999999999997E-2</c:v>
                </c:pt>
                <c:pt idx="5">
                  <c:v>5.9000000000000004E-2</c:v>
                </c:pt>
                <c:pt idx="6">
                  <c:v>9.0999999999999998E-2</c:v>
                </c:pt>
                <c:pt idx="7">
                  <c:v>5.4000000000000006E-2</c:v>
                </c:pt>
              </c:numCache>
            </c:numRef>
          </c:val>
          <c:extLst>
            <c:ext xmlns:c16="http://schemas.microsoft.com/office/drawing/2014/chart" uri="{C3380CC4-5D6E-409C-BE32-E72D297353CC}">
              <c16:uniqueId val="{00000002-E4E0-4FBF-8589-CE1526DB3A86}"/>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Atypical Anorexia Nervosa, by region</a:t>
            </a:r>
            <a:endParaRPr lang="en-GB" sz="1400">
              <a:solidFill>
                <a:srgbClr val="333333"/>
              </a:solidFill>
            </a:endParaRPr>
          </a:p>
        </c:rich>
      </c:tx>
      <c:layout>
        <c:manualLayout>
          <c:xMode val="edge"/>
          <c:yMode val="edge"/>
          <c:x val="0.13940341149577865"/>
          <c:y val="7.7085636882138894E-3"/>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AN_Treatment!$A$22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AN_Treatment!$B$21:$I$21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AN_Treatment!$B$22:$I$22</c:f>
              <c:numCache>
                <c:formatCode>0.0%</c:formatCode>
                <c:ptCount val="8"/>
                <c:pt idx="0">
                  <c:v>0.85299999999999998</c:v>
                </c:pt>
                <c:pt idx="1">
                  <c:v>0.92299999999999993</c:v>
                </c:pt>
                <c:pt idx="2">
                  <c:v>0.91799999999999993</c:v>
                </c:pt>
                <c:pt idx="3">
                  <c:v>0.84299999999999997</c:v>
                </c:pt>
                <c:pt idx="4">
                  <c:v>0.88900000000000001</c:v>
                </c:pt>
                <c:pt idx="5">
                  <c:v>0.88200000000000001</c:v>
                </c:pt>
                <c:pt idx="6">
                  <c:v>0.879</c:v>
                </c:pt>
                <c:pt idx="7">
                  <c:v>0.88400000000000001</c:v>
                </c:pt>
              </c:numCache>
            </c:numRef>
          </c:val>
          <c:extLst>
            <c:ext xmlns:c16="http://schemas.microsoft.com/office/drawing/2014/chart" uri="{C3380CC4-5D6E-409C-BE32-E72D297353CC}">
              <c16:uniqueId val="{00000000-668F-4DE9-AAE6-3F0217CF3F7D}"/>
            </c:ext>
          </c:extLst>
        </c:ser>
        <c:ser>
          <c:idx val="1"/>
          <c:order val="1"/>
          <c:tx>
            <c:strRef>
              <c:f>AN_Treatment!$A$23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AN_Treatment!$B$21:$I$21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AN_Treatment!$B$23:$I$23</c:f>
              <c:numCache>
                <c:formatCode>0.0%</c:formatCode>
                <c:ptCount val="8"/>
                <c:pt idx="0">
                  <c:v>2.8999999999999998E-2</c:v>
                </c:pt>
                <c:pt idx="1">
                  <c:v>5.0999999999999997E-2</c:v>
                </c:pt>
                <c:pt idx="2">
                  <c:v>0.02</c:v>
                </c:pt>
                <c:pt idx="3">
                  <c:v>0.02</c:v>
                </c:pt>
                <c:pt idx="4">
                  <c:v>5.5999999999999994E-2</c:v>
                </c:pt>
                <c:pt idx="5">
                  <c:v>2.8999999999999998E-2</c:v>
                </c:pt>
                <c:pt idx="6">
                  <c:v>0.03</c:v>
                </c:pt>
                <c:pt idx="7">
                  <c:v>3.3000000000000002E-2</c:v>
                </c:pt>
              </c:numCache>
            </c:numRef>
          </c:val>
          <c:extLst>
            <c:ext xmlns:c16="http://schemas.microsoft.com/office/drawing/2014/chart" uri="{C3380CC4-5D6E-409C-BE32-E72D297353CC}">
              <c16:uniqueId val="{00000001-668F-4DE9-AAE6-3F0217CF3F7D}"/>
            </c:ext>
          </c:extLst>
        </c:ser>
        <c:ser>
          <c:idx val="2"/>
          <c:order val="2"/>
          <c:tx>
            <c:strRef>
              <c:f>AN_Treatment!$A$24</c:f>
              <c:strCache>
                <c:ptCount val="1"/>
                <c:pt idx="0">
                  <c:v>Certain cases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AN_Treatment!$B$21:$I$21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AN_Treatment!$B$24:$I$24</c:f>
              <c:numCache>
                <c:formatCode>0.0%</c:formatCode>
                <c:ptCount val="8"/>
                <c:pt idx="0">
                  <c:v>0.11800000000000001</c:v>
                </c:pt>
                <c:pt idx="1">
                  <c:v>2.6000000000000002E-2</c:v>
                </c:pt>
                <c:pt idx="2">
                  <c:v>6.0999999999999999E-2</c:v>
                </c:pt>
                <c:pt idx="3">
                  <c:v>0.13699999999999998</c:v>
                </c:pt>
                <c:pt idx="4">
                  <c:v>5.5999999999999994E-2</c:v>
                </c:pt>
                <c:pt idx="5">
                  <c:v>8.8000000000000009E-2</c:v>
                </c:pt>
                <c:pt idx="6">
                  <c:v>9.0999999999999998E-2</c:v>
                </c:pt>
                <c:pt idx="7">
                  <c:v>8.3000000000000004E-2</c:v>
                </c:pt>
              </c:numCache>
            </c:numRef>
          </c:val>
          <c:extLst>
            <c:ext xmlns:c16="http://schemas.microsoft.com/office/drawing/2014/chart" uri="{C3380CC4-5D6E-409C-BE32-E72D297353CC}">
              <c16:uniqueId val="{00000002-668F-4DE9-AAE6-3F0217CF3F7D}"/>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Bulimia Nervosa,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BN_Treatment!$A$2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BN_Treatment!$B$1:$I$1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BN_Treatment!$B$2:$I$2</c:f>
              <c:numCache>
                <c:formatCode>0.0%</c:formatCode>
                <c:ptCount val="8"/>
                <c:pt idx="0">
                  <c:v>0.88200000000000001</c:v>
                </c:pt>
                <c:pt idx="1">
                  <c:v>0.76900000000000002</c:v>
                </c:pt>
                <c:pt idx="2">
                  <c:v>0.83700000000000008</c:v>
                </c:pt>
                <c:pt idx="3">
                  <c:v>0.78400000000000003</c:v>
                </c:pt>
                <c:pt idx="4">
                  <c:v>0.94400000000000006</c:v>
                </c:pt>
                <c:pt idx="5">
                  <c:v>0.76500000000000001</c:v>
                </c:pt>
                <c:pt idx="6">
                  <c:v>0.84799999999999998</c:v>
                </c:pt>
                <c:pt idx="7">
                  <c:v>0.83</c:v>
                </c:pt>
              </c:numCache>
            </c:numRef>
          </c:val>
          <c:extLst>
            <c:ext xmlns:c16="http://schemas.microsoft.com/office/drawing/2014/chart" uri="{C3380CC4-5D6E-409C-BE32-E72D297353CC}">
              <c16:uniqueId val="{00000000-1469-43D6-8101-5A671EF9C7C5}"/>
            </c:ext>
          </c:extLst>
        </c:ser>
        <c:ser>
          <c:idx val="1"/>
          <c:order val="1"/>
          <c:tx>
            <c:strRef>
              <c:f>BN_Treatment!$A$3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BN_Treatment!$B$1:$I$1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BN_Treatment!$B$3:$I$3</c:f>
              <c:numCache>
                <c:formatCode>0.0%</c:formatCode>
                <c:ptCount val="8"/>
                <c:pt idx="0">
                  <c:v>2.8999999999999998E-2</c:v>
                </c:pt>
                <c:pt idx="1">
                  <c:v>0.10300000000000001</c:v>
                </c:pt>
                <c:pt idx="2">
                  <c:v>8.199999999999999E-2</c:v>
                </c:pt>
                <c:pt idx="3">
                  <c:v>0.02</c:v>
                </c:pt>
                <c:pt idx="4">
                  <c:v>2.7999999999999997E-2</c:v>
                </c:pt>
                <c:pt idx="5">
                  <c:v>0.11800000000000001</c:v>
                </c:pt>
                <c:pt idx="6">
                  <c:v>6.0999999999999999E-2</c:v>
                </c:pt>
                <c:pt idx="7">
                  <c:v>6.2E-2</c:v>
                </c:pt>
              </c:numCache>
            </c:numRef>
          </c:val>
          <c:extLst>
            <c:ext xmlns:c16="http://schemas.microsoft.com/office/drawing/2014/chart" uri="{C3380CC4-5D6E-409C-BE32-E72D297353CC}">
              <c16:uniqueId val="{00000001-1469-43D6-8101-5A671EF9C7C5}"/>
            </c:ext>
          </c:extLst>
        </c:ser>
        <c:ser>
          <c:idx val="2"/>
          <c:order val="2"/>
          <c:tx>
            <c:strRef>
              <c:f>BN_Treatment!$A$4</c:f>
              <c:strCache>
                <c:ptCount val="1"/>
                <c:pt idx="0">
                  <c:v>Certain cases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BN_Treatment!$B$1:$I$1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BN_Treatment!$B$4:$I$4</c:f>
              <c:numCache>
                <c:formatCode>0.0%</c:formatCode>
                <c:ptCount val="8"/>
                <c:pt idx="0">
                  <c:v>8.8000000000000009E-2</c:v>
                </c:pt>
                <c:pt idx="1">
                  <c:v>0.128</c:v>
                </c:pt>
                <c:pt idx="2">
                  <c:v>8.199999999999999E-2</c:v>
                </c:pt>
                <c:pt idx="3">
                  <c:v>0.19600000000000001</c:v>
                </c:pt>
                <c:pt idx="4">
                  <c:v>2.7999999999999997E-2</c:v>
                </c:pt>
                <c:pt idx="5">
                  <c:v>0.11800000000000001</c:v>
                </c:pt>
                <c:pt idx="6">
                  <c:v>9.0999999999999998E-2</c:v>
                </c:pt>
                <c:pt idx="7">
                  <c:v>0.109</c:v>
                </c:pt>
              </c:numCache>
            </c:numRef>
          </c:val>
          <c:extLst>
            <c:ext xmlns:c16="http://schemas.microsoft.com/office/drawing/2014/chart" uri="{C3380CC4-5D6E-409C-BE32-E72D297353CC}">
              <c16:uniqueId val="{00000002-1469-43D6-8101-5A671EF9C7C5}"/>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T</a:t>
            </a:r>
            <a:r>
              <a:rPr lang="en-GB" sz="1400" b="1" i="0" u="none" strike="noStrike" baseline="0">
                <a:solidFill>
                  <a:srgbClr val="333333"/>
                </a:solidFill>
                <a:effectLst/>
              </a:rPr>
              <a:t>he percentage of teams treating Atypical Bulimia Nervosa,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BN_Treatment!$A$20</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BN_Treatment!$B$19:$I$19</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BN_Treatment!$B$20:$I$20</c:f>
              <c:numCache>
                <c:formatCode>0.0%</c:formatCode>
                <c:ptCount val="8"/>
                <c:pt idx="0">
                  <c:v>0.79400000000000004</c:v>
                </c:pt>
                <c:pt idx="1">
                  <c:v>0.76900000000000002</c:v>
                </c:pt>
                <c:pt idx="2">
                  <c:v>0.79599999999999993</c:v>
                </c:pt>
                <c:pt idx="3">
                  <c:v>0.72499999999999998</c:v>
                </c:pt>
                <c:pt idx="4">
                  <c:v>0.91700000000000004</c:v>
                </c:pt>
                <c:pt idx="5">
                  <c:v>0.73499999999999999</c:v>
                </c:pt>
                <c:pt idx="6">
                  <c:v>0.81799999999999995</c:v>
                </c:pt>
                <c:pt idx="7">
                  <c:v>0.79</c:v>
                </c:pt>
              </c:numCache>
            </c:numRef>
          </c:val>
          <c:extLst>
            <c:ext xmlns:c16="http://schemas.microsoft.com/office/drawing/2014/chart" uri="{C3380CC4-5D6E-409C-BE32-E72D297353CC}">
              <c16:uniqueId val="{00000000-36CF-47C7-918B-DEF2CC903D73}"/>
            </c:ext>
          </c:extLst>
        </c:ser>
        <c:ser>
          <c:idx val="1"/>
          <c:order val="1"/>
          <c:tx>
            <c:strRef>
              <c:f>BN_Treatment!$A$21</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BN_Treatment!$B$19:$I$19</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BN_Treatment!$B$21:$I$21</c:f>
              <c:numCache>
                <c:formatCode>0.0%</c:formatCode>
                <c:ptCount val="8"/>
                <c:pt idx="0">
                  <c:v>8.8000000000000009E-2</c:v>
                </c:pt>
                <c:pt idx="1">
                  <c:v>0.10300000000000001</c:v>
                </c:pt>
                <c:pt idx="2">
                  <c:v>0.10199999999999999</c:v>
                </c:pt>
                <c:pt idx="3">
                  <c:v>7.8E-2</c:v>
                </c:pt>
                <c:pt idx="4">
                  <c:v>2.7999999999999997E-2</c:v>
                </c:pt>
                <c:pt idx="5">
                  <c:v>0.20600000000000002</c:v>
                </c:pt>
                <c:pt idx="6">
                  <c:v>9.0999999999999998E-2</c:v>
                </c:pt>
                <c:pt idx="7">
                  <c:v>9.8000000000000004E-2</c:v>
                </c:pt>
              </c:numCache>
            </c:numRef>
          </c:val>
          <c:extLst>
            <c:ext xmlns:c16="http://schemas.microsoft.com/office/drawing/2014/chart" uri="{C3380CC4-5D6E-409C-BE32-E72D297353CC}">
              <c16:uniqueId val="{00000001-36CF-47C7-918B-DEF2CC903D73}"/>
            </c:ext>
          </c:extLst>
        </c:ser>
        <c:ser>
          <c:idx val="2"/>
          <c:order val="2"/>
          <c:tx>
            <c:strRef>
              <c:f>BN_Treatment!$A$22</c:f>
              <c:strCache>
                <c:ptCount val="1"/>
                <c:pt idx="0">
                  <c:v>Certain cases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BN_Treatment!$B$19:$I$19</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BN_Treatment!$B$22:$I$22</c:f>
              <c:numCache>
                <c:formatCode>0.0%</c:formatCode>
                <c:ptCount val="8"/>
                <c:pt idx="0">
                  <c:v>0.11800000000000001</c:v>
                </c:pt>
                <c:pt idx="1">
                  <c:v>0.128</c:v>
                </c:pt>
                <c:pt idx="2">
                  <c:v>0.10199999999999999</c:v>
                </c:pt>
                <c:pt idx="3">
                  <c:v>0.19600000000000001</c:v>
                </c:pt>
                <c:pt idx="4">
                  <c:v>5.5999999999999994E-2</c:v>
                </c:pt>
                <c:pt idx="5">
                  <c:v>5.9000000000000004E-2</c:v>
                </c:pt>
                <c:pt idx="6">
                  <c:v>9.0999999999999998E-2</c:v>
                </c:pt>
                <c:pt idx="7">
                  <c:v>0.11199999999999999</c:v>
                </c:pt>
              </c:numCache>
            </c:numRef>
          </c:val>
          <c:extLst>
            <c:ext xmlns:c16="http://schemas.microsoft.com/office/drawing/2014/chart" uri="{C3380CC4-5D6E-409C-BE32-E72D297353CC}">
              <c16:uniqueId val="{00000002-36CF-47C7-918B-DEF2CC903D73}"/>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Binge Eating Disorder,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6.8976029693149796E-2"/>
          <c:y val="0.12792162278898106"/>
          <c:w val="0.91571394223846536"/>
          <c:h val="0.68502806902571023"/>
        </c:manualLayout>
      </c:layout>
      <c:barChart>
        <c:barDir val="col"/>
        <c:grouping val="stacked"/>
        <c:varyColors val="0"/>
        <c:ser>
          <c:idx val="0"/>
          <c:order val="0"/>
          <c:tx>
            <c:strRef>
              <c:f>'BED Treatment'!$A$2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 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'BED Treatment'!$B$2:$I$2</c:f>
              <c:numCache>
                <c:formatCode>0.0%</c:formatCode>
                <c:ptCount val="8"/>
                <c:pt idx="0">
                  <c:v>0.64700000000000002</c:v>
                </c:pt>
                <c:pt idx="1">
                  <c:v>0.56399999999999995</c:v>
                </c:pt>
                <c:pt idx="2">
                  <c:v>0.65300000000000002</c:v>
                </c:pt>
                <c:pt idx="3">
                  <c:v>0.58799999999999997</c:v>
                </c:pt>
                <c:pt idx="4">
                  <c:v>0.63900000000000001</c:v>
                </c:pt>
                <c:pt idx="5">
                  <c:v>0.70599999999999996</c:v>
                </c:pt>
                <c:pt idx="6">
                  <c:v>0.48499999999999999</c:v>
                </c:pt>
                <c:pt idx="7">
                  <c:v>0.61199999999999999</c:v>
                </c:pt>
              </c:numCache>
            </c:numRef>
          </c:val>
          <c:extLst>
            <c:ext xmlns:c16="http://schemas.microsoft.com/office/drawing/2014/chart" uri="{C3380CC4-5D6E-409C-BE32-E72D297353CC}">
              <c16:uniqueId val="{00000000-4E06-4F89-B819-D35B5991EBCC}"/>
            </c:ext>
          </c:extLst>
        </c:ser>
        <c:ser>
          <c:idx val="1"/>
          <c:order val="1"/>
          <c:tx>
            <c:strRef>
              <c:f>'BED Treatment'!$A$3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 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'BED Treatment'!$B$3:$I$3</c:f>
              <c:numCache>
                <c:formatCode>0.0%</c:formatCode>
                <c:ptCount val="8"/>
                <c:pt idx="0">
                  <c:v>0.20600000000000002</c:v>
                </c:pt>
                <c:pt idx="1">
                  <c:v>0.308</c:v>
                </c:pt>
                <c:pt idx="2">
                  <c:v>0.245</c:v>
                </c:pt>
                <c:pt idx="3">
                  <c:v>0.314</c:v>
                </c:pt>
                <c:pt idx="4">
                  <c:v>0.19399999999999998</c:v>
                </c:pt>
                <c:pt idx="5">
                  <c:v>0.20600000000000002</c:v>
                </c:pt>
                <c:pt idx="6">
                  <c:v>0.27300000000000002</c:v>
                </c:pt>
                <c:pt idx="7">
                  <c:v>0.254</c:v>
                </c:pt>
              </c:numCache>
            </c:numRef>
          </c:val>
          <c:extLst>
            <c:ext xmlns:c16="http://schemas.microsoft.com/office/drawing/2014/chart" uri="{C3380CC4-5D6E-409C-BE32-E72D297353CC}">
              <c16:uniqueId val="{00000001-4E06-4F89-B819-D35B5991EBCC}"/>
            </c:ext>
          </c:extLst>
        </c:ser>
        <c:ser>
          <c:idx val="2"/>
          <c:order val="2"/>
          <c:tx>
            <c:strRef>
              <c:f>'BED Treatment'!$A$4</c:f>
              <c:strCache>
                <c:ptCount val="1"/>
                <c:pt idx="0">
                  <c:v>Certain cases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 Treatment'!$B$1:$I$1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'BED Treatment'!$B$4:$I$4</c:f>
              <c:numCache>
                <c:formatCode>0.0%</c:formatCode>
                <c:ptCount val="8"/>
                <c:pt idx="0">
                  <c:v>0.14699999999999999</c:v>
                </c:pt>
                <c:pt idx="1">
                  <c:v>0.128</c:v>
                </c:pt>
                <c:pt idx="2">
                  <c:v>0.10199999999999999</c:v>
                </c:pt>
                <c:pt idx="3">
                  <c:v>9.8000000000000004E-2</c:v>
                </c:pt>
                <c:pt idx="4">
                  <c:v>0.16699999999999998</c:v>
                </c:pt>
                <c:pt idx="5">
                  <c:v>8.8000000000000009E-2</c:v>
                </c:pt>
                <c:pt idx="6">
                  <c:v>0.24199999999999999</c:v>
                </c:pt>
                <c:pt idx="7">
                  <c:v>0.13400000000000001</c:v>
                </c:pt>
              </c:numCache>
            </c:numRef>
          </c:val>
          <c:extLst>
            <c:ext xmlns:c16="http://schemas.microsoft.com/office/drawing/2014/chart" uri="{C3380CC4-5D6E-409C-BE32-E72D297353CC}">
              <c16:uniqueId val="{00000002-4E06-4F89-B819-D35B5991EBCC}"/>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layout>
        <c:manualLayout>
          <c:xMode val="edge"/>
          <c:yMode val="edge"/>
          <c:x val="0.36834004744094734"/>
          <c:y val="0.95434786890470813"/>
          <c:w val="0.26331977344742158"/>
          <c:h val="4.5652131095291842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ARFID,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ARFID!$A$2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ARFID!$B$1:$I$1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ARFID!$B$2:$I$2</c:f>
              <c:numCache>
                <c:formatCode>0.0%</c:formatCode>
                <c:ptCount val="8"/>
                <c:pt idx="0">
                  <c:v>0.38200000000000001</c:v>
                </c:pt>
                <c:pt idx="1">
                  <c:v>0.69200000000000006</c:v>
                </c:pt>
                <c:pt idx="2">
                  <c:v>0.44900000000000001</c:v>
                </c:pt>
                <c:pt idx="3">
                  <c:v>0.255</c:v>
                </c:pt>
                <c:pt idx="4">
                  <c:v>0.27800000000000002</c:v>
                </c:pt>
                <c:pt idx="5">
                  <c:v>0.32400000000000001</c:v>
                </c:pt>
                <c:pt idx="6">
                  <c:v>0.27300000000000002</c:v>
                </c:pt>
                <c:pt idx="7">
                  <c:v>0.38</c:v>
                </c:pt>
              </c:numCache>
            </c:numRef>
          </c:val>
          <c:extLst>
            <c:ext xmlns:c16="http://schemas.microsoft.com/office/drawing/2014/chart" uri="{C3380CC4-5D6E-409C-BE32-E72D297353CC}">
              <c16:uniqueId val="{00000000-A0C1-4674-99BE-707AF1A8365F}"/>
            </c:ext>
          </c:extLst>
        </c:ser>
        <c:ser>
          <c:idx val="1"/>
          <c:order val="1"/>
          <c:tx>
            <c:strRef>
              <c:f>ARFID!$A$3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ARFID!$B$1:$I$1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ARFID!$B$3:$I$3</c:f>
              <c:numCache>
                <c:formatCode>0.0%</c:formatCode>
                <c:ptCount val="8"/>
                <c:pt idx="0">
                  <c:v>0.38200000000000001</c:v>
                </c:pt>
                <c:pt idx="1">
                  <c:v>0.128</c:v>
                </c:pt>
                <c:pt idx="2">
                  <c:v>0.26500000000000001</c:v>
                </c:pt>
                <c:pt idx="3">
                  <c:v>0.39200000000000002</c:v>
                </c:pt>
                <c:pt idx="4">
                  <c:v>0.47200000000000003</c:v>
                </c:pt>
                <c:pt idx="5">
                  <c:v>0.5</c:v>
                </c:pt>
                <c:pt idx="6">
                  <c:v>0.30299999999999999</c:v>
                </c:pt>
                <c:pt idx="7">
                  <c:v>0.34399999999999997</c:v>
                </c:pt>
              </c:numCache>
            </c:numRef>
          </c:val>
          <c:extLst>
            <c:ext xmlns:c16="http://schemas.microsoft.com/office/drawing/2014/chart" uri="{C3380CC4-5D6E-409C-BE32-E72D297353CC}">
              <c16:uniqueId val="{00000001-A0C1-4674-99BE-707AF1A8365F}"/>
            </c:ext>
          </c:extLst>
        </c:ser>
        <c:ser>
          <c:idx val="2"/>
          <c:order val="2"/>
          <c:tx>
            <c:strRef>
              <c:f>ARFID!$A$4</c:f>
              <c:strCache>
                <c:ptCount val="1"/>
                <c:pt idx="0">
                  <c:v>Certain cases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ARFID!$B$1:$I$1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ARFID!$B$4:$I$4</c:f>
              <c:numCache>
                <c:formatCode>0.0%</c:formatCode>
                <c:ptCount val="8"/>
                <c:pt idx="0">
                  <c:v>0.23499999999999999</c:v>
                </c:pt>
                <c:pt idx="1">
                  <c:v>0.17899999999999999</c:v>
                </c:pt>
                <c:pt idx="2">
                  <c:v>0.28600000000000003</c:v>
                </c:pt>
                <c:pt idx="3">
                  <c:v>0.35299999999999998</c:v>
                </c:pt>
                <c:pt idx="4">
                  <c:v>0.25</c:v>
                </c:pt>
                <c:pt idx="5">
                  <c:v>0.17600000000000002</c:v>
                </c:pt>
                <c:pt idx="6">
                  <c:v>0.42399999999999999</c:v>
                </c:pt>
                <c:pt idx="7">
                  <c:v>0.27500000000000002</c:v>
                </c:pt>
              </c:numCache>
            </c:numRef>
          </c:val>
          <c:extLst>
            <c:ext xmlns:c16="http://schemas.microsoft.com/office/drawing/2014/chart" uri="{C3380CC4-5D6E-409C-BE32-E72D297353CC}">
              <c16:uniqueId val="{00000002-A0C1-4674-99BE-707AF1A8365F}"/>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200">
          <a:latin typeface="Montserrat" panose="00000500000000000000" pitchFamily="2"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333333"/>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Purging Disorder,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Purging!$A$2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Purging!$B$1:$I$1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Purging!$B$2:$I$2</c:f>
              <c:numCache>
                <c:formatCode>0.0%</c:formatCode>
                <c:ptCount val="8"/>
                <c:pt idx="0">
                  <c:v>0.55899999999999994</c:v>
                </c:pt>
                <c:pt idx="1">
                  <c:v>0.6409999999999999</c:v>
                </c:pt>
                <c:pt idx="2">
                  <c:v>0.44900000000000001</c:v>
                </c:pt>
                <c:pt idx="3">
                  <c:v>0.45100000000000001</c:v>
                </c:pt>
                <c:pt idx="4">
                  <c:v>0.61099999999999999</c:v>
                </c:pt>
                <c:pt idx="5">
                  <c:v>0.5</c:v>
                </c:pt>
                <c:pt idx="6">
                  <c:v>0.63600000000000001</c:v>
                </c:pt>
                <c:pt idx="7">
                  <c:v>0.54</c:v>
                </c:pt>
              </c:numCache>
            </c:numRef>
          </c:val>
          <c:extLst>
            <c:ext xmlns:c16="http://schemas.microsoft.com/office/drawing/2014/chart" uri="{C3380CC4-5D6E-409C-BE32-E72D297353CC}">
              <c16:uniqueId val="{00000000-F1A6-44C5-98BB-839C9216484E}"/>
            </c:ext>
          </c:extLst>
        </c:ser>
        <c:ser>
          <c:idx val="1"/>
          <c:order val="1"/>
          <c:tx>
            <c:strRef>
              <c:f>Purging!$A$3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Purging!$B$1:$I$1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Purging!$B$3:$I$3</c:f>
              <c:numCache>
                <c:formatCode>0.0%</c:formatCode>
                <c:ptCount val="8"/>
                <c:pt idx="0">
                  <c:v>0.23499999999999999</c:v>
                </c:pt>
                <c:pt idx="1">
                  <c:v>0.25600000000000001</c:v>
                </c:pt>
                <c:pt idx="2">
                  <c:v>0.28600000000000003</c:v>
                </c:pt>
                <c:pt idx="3">
                  <c:v>0.373</c:v>
                </c:pt>
                <c:pt idx="4">
                  <c:v>0.19399999999999998</c:v>
                </c:pt>
                <c:pt idx="5">
                  <c:v>0.38200000000000001</c:v>
                </c:pt>
                <c:pt idx="6">
                  <c:v>0.21199999999999999</c:v>
                </c:pt>
                <c:pt idx="7">
                  <c:v>0.28300000000000003</c:v>
                </c:pt>
              </c:numCache>
            </c:numRef>
          </c:val>
          <c:extLst>
            <c:ext xmlns:c16="http://schemas.microsoft.com/office/drawing/2014/chart" uri="{C3380CC4-5D6E-409C-BE32-E72D297353CC}">
              <c16:uniqueId val="{00000001-F1A6-44C5-98BB-839C9216484E}"/>
            </c:ext>
          </c:extLst>
        </c:ser>
        <c:ser>
          <c:idx val="2"/>
          <c:order val="2"/>
          <c:tx>
            <c:strRef>
              <c:f>Purging!$A$4</c:f>
              <c:strCache>
                <c:ptCount val="1"/>
                <c:pt idx="0">
                  <c:v>Certain cases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Purging!$B$1:$I$1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Purging!$B$4:$I$4</c:f>
              <c:numCache>
                <c:formatCode>0.0%</c:formatCode>
                <c:ptCount val="8"/>
                <c:pt idx="0">
                  <c:v>0.20600000000000002</c:v>
                </c:pt>
                <c:pt idx="1">
                  <c:v>0.10300000000000001</c:v>
                </c:pt>
                <c:pt idx="2">
                  <c:v>0.26500000000000001</c:v>
                </c:pt>
                <c:pt idx="3">
                  <c:v>0.17600000000000002</c:v>
                </c:pt>
                <c:pt idx="4">
                  <c:v>0.19399999999999998</c:v>
                </c:pt>
                <c:pt idx="5">
                  <c:v>0.11800000000000001</c:v>
                </c:pt>
                <c:pt idx="6">
                  <c:v>0.152</c:v>
                </c:pt>
                <c:pt idx="7">
                  <c:v>0.17800000000000002</c:v>
                </c:pt>
              </c:numCache>
            </c:numRef>
          </c:val>
          <c:extLst>
            <c:ext xmlns:c16="http://schemas.microsoft.com/office/drawing/2014/chart" uri="{C3380CC4-5D6E-409C-BE32-E72D297353CC}">
              <c16:uniqueId val="{00000002-F1A6-44C5-98BB-839C9216484E}"/>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Night Eating Syndrome, by region</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NES!$A$2</c:f>
              <c:strCache>
                <c:ptCount val="1"/>
                <c:pt idx="0">
                  <c:v>Yes</c:v>
                </c:pt>
              </c:strCache>
            </c:strRef>
          </c:tx>
          <c:spPr>
            <a:solidFill>
              <a:srgbClr val="F57A27"/>
            </a:solidFill>
            <a:ln>
              <a:noFill/>
            </a:ln>
            <a:effectLst/>
          </c:spPr>
          <c:invertIfNegative val="0"/>
          <c:dLbls>
            <c:numFmt formatCode="0.0%;;\ "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NES!$B$2:$I$2</c:f>
              <c:numCache>
                <c:formatCode>0.0%</c:formatCode>
                <c:ptCount val="8"/>
                <c:pt idx="0">
                  <c:v>0.35299999999999998</c:v>
                </c:pt>
                <c:pt idx="1">
                  <c:v>0.25600000000000001</c:v>
                </c:pt>
                <c:pt idx="2">
                  <c:v>0.184</c:v>
                </c:pt>
                <c:pt idx="3">
                  <c:v>0.23499999999999999</c:v>
                </c:pt>
                <c:pt idx="4">
                  <c:v>8.3000000000000004E-2</c:v>
                </c:pt>
                <c:pt idx="5">
                  <c:v>0.23499999999999999</c:v>
                </c:pt>
                <c:pt idx="6">
                  <c:v>0.152</c:v>
                </c:pt>
                <c:pt idx="7">
                  <c:v>0.214</c:v>
                </c:pt>
              </c:numCache>
            </c:numRef>
          </c:val>
          <c:extLst>
            <c:ext xmlns:c16="http://schemas.microsoft.com/office/drawing/2014/chart" uri="{C3380CC4-5D6E-409C-BE32-E72D297353CC}">
              <c16:uniqueId val="{00000000-08C2-4AA4-B044-F3D9B74BA843}"/>
            </c:ext>
          </c:extLst>
        </c:ser>
        <c:ser>
          <c:idx val="1"/>
          <c:order val="1"/>
          <c:tx>
            <c:strRef>
              <c:f>NES!$A$3</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NES!$B$3:$I$3</c:f>
              <c:numCache>
                <c:formatCode>0.0%</c:formatCode>
                <c:ptCount val="8"/>
                <c:pt idx="0">
                  <c:v>0.5</c:v>
                </c:pt>
                <c:pt idx="1">
                  <c:v>0.66700000000000004</c:v>
                </c:pt>
                <c:pt idx="2">
                  <c:v>0.63300000000000001</c:v>
                </c:pt>
                <c:pt idx="3">
                  <c:v>0.627</c:v>
                </c:pt>
                <c:pt idx="4">
                  <c:v>0.58299999999999996</c:v>
                </c:pt>
                <c:pt idx="5">
                  <c:v>0.64700000000000002</c:v>
                </c:pt>
                <c:pt idx="6">
                  <c:v>0.66700000000000004</c:v>
                </c:pt>
                <c:pt idx="7">
                  <c:v>0.62</c:v>
                </c:pt>
              </c:numCache>
            </c:numRef>
          </c:val>
          <c:extLst>
            <c:ext xmlns:c16="http://schemas.microsoft.com/office/drawing/2014/chart" uri="{C3380CC4-5D6E-409C-BE32-E72D297353CC}">
              <c16:uniqueId val="{00000001-08C2-4AA4-B044-F3D9B74BA843}"/>
            </c:ext>
          </c:extLst>
        </c:ser>
        <c:ser>
          <c:idx val="2"/>
          <c:order val="2"/>
          <c:tx>
            <c:strRef>
              <c:f>NES!$A$4</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NES!$B$1:$I$1</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NES!$B$4:$I$4</c:f>
              <c:numCache>
                <c:formatCode>0.0%</c:formatCode>
                <c:ptCount val="8"/>
                <c:pt idx="0">
                  <c:v>0.14699999999999999</c:v>
                </c:pt>
                <c:pt idx="1">
                  <c:v>7.6999999999999999E-2</c:v>
                </c:pt>
                <c:pt idx="2">
                  <c:v>0.184</c:v>
                </c:pt>
                <c:pt idx="3">
                  <c:v>0.13699999999999998</c:v>
                </c:pt>
                <c:pt idx="4">
                  <c:v>0.33299999999999996</c:v>
                </c:pt>
                <c:pt idx="5">
                  <c:v>0.11800000000000001</c:v>
                </c:pt>
                <c:pt idx="6">
                  <c:v>0.182</c:v>
                </c:pt>
                <c:pt idx="7">
                  <c:v>0.16699999999999998</c:v>
                </c:pt>
              </c:numCache>
            </c:numRef>
          </c:val>
          <c:extLst>
            <c:ext xmlns:c16="http://schemas.microsoft.com/office/drawing/2014/chart" uri="{C3380CC4-5D6E-409C-BE32-E72D297353CC}">
              <c16:uniqueId val="{00000002-08C2-4AA4-B044-F3D9B74BA843}"/>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Anorexia Nervosa,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'AN Treatment'!$L$2</c:f>
              <c:strCache>
                <c:ptCount val="1"/>
                <c:pt idx="0">
                  <c:v>Yes</c:v>
                </c:pt>
              </c:strCache>
            </c:strRef>
          </c:tx>
          <c:spPr>
            <a:solidFill>
              <a:srgbClr val="F57A27"/>
            </a:solidFill>
            <a:ln>
              <a:noFill/>
            </a:ln>
            <a:effectLst/>
          </c:spPr>
          <c:invertIfNegative val="0"/>
          <c:dLbls>
            <c:numFmt formatCode="0.0%;;\ "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 Treatment'!$M$1:$T$1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'AN Treatment'!$M$2:$T$2</c:f>
              <c:numCache>
                <c:formatCode>0.0%</c:formatCode>
                <c:ptCount val="8"/>
                <c:pt idx="0">
                  <c:v>0.90900000000000003</c:v>
                </c:pt>
                <c:pt idx="1">
                  <c:v>0.93299999999999994</c:v>
                </c:pt>
                <c:pt idx="2">
                  <c:v>0.93</c:v>
                </c:pt>
                <c:pt idx="3">
                  <c:v>1</c:v>
                </c:pt>
                <c:pt idx="4">
                  <c:v>1</c:v>
                </c:pt>
                <c:pt idx="5">
                  <c:v>1</c:v>
                </c:pt>
                <c:pt idx="6">
                  <c:v>0.93299999999999994</c:v>
                </c:pt>
                <c:pt idx="7">
                  <c:v>0.42899999999999999</c:v>
                </c:pt>
              </c:numCache>
            </c:numRef>
          </c:val>
          <c:extLst>
            <c:ext xmlns:c16="http://schemas.microsoft.com/office/drawing/2014/chart" uri="{C3380CC4-5D6E-409C-BE32-E72D297353CC}">
              <c16:uniqueId val="{00000000-2398-46D4-AA00-BEDB8BA1EBAA}"/>
            </c:ext>
          </c:extLst>
        </c:ser>
        <c:ser>
          <c:idx val="1"/>
          <c:order val="1"/>
          <c:tx>
            <c:strRef>
              <c:f>'AN Treatment'!$L$3</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 Treatment'!$M$1:$T$1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'AN Treatment'!$M$3:$T$3</c:f>
              <c:numCache>
                <c:formatCode>0.0%</c:formatCode>
                <c:ptCount val="8"/>
                <c:pt idx="0">
                  <c:v>0</c:v>
                </c:pt>
                <c:pt idx="1">
                  <c:v>0</c:v>
                </c:pt>
                <c:pt idx="2">
                  <c:v>4.7E-2</c:v>
                </c:pt>
                <c:pt idx="3">
                  <c:v>0</c:v>
                </c:pt>
                <c:pt idx="4">
                  <c:v>0</c:v>
                </c:pt>
                <c:pt idx="5">
                  <c:v>0</c:v>
                </c:pt>
                <c:pt idx="6">
                  <c:v>2.2000000000000002E-2</c:v>
                </c:pt>
                <c:pt idx="7">
                  <c:v>0</c:v>
                </c:pt>
              </c:numCache>
            </c:numRef>
          </c:val>
          <c:extLst>
            <c:ext xmlns:c16="http://schemas.microsoft.com/office/drawing/2014/chart" uri="{C3380CC4-5D6E-409C-BE32-E72D297353CC}">
              <c16:uniqueId val="{00000001-2398-46D4-AA00-BEDB8BA1EBAA}"/>
            </c:ext>
          </c:extLst>
        </c:ser>
        <c:ser>
          <c:idx val="2"/>
          <c:order val="2"/>
          <c:tx>
            <c:strRef>
              <c:f>'AN Treatment'!$L$4</c:f>
              <c:strCache>
                <c:ptCount val="1"/>
                <c:pt idx="0">
                  <c:v>Certain cases</c:v>
                </c:pt>
              </c:strCache>
            </c:strRef>
          </c:tx>
          <c:spPr>
            <a:solidFill>
              <a:srgbClr val="411B59"/>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2398-46D4-AA00-BEDB8BA1EBAA}"/>
                </c:ext>
              </c:extLst>
            </c:dLbl>
            <c:dLbl>
              <c:idx val="4"/>
              <c:delete val="1"/>
              <c:extLst>
                <c:ext xmlns:c15="http://schemas.microsoft.com/office/drawing/2012/chart" uri="{CE6537A1-D6FC-4f65-9D91-7224C49458BB}"/>
                <c:ext xmlns:c16="http://schemas.microsoft.com/office/drawing/2014/chart" uri="{C3380CC4-5D6E-409C-BE32-E72D297353CC}">
                  <c16:uniqueId val="{00000003-2398-46D4-AA00-BEDB8BA1EBAA}"/>
                </c:ext>
              </c:extLst>
            </c:dLbl>
            <c:dLbl>
              <c:idx val="5"/>
              <c:delete val="1"/>
              <c:extLst>
                <c:ext xmlns:c15="http://schemas.microsoft.com/office/drawing/2012/chart" uri="{CE6537A1-D6FC-4f65-9D91-7224C49458BB}"/>
                <c:ext xmlns:c16="http://schemas.microsoft.com/office/drawing/2014/chart" uri="{C3380CC4-5D6E-409C-BE32-E72D297353CC}">
                  <c16:uniqueId val="{00000004-2398-46D4-AA00-BEDB8BA1EBAA}"/>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 Treatment'!$M$1:$T$1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'AN Treatment'!$M$4:$T$4</c:f>
              <c:numCache>
                <c:formatCode>0.0%</c:formatCode>
                <c:ptCount val="8"/>
                <c:pt idx="0">
                  <c:v>9.0999999999999998E-2</c:v>
                </c:pt>
                <c:pt idx="1">
                  <c:v>6.7000000000000004E-2</c:v>
                </c:pt>
                <c:pt idx="2">
                  <c:v>2.3E-2</c:v>
                </c:pt>
                <c:pt idx="3">
                  <c:v>0</c:v>
                </c:pt>
                <c:pt idx="4">
                  <c:v>0</c:v>
                </c:pt>
                <c:pt idx="5">
                  <c:v>0</c:v>
                </c:pt>
                <c:pt idx="6">
                  <c:v>4.4000000000000004E-2</c:v>
                </c:pt>
                <c:pt idx="7">
                  <c:v>0.57100000000000006</c:v>
                </c:pt>
              </c:numCache>
            </c:numRef>
          </c:val>
          <c:extLst>
            <c:ext xmlns:c16="http://schemas.microsoft.com/office/drawing/2014/chart" uri="{C3380CC4-5D6E-409C-BE32-E72D297353CC}">
              <c16:uniqueId val="{00000005-2398-46D4-AA00-BEDB8BA1EBAA}"/>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Atypical Anorexia Nervosa,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'Atypical AN'!$A$12</c:f>
              <c:strCache>
                <c:ptCount val="1"/>
                <c:pt idx="0">
                  <c:v>Yes</c:v>
                </c:pt>
              </c:strCache>
            </c:strRef>
          </c:tx>
          <c:spPr>
            <a:solidFill>
              <a:srgbClr val="F57A27"/>
            </a:solidFill>
            <a:ln>
              <a:noFill/>
            </a:ln>
            <a:effectLst/>
          </c:spPr>
          <c:invertIfNegative val="0"/>
          <c:dLbls>
            <c:numFmt formatCode="0.0%;;\ "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'Atypical AN'!$B$11:$I$11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'Atypical AN'!$B$12:$I$12</c:f>
              <c:numCache>
                <c:formatCode>0.0%</c:formatCode>
                <c:ptCount val="8"/>
                <c:pt idx="0">
                  <c:v>0.8640000000000001</c:v>
                </c:pt>
                <c:pt idx="1">
                  <c:v>0.93299999999999994</c:v>
                </c:pt>
                <c:pt idx="2">
                  <c:v>0.91900000000000004</c:v>
                </c:pt>
                <c:pt idx="3">
                  <c:v>0.875</c:v>
                </c:pt>
                <c:pt idx="4">
                  <c:v>0.75</c:v>
                </c:pt>
                <c:pt idx="5">
                  <c:v>0.879</c:v>
                </c:pt>
                <c:pt idx="6">
                  <c:v>0.93300000000000005</c:v>
                </c:pt>
                <c:pt idx="7">
                  <c:v>0.42899999999999999</c:v>
                </c:pt>
              </c:numCache>
            </c:numRef>
          </c:val>
          <c:extLst>
            <c:ext xmlns:c16="http://schemas.microsoft.com/office/drawing/2014/chart" uri="{C3380CC4-5D6E-409C-BE32-E72D297353CC}">
              <c16:uniqueId val="{00000000-F274-4A78-B066-3BEC0E6CCDF0}"/>
            </c:ext>
          </c:extLst>
        </c:ser>
        <c:ser>
          <c:idx val="1"/>
          <c:order val="1"/>
          <c:tx>
            <c:strRef>
              <c:f>'Atypical AN'!$A$13</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'Atypical AN'!$B$11:$I$11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'Atypical AN'!$B$13:$I$13</c:f>
              <c:numCache>
                <c:formatCode>0.0%</c:formatCode>
                <c:ptCount val="8"/>
                <c:pt idx="0">
                  <c:v>1.4999999999999999E-2</c:v>
                </c:pt>
                <c:pt idx="1">
                  <c:v>0</c:v>
                </c:pt>
                <c:pt idx="2">
                  <c:v>4.7E-2</c:v>
                </c:pt>
                <c:pt idx="3">
                  <c:v>6.3E-2</c:v>
                </c:pt>
                <c:pt idx="4">
                  <c:v>0</c:v>
                </c:pt>
                <c:pt idx="5">
                  <c:v>6.0999999999999999E-2</c:v>
                </c:pt>
                <c:pt idx="6">
                  <c:v>2.2000000000000002E-2</c:v>
                </c:pt>
                <c:pt idx="7">
                  <c:v>0</c:v>
                </c:pt>
              </c:numCache>
            </c:numRef>
          </c:val>
          <c:extLst>
            <c:ext xmlns:c16="http://schemas.microsoft.com/office/drawing/2014/chart" uri="{C3380CC4-5D6E-409C-BE32-E72D297353CC}">
              <c16:uniqueId val="{00000001-F274-4A78-B066-3BEC0E6CCDF0}"/>
            </c:ext>
          </c:extLst>
        </c:ser>
        <c:ser>
          <c:idx val="2"/>
          <c:order val="2"/>
          <c:tx>
            <c:strRef>
              <c:f>'Atypical AN'!$A$14</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'Atypical AN'!$B$11:$I$11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'Atypical AN'!$B$14:$I$14</c:f>
              <c:numCache>
                <c:formatCode>0.0%</c:formatCode>
                <c:ptCount val="8"/>
                <c:pt idx="0">
                  <c:v>0.121</c:v>
                </c:pt>
                <c:pt idx="1">
                  <c:v>6.7000000000000004E-2</c:v>
                </c:pt>
                <c:pt idx="2">
                  <c:v>3.5000000000000003E-2</c:v>
                </c:pt>
                <c:pt idx="3">
                  <c:v>6.3E-2</c:v>
                </c:pt>
                <c:pt idx="4">
                  <c:v>0.25</c:v>
                </c:pt>
                <c:pt idx="5">
                  <c:v>6.0999999999999999E-2</c:v>
                </c:pt>
                <c:pt idx="6">
                  <c:v>4.3999999999999997E-2</c:v>
                </c:pt>
                <c:pt idx="7">
                  <c:v>0.57099999999999995</c:v>
                </c:pt>
              </c:numCache>
            </c:numRef>
          </c:val>
          <c:extLst>
            <c:ext xmlns:c16="http://schemas.microsoft.com/office/drawing/2014/chart" uri="{C3380CC4-5D6E-409C-BE32-E72D297353CC}">
              <c16:uniqueId val="{00000002-F274-4A78-B066-3BEC0E6CCDF0}"/>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228386534163146E-2"/>
          <c:y val="0.11942940340230201"/>
          <c:w val="0.89514574920484846"/>
          <c:h val="0.66006318306682221"/>
        </c:manualLayout>
      </c:layout>
      <c:barChart>
        <c:barDir val="col"/>
        <c:grouping val="stacked"/>
        <c:varyColors val="0"/>
        <c:ser>
          <c:idx val="0"/>
          <c:order val="0"/>
          <c:tx>
            <c:strRef>
              <c:f>'ED Specific or General Service'!$C$2</c:f>
              <c:strCache>
                <c:ptCount val="1"/>
                <c:pt idx="0">
                  <c:v>Eating Disorder Specific Team</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Service'!$B$3:$B$8</c:f>
              <c:strCache>
                <c:ptCount val="6"/>
                <c:pt idx="0">
                  <c:v>Outreach
(n = 45)</c:v>
                </c:pt>
                <c:pt idx="1">
                  <c:v>Community
(n = 161)</c:v>
                </c:pt>
                <c:pt idx="2">
                  <c:v>Intensive Community
(n = 102)</c:v>
                </c:pt>
                <c:pt idx="3">
                  <c:v>Day Patient
(n = 51)</c:v>
                </c:pt>
                <c:pt idx="4">
                  <c:v>Inpatient
(n = 79)</c:v>
                </c:pt>
                <c:pt idx="5">
                  <c:v>Other
(n = 56)</c:v>
                </c:pt>
              </c:strCache>
            </c:strRef>
          </c:cat>
          <c:val>
            <c:numRef>
              <c:f>'ED Specific or General Service'!$C$3:$C$8</c:f>
              <c:numCache>
                <c:formatCode>0.0%</c:formatCode>
                <c:ptCount val="6"/>
                <c:pt idx="0">
                  <c:v>0.88900000000000001</c:v>
                </c:pt>
                <c:pt idx="1">
                  <c:v>0.91900000000000004</c:v>
                </c:pt>
                <c:pt idx="2">
                  <c:v>0.90200000000000002</c:v>
                </c:pt>
                <c:pt idx="3">
                  <c:v>0.78400000000000003</c:v>
                </c:pt>
                <c:pt idx="4">
                  <c:v>0.59499999999999997</c:v>
                </c:pt>
                <c:pt idx="5">
                  <c:v>0.625</c:v>
                </c:pt>
              </c:numCache>
            </c:numRef>
          </c:val>
          <c:extLst>
            <c:ext xmlns:c16="http://schemas.microsoft.com/office/drawing/2014/chart" uri="{C3380CC4-5D6E-409C-BE32-E72D297353CC}">
              <c16:uniqueId val="{00000000-1B4A-489E-9AFA-195A0811E88B}"/>
            </c:ext>
          </c:extLst>
        </c:ser>
        <c:ser>
          <c:idx val="1"/>
          <c:order val="1"/>
          <c:tx>
            <c:strRef>
              <c:f>'ED Specific or General Service'!$D$2</c:f>
              <c:strCache>
                <c:ptCount val="1"/>
                <c:pt idx="0">
                  <c:v>Eating Disorder Pathway Within General Service</c:v>
                </c:pt>
              </c:strCache>
            </c:strRef>
          </c:tx>
          <c:spPr>
            <a:solidFill>
              <a:srgbClr val="EDAD1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Service'!$B$3:$B$8</c:f>
              <c:strCache>
                <c:ptCount val="6"/>
                <c:pt idx="0">
                  <c:v>Outreach
(n = 45)</c:v>
                </c:pt>
                <c:pt idx="1">
                  <c:v>Community
(n = 161)</c:v>
                </c:pt>
                <c:pt idx="2">
                  <c:v>Intensive Community
(n = 102)</c:v>
                </c:pt>
                <c:pt idx="3">
                  <c:v>Day Patient
(n = 51)</c:v>
                </c:pt>
                <c:pt idx="4">
                  <c:v>Inpatient
(n = 79)</c:v>
                </c:pt>
                <c:pt idx="5">
                  <c:v>Other
(n = 56)</c:v>
                </c:pt>
              </c:strCache>
            </c:strRef>
          </c:cat>
          <c:val>
            <c:numRef>
              <c:f>'ED Specific or General Service'!$D$3:$D$8</c:f>
              <c:numCache>
                <c:formatCode>0.0%</c:formatCode>
                <c:ptCount val="6"/>
                <c:pt idx="0">
                  <c:v>6.7000000000000004E-2</c:v>
                </c:pt>
                <c:pt idx="1">
                  <c:v>6.2E-2</c:v>
                </c:pt>
                <c:pt idx="2">
                  <c:v>6.9000000000000006E-2</c:v>
                </c:pt>
                <c:pt idx="3">
                  <c:v>0.19600000000000001</c:v>
                </c:pt>
                <c:pt idx="4">
                  <c:v>0.316</c:v>
                </c:pt>
                <c:pt idx="5">
                  <c:v>0.23200000000000001</c:v>
                </c:pt>
              </c:numCache>
            </c:numRef>
          </c:val>
          <c:extLst>
            <c:ext xmlns:c16="http://schemas.microsoft.com/office/drawing/2014/chart" uri="{C3380CC4-5D6E-409C-BE32-E72D297353CC}">
              <c16:uniqueId val="{00000001-1B4A-489E-9AFA-195A0811E88B}"/>
            </c:ext>
          </c:extLst>
        </c:ser>
        <c:ser>
          <c:idx val="2"/>
          <c:order val="2"/>
          <c:tx>
            <c:strRef>
              <c:f>'ED Specific or General Service'!$E$2</c:f>
              <c:strCache>
                <c:ptCount val="1"/>
                <c:pt idx="0">
                  <c:v>General Service with No Dedicated Eating Disorder Pathway</c:v>
                </c:pt>
              </c:strCache>
            </c:strRef>
          </c:tx>
          <c:spPr>
            <a:solidFill>
              <a:srgbClr val="411B5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B4A-489E-9AFA-195A0811E88B}"/>
                </c:ext>
              </c:extLst>
            </c:dLbl>
            <c:dLbl>
              <c:idx val="1"/>
              <c:delete val="1"/>
              <c:extLst>
                <c:ext xmlns:c15="http://schemas.microsoft.com/office/drawing/2012/chart" uri="{CE6537A1-D6FC-4f65-9D91-7224C49458BB}"/>
                <c:ext xmlns:c16="http://schemas.microsoft.com/office/drawing/2014/chart" uri="{C3380CC4-5D6E-409C-BE32-E72D297353CC}">
                  <c16:uniqueId val="{00000003-1B4A-489E-9AFA-195A0811E88B}"/>
                </c:ext>
              </c:extLst>
            </c:dLbl>
            <c:dLbl>
              <c:idx val="2"/>
              <c:delete val="1"/>
              <c:extLst>
                <c:ext xmlns:c15="http://schemas.microsoft.com/office/drawing/2012/chart" uri="{CE6537A1-D6FC-4f65-9D91-7224C49458BB}"/>
                <c:ext xmlns:c16="http://schemas.microsoft.com/office/drawing/2014/chart" uri="{C3380CC4-5D6E-409C-BE32-E72D297353CC}">
                  <c16:uniqueId val="{00000004-1B4A-489E-9AFA-195A0811E88B}"/>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Service'!$B$3:$B$8</c:f>
              <c:strCache>
                <c:ptCount val="6"/>
                <c:pt idx="0">
                  <c:v>Outreach
(n = 45)</c:v>
                </c:pt>
                <c:pt idx="1">
                  <c:v>Community
(n = 161)</c:v>
                </c:pt>
                <c:pt idx="2">
                  <c:v>Intensive Community
(n = 102)</c:v>
                </c:pt>
                <c:pt idx="3">
                  <c:v>Day Patient
(n = 51)</c:v>
                </c:pt>
                <c:pt idx="4">
                  <c:v>Inpatient
(n = 79)</c:v>
                </c:pt>
                <c:pt idx="5">
                  <c:v>Other
(n = 56)</c:v>
                </c:pt>
              </c:strCache>
            </c:strRef>
          </c:cat>
          <c:val>
            <c:numRef>
              <c:f>'ED Specific or General Service'!$E$3:$E$8</c:f>
              <c:numCache>
                <c:formatCode>0%</c:formatCode>
                <c:ptCount val="6"/>
                <c:pt idx="0">
                  <c:v>0</c:v>
                </c:pt>
                <c:pt idx="1">
                  <c:v>0</c:v>
                </c:pt>
                <c:pt idx="2">
                  <c:v>0</c:v>
                </c:pt>
                <c:pt idx="3">
                  <c:v>0.02</c:v>
                </c:pt>
                <c:pt idx="4" formatCode="0.0%">
                  <c:v>5.0999999999999997E-2</c:v>
                </c:pt>
                <c:pt idx="5" formatCode="0.0%">
                  <c:v>0.125</c:v>
                </c:pt>
              </c:numCache>
            </c:numRef>
          </c:val>
          <c:extLst>
            <c:ext xmlns:c16="http://schemas.microsoft.com/office/drawing/2014/chart" uri="{C3380CC4-5D6E-409C-BE32-E72D297353CC}">
              <c16:uniqueId val="{00000005-1B4A-489E-9AFA-195A0811E88B}"/>
            </c:ext>
          </c:extLst>
        </c:ser>
        <c:ser>
          <c:idx val="3"/>
          <c:order val="3"/>
          <c:tx>
            <c:strRef>
              <c:f>'ED Specific or General Service'!$F$2</c:f>
              <c:strCache>
                <c:ptCount val="1"/>
                <c:pt idx="0">
                  <c:v>Other</c:v>
                </c:pt>
              </c:strCache>
            </c:strRef>
          </c:tx>
          <c:spPr>
            <a:solidFill>
              <a:srgbClr val="059FDD"/>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1B4A-489E-9AFA-195A0811E88B}"/>
                </c:ext>
              </c:extLst>
            </c:dLbl>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Service'!$B$3:$B$8</c:f>
              <c:strCache>
                <c:ptCount val="6"/>
                <c:pt idx="0">
                  <c:v>Outreach
(n = 45)</c:v>
                </c:pt>
                <c:pt idx="1">
                  <c:v>Community
(n = 161)</c:v>
                </c:pt>
                <c:pt idx="2">
                  <c:v>Intensive Community
(n = 102)</c:v>
                </c:pt>
                <c:pt idx="3">
                  <c:v>Day Patient
(n = 51)</c:v>
                </c:pt>
                <c:pt idx="4">
                  <c:v>Inpatient
(n = 79)</c:v>
                </c:pt>
                <c:pt idx="5">
                  <c:v>Other
(n = 56)</c:v>
                </c:pt>
              </c:strCache>
            </c:strRef>
          </c:cat>
          <c:val>
            <c:numRef>
              <c:f>'ED Specific or General Service'!$F$3:$F$8</c:f>
              <c:numCache>
                <c:formatCode>0.0%</c:formatCode>
                <c:ptCount val="6"/>
                <c:pt idx="0">
                  <c:v>4.3999999999999997E-2</c:v>
                </c:pt>
                <c:pt idx="1">
                  <c:v>1.9E-2</c:v>
                </c:pt>
                <c:pt idx="2">
                  <c:v>2.9000000000000001E-2</c:v>
                </c:pt>
                <c:pt idx="3" formatCode="0%">
                  <c:v>0</c:v>
                </c:pt>
                <c:pt idx="4">
                  <c:v>3.7999999999999999E-2</c:v>
                </c:pt>
                <c:pt idx="5">
                  <c:v>1.7999999999999999E-2</c:v>
                </c:pt>
              </c:numCache>
            </c:numRef>
          </c:val>
          <c:extLst>
            <c:ext xmlns:c16="http://schemas.microsoft.com/office/drawing/2014/chart" uri="{C3380CC4-5D6E-409C-BE32-E72D297353CC}">
              <c16:uniqueId val="{00000007-1B4A-489E-9AFA-195A0811E88B}"/>
            </c:ext>
          </c:extLst>
        </c:ser>
        <c:dLbls>
          <c:dLblPos val="ctr"/>
          <c:showLegendKey val="0"/>
          <c:showVal val="1"/>
          <c:showCatName val="0"/>
          <c:showSerName val="0"/>
          <c:showPercent val="0"/>
          <c:showBubbleSize val="0"/>
        </c:dLbls>
        <c:gapWidth val="100"/>
        <c:overlap val="100"/>
        <c:axId val="1309602976"/>
        <c:axId val="1309605136"/>
      </c:barChart>
      <c:catAx>
        <c:axId val="13096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1309605136"/>
        <c:crosses val="autoZero"/>
        <c:auto val="1"/>
        <c:lblAlgn val="ctr"/>
        <c:lblOffset val="100"/>
        <c:noMultiLvlLbl val="0"/>
      </c:catAx>
      <c:valAx>
        <c:axId val="13096051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1309602976"/>
        <c:crosses val="autoZero"/>
        <c:crossBetween val="between"/>
      </c:valAx>
      <c:spPr>
        <a:noFill/>
        <a:ln>
          <a:noFill/>
        </a:ln>
        <a:effectLst/>
      </c:spPr>
    </c:plotArea>
    <c:legend>
      <c:legendPos val="b"/>
      <c:layout>
        <c:manualLayout>
          <c:xMode val="edge"/>
          <c:yMode val="edge"/>
          <c:x val="5.4150480773866791E-2"/>
          <c:y val="0.88687628239094263"/>
          <c:w val="0.9199602192355536"/>
          <c:h val="9.7357951377301064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Bulimia Nervosa,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'BN Treatment'!$A$11</c:f>
              <c:strCache>
                <c:ptCount val="1"/>
                <c:pt idx="0">
                  <c:v>Yes</c:v>
                </c:pt>
              </c:strCache>
            </c:strRef>
          </c:tx>
          <c:spPr>
            <a:solidFill>
              <a:srgbClr val="F57A27"/>
            </a:solidFill>
            <a:ln>
              <a:noFill/>
            </a:ln>
            <a:effectLst/>
          </c:spPr>
          <c:invertIfNegative val="0"/>
          <c:dLbls>
            <c:numFmt formatCode="0.0%;;\ "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 Treatment'!$B$10:$I$10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'BN Treatment'!$B$11:$I$11</c:f>
              <c:numCache>
                <c:formatCode>0.0%</c:formatCode>
                <c:ptCount val="8"/>
                <c:pt idx="0">
                  <c:v>0.879</c:v>
                </c:pt>
                <c:pt idx="1">
                  <c:v>0.93299999999999994</c:v>
                </c:pt>
                <c:pt idx="2">
                  <c:v>0.93</c:v>
                </c:pt>
                <c:pt idx="3">
                  <c:v>0.625</c:v>
                </c:pt>
                <c:pt idx="4">
                  <c:v>0.375</c:v>
                </c:pt>
                <c:pt idx="5">
                  <c:v>0.78799999999999992</c:v>
                </c:pt>
                <c:pt idx="6">
                  <c:v>0.77800000000000002</c:v>
                </c:pt>
                <c:pt idx="7">
                  <c:v>0.42899999999999999</c:v>
                </c:pt>
              </c:numCache>
            </c:numRef>
          </c:val>
          <c:extLst>
            <c:ext xmlns:c16="http://schemas.microsoft.com/office/drawing/2014/chart" uri="{C3380CC4-5D6E-409C-BE32-E72D297353CC}">
              <c16:uniqueId val="{00000000-4BA6-452F-AEDA-0C534CB7689D}"/>
            </c:ext>
          </c:extLst>
        </c:ser>
        <c:ser>
          <c:idx val="1"/>
          <c:order val="1"/>
          <c:tx>
            <c:strRef>
              <c:f>'BN Treatment'!$A$12</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 Treatment'!$B$10:$I$10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'BN Treatment'!$B$12:$I$12</c:f>
              <c:numCache>
                <c:formatCode>0.0%</c:formatCode>
                <c:ptCount val="8"/>
                <c:pt idx="0">
                  <c:v>0</c:v>
                </c:pt>
                <c:pt idx="1">
                  <c:v>0</c:v>
                </c:pt>
                <c:pt idx="2">
                  <c:v>4.7E-2</c:v>
                </c:pt>
                <c:pt idx="3">
                  <c:v>0.125</c:v>
                </c:pt>
                <c:pt idx="4">
                  <c:v>0.5</c:v>
                </c:pt>
                <c:pt idx="5">
                  <c:v>9.0999999999999998E-2</c:v>
                </c:pt>
                <c:pt idx="6">
                  <c:v>8.8999999999999996E-2</c:v>
                </c:pt>
                <c:pt idx="7">
                  <c:v>0</c:v>
                </c:pt>
              </c:numCache>
            </c:numRef>
          </c:val>
          <c:extLst>
            <c:ext xmlns:c16="http://schemas.microsoft.com/office/drawing/2014/chart" uri="{C3380CC4-5D6E-409C-BE32-E72D297353CC}">
              <c16:uniqueId val="{00000001-4BA6-452F-AEDA-0C534CB7689D}"/>
            </c:ext>
          </c:extLst>
        </c:ser>
        <c:ser>
          <c:idx val="2"/>
          <c:order val="2"/>
          <c:tx>
            <c:strRef>
              <c:f>'BN Treatment'!$A$13</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'BN Treatment'!$B$10:$I$10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'BN Treatment'!$B$13:$I$13</c:f>
              <c:numCache>
                <c:formatCode>0.0%</c:formatCode>
                <c:ptCount val="8"/>
                <c:pt idx="0">
                  <c:v>0.121</c:v>
                </c:pt>
                <c:pt idx="1">
                  <c:v>6.7000000000000004E-2</c:v>
                </c:pt>
                <c:pt idx="2">
                  <c:v>2.3E-2</c:v>
                </c:pt>
                <c:pt idx="3">
                  <c:v>0.25</c:v>
                </c:pt>
                <c:pt idx="4">
                  <c:v>0.125</c:v>
                </c:pt>
                <c:pt idx="5">
                  <c:v>0.121</c:v>
                </c:pt>
                <c:pt idx="6">
                  <c:v>0.13300000000000001</c:v>
                </c:pt>
                <c:pt idx="7">
                  <c:v>0.57099999999999995</c:v>
                </c:pt>
              </c:numCache>
            </c:numRef>
          </c:val>
          <c:extLst>
            <c:ext xmlns:c16="http://schemas.microsoft.com/office/drawing/2014/chart" uri="{C3380CC4-5D6E-409C-BE32-E72D297353CC}">
              <c16:uniqueId val="{00000002-4BA6-452F-AEDA-0C534CB7689D}"/>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Atypical Bulimia Nervosa,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'Atypical BN'!$A$11</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'Atypical BN'!$B$10:$I$10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'Atypical BN'!$B$11:$I$11</c:f>
              <c:numCache>
                <c:formatCode>0.0%</c:formatCode>
                <c:ptCount val="8"/>
                <c:pt idx="0">
                  <c:v>0.84799999999999998</c:v>
                </c:pt>
                <c:pt idx="1">
                  <c:v>0.93299999999999994</c:v>
                </c:pt>
                <c:pt idx="2">
                  <c:v>0.89500000000000002</c:v>
                </c:pt>
                <c:pt idx="3">
                  <c:v>0.56299999999999994</c:v>
                </c:pt>
                <c:pt idx="4">
                  <c:v>0.25</c:v>
                </c:pt>
                <c:pt idx="5">
                  <c:v>0.69700000000000006</c:v>
                </c:pt>
                <c:pt idx="6">
                  <c:v>0.75600000000000001</c:v>
                </c:pt>
                <c:pt idx="7">
                  <c:v>0.42899999999999999</c:v>
                </c:pt>
              </c:numCache>
            </c:numRef>
          </c:val>
          <c:extLst>
            <c:ext xmlns:c16="http://schemas.microsoft.com/office/drawing/2014/chart" uri="{C3380CC4-5D6E-409C-BE32-E72D297353CC}">
              <c16:uniqueId val="{00000000-4C77-4EDA-B704-47C9E59A1924}"/>
            </c:ext>
          </c:extLst>
        </c:ser>
        <c:ser>
          <c:idx val="1"/>
          <c:order val="1"/>
          <c:tx>
            <c:strRef>
              <c:f>'Atypical BN'!$A$12</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'Atypical BN'!$B$10:$I$10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'Atypical BN'!$B$12:$I$12</c:f>
              <c:numCache>
                <c:formatCode>0.0%</c:formatCode>
                <c:ptCount val="8"/>
                <c:pt idx="0">
                  <c:v>0.03</c:v>
                </c:pt>
                <c:pt idx="1">
                  <c:v>0</c:v>
                </c:pt>
                <c:pt idx="2">
                  <c:v>7.0000000000000007E-2</c:v>
                </c:pt>
                <c:pt idx="3">
                  <c:v>0.188</c:v>
                </c:pt>
                <c:pt idx="4">
                  <c:v>0.625</c:v>
                </c:pt>
                <c:pt idx="5">
                  <c:v>0.21199999999999999</c:v>
                </c:pt>
                <c:pt idx="6">
                  <c:v>8.8999999999999996E-2</c:v>
                </c:pt>
                <c:pt idx="7">
                  <c:v>0</c:v>
                </c:pt>
              </c:numCache>
            </c:numRef>
          </c:val>
          <c:extLst>
            <c:ext xmlns:c16="http://schemas.microsoft.com/office/drawing/2014/chart" uri="{C3380CC4-5D6E-409C-BE32-E72D297353CC}">
              <c16:uniqueId val="{00000001-4C77-4EDA-B704-47C9E59A1924}"/>
            </c:ext>
          </c:extLst>
        </c:ser>
        <c:ser>
          <c:idx val="2"/>
          <c:order val="2"/>
          <c:tx>
            <c:strRef>
              <c:f>'Atypical BN'!$A$13</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'Atypical BN'!$B$10:$I$10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'Atypical BN'!$B$13:$I$13</c:f>
              <c:numCache>
                <c:formatCode>0.0%</c:formatCode>
                <c:ptCount val="8"/>
                <c:pt idx="0">
                  <c:v>0.121</c:v>
                </c:pt>
                <c:pt idx="1">
                  <c:v>6.7000000000000004E-2</c:v>
                </c:pt>
                <c:pt idx="2">
                  <c:v>3.5000000000000003E-2</c:v>
                </c:pt>
                <c:pt idx="3">
                  <c:v>0.25</c:v>
                </c:pt>
                <c:pt idx="4">
                  <c:v>0.125</c:v>
                </c:pt>
                <c:pt idx="5">
                  <c:v>9.0999999999999998E-2</c:v>
                </c:pt>
                <c:pt idx="6">
                  <c:v>0.156</c:v>
                </c:pt>
                <c:pt idx="7">
                  <c:v>0.57099999999999995</c:v>
                </c:pt>
              </c:numCache>
            </c:numRef>
          </c:val>
          <c:extLst>
            <c:ext xmlns:c16="http://schemas.microsoft.com/office/drawing/2014/chart" uri="{C3380CC4-5D6E-409C-BE32-E72D297353CC}">
              <c16:uniqueId val="{00000002-4C77-4EDA-B704-47C9E59A1924}"/>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00">
          <a:latin typeface="Montserrat" panose="00000500000000000000" pitchFamily="2"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Binge Eating Disorder,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BED!$A$11</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BED!$B$10:$I$10</c:f>
              <c:strCache>
                <c:ptCount val="8"/>
                <c:pt idx="0">
                  <c:v>Community Adult (n = 66)</c:v>
                </c:pt>
                <c:pt idx="1">
                  <c:v>Community All Age ( n = 15)</c:v>
                </c:pt>
                <c:pt idx="2">
                  <c:v>Community CYP (n = 86)</c:v>
                </c:pt>
                <c:pt idx="3">
                  <c:v>Day Patient Adult (n = 16)</c:v>
                </c:pt>
                <c:pt idx="4">
                  <c:v>Day Patient CYP (n = 8)</c:v>
                </c:pt>
                <c:pt idx="5">
                  <c:v>Inpatient Adult (n = 33)</c:v>
                </c:pt>
                <c:pt idx="6">
                  <c:v>Inpatient CYP (n = 45)</c:v>
                </c:pt>
                <c:pt idx="7">
                  <c:v>Other (n = 7)</c:v>
                </c:pt>
              </c:strCache>
            </c:strRef>
          </c:cat>
          <c:val>
            <c:numRef>
              <c:f>BED!$B$11:$I$11</c:f>
              <c:numCache>
                <c:formatCode>0.0%</c:formatCode>
                <c:ptCount val="8"/>
                <c:pt idx="0">
                  <c:v>0.72699999999999998</c:v>
                </c:pt>
                <c:pt idx="1">
                  <c:v>0.93299999999999994</c:v>
                </c:pt>
                <c:pt idx="2">
                  <c:v>0.66300000000000003</c:v>
                </c:pt>
                <c:pt idx="3">
                  <c:v>0.125</c:v>
                </c:pt>
                <c:pt idx="4">
                  <c:v>0.25</c:v>
                </c:pt>
                <c:pt idx="5">
                  <c:v>0.45500000000000002</c:v>
                </c:pt>
                <c:pt idx="6">
                  <c:v>0.622</c:v>
                </c:pt>
                <c:pt idx="7">
                  <c:v>0.42899999999999999</c:v>
                </c:pt>
              </c:numCache>
            </c:numRef>
          </c:val>
          <c:extLst>
            <c:ext xmlns:c16="http://schemas.microsoft.com/office/drawing/2014/chart" uri="{C3380CC4-5D6E-409C-BE32-E72D297353CC}">
              <c16:uniqueId val="{00000000-4E6B-47D9-95A6-E9F59DE74F27}"/>
            </c:ext>
          </c:extLst>
        </c:ser>
        <c:ser>
          <c:idx val="1"/>
          <c:order val="1"/>
          <c:tx>
            <c:strRef>
              <c:f>BED!$A$12</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BED!$B$10:$I$10</c:f>
              <c:strCache>
                <c:ptCount val="8"/>
                <c:pt idx="0">
                  <c:v>Community Adult (n = 66)</c:v>
                </c:pt>
                <c:pt idx="1">
                  <c:v>Community All Age ( n = 15)</c:v>
                </c:pt>
                <c:pt idx="2">
                  <c:v>Community CYP (n = 86)</c:v>
                </c:pt>
                <c:pt idx="3">
                  <c:v>Day Patient Adult (n = 16)</c:v>
                </c:pt>
                <c:pt idx="4">
                  <c:v>Day Patient CYP (n = 8)</c:v>
                </c:pt>
                <c:pt idx="5">
                  <c:v>Inpatient Adult (n = 33)</c:v>
                </c:pt>
                <c:pt idx="6">
                  <c:v>Inpatient CYP (n = 45)</c:v>
                </c:pt>
                <c:pt idx="7">
                  <c:v>Other (n = 7)</c:v>
                </c:pt>
              </c:strCache>
            </c:strRef>
          </c:cat>
          <c:val>
            <c:numRef>
              <c:f>BED!$B$12:$I$12</c:f>
              <c:numCache>
                <c:formatCode>0.0%</c:formatCode>
                <c:ptCount val="8"/>
                <c:pt idx="0">
                  <c:v>0.16699999999999998</c:v>
                </c:pt>
                <c:pt idx="1">
                  <c:v>0</c:v>
                </c:pt>
                <c:pt idx="2">
                  <c:v>0.17399999999999999</c:v>
                </c:pt>
                <c:pt idx="3">
                  <c:v>0.75</c:v>
                </c:pt>
                <c:pt idx="4">
                  <c:v>0.5</c:v>
                </c:pt>
                <c:pt idx="5">
                  <c:v>0.48499999999999999</c:v>
                </c:pt>
                <c:pt idx="6">
                  <c:v>0.24399999999999999</c:v>
                </c:pt>
                <c:pt idx="7">
                  <c:v>0.14299999999999999</c:v>
                </c:pt>
              </c:numCache>
            </c:numRef>
          </c:val>
          <c:extLst>
            <c:ext xmlns:c16="http://schemas.microsoft.com/office/drawing/2014/chart" uri="{C3380CC4-5D6E-409C-BE32-E72D297353CC}">
              <c16:uniqueId val="{00000001-4E6B-47D9-95A6-E9F59DE74F27}"/>
            </c:ext>
          </c:extLst>
        </c:ser>
        <c:ser>
          <c:idx val="2"/>
          <c:order val="2"/>
          <c:tx>
            <c:strRef>
              <c:f>BED!$A$13</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BED!$B$10:$I$10</c:f>
              <c:strCache>
                <c:ptCount val="8"/>
                <c:pt idx="0">
                  <c:v>Community Adult (n = 66)</c:v>
                </c:pt>
                <c:pt idx="1">
                  <c:v>Community All Age ( n = 15)</c:v>
                </c:pt>
                <c:pt idx="2">
                  <c:v>Community CYP (n = 86)</c:v>
                </c:pt>
                <c:pt idx="3">
                  <c:v>Day Patient Adult (n = 16)</c:v>
                </c:pt>
                <c:pt idx="4">
                  <c:v>Day Patient CYP (n = 8)</c:v>
                </c:pt>
                <c:pt idx="5">
                  <c:v>Inpatient Adult (n = 33)</c:v>
                </c:pt>
                <c:pt idx="6">
                  <c:v>Inpatient CYP (n = 45)</c:v>
                </c:pt>
                <c:pt idx="7">
                  <c:v>Other (n = 7)</c:v>
                </c:pt>
              </c:strCache>
            </c:strRef>
          </c:cat>
          <c:val>
            <c:numRef>
              <c:f>BED!$B$13:$I$13</c:f>
              <c:numCache>
                <c:formatCode>0.0%</c:formatCode>
                <c:ptCount val="8"/>
                <c:pt idx="0">
                  <c:v>0.106</c:v>
                </c:pt>
                <c:pt idx="1">
                  <c:v>6.7000000000000004E-2</c:v>
                </c:pt>
                <c:pt idx="2">
                  <c:v>0.16300000000000001</c:v>
                </c:pt>
                <c:pt idx="3">
                  <c:v>0.125</c:v>
                </c:pt>
                <c:pt idx="4">
                  <c:v>0.25</c:v>
                </c:pt>
                <c:pt idx="5">
                  <c:v>6.0999999999999999E-2</c:v>
                </c:pt>
                <c:pt idx="6">
                  <c:v>0.13300000000000001</c:v>
                </c:pt>
                <c:pt idx="7">
                  <c:v>0.42899999999999999</c:v>
                </c:pt>
              </c:numCache>
            </c:numRef>
          </c:val>
          <c:extLst>
            <c:ext xmlns:c16="http://schemas.microsoft.com/office/drawing/2014/chart" uri="{C3380CC4-5D6E-409C-BE32-E72D297353CC}">
              <c16:uniqueId val="{00000002-4E6B-47D9-95A6-E9F59DE74F27}"/>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50">
          <a:latin typeface="Montserrat" panose="00000500000000000000" pitchFamily="2"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ARFID,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ARFID!$A$11</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ARFID!$B$10:$I$10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ARFID!$B$11:$I$11</c:f>
              <c:numCache>
                <c:formatCode>0.0%</c:formatCode>
                <c:ptCount val="8"/>
                <c:pt idx="0">
                  <c:v>0.152</c:v>
                </c:pt>
                <c:pt idx="1">
                  <c:v>0.26700000000000002</c:v>
                </c:pt>
                <c:pt idx="2">
                  <c:v>0.314</c:v>
                </c:pt>
                <c:pt idx="3">
                  <c:v>0.25</c:v>
                </c:pt>
                <c:pt idx="4">
                  <c:v>0.625</c:v>
                </c:pt>
                <c:pt idx="5">
                  <c:v>0.57600000000000007</c:v>
                </c:pt>
                <c:pt idx="6">
                  <c:v>0.75600000000000001</c:v>
                </c:pt>
                <c:pt idx="7">
                  <c:v>0.28599999999999998</c:v>
                </c:pt>
              </c:numCache>
            </c:numRef>
          </c:val>
          <c:extLst>
            <c:ext xmlns:c16="http://schemas.microsoft.com/office/drawing/2014/chart" uri="{C3380CC4-5D6E-409C-BE32-E72D297353CC}">
              <c16:uniqueId val="{00000000-7C0B-4364-996B-1104AE728062}"/>
            </c:ext>
          </c:extLst>
        </c:ser>
        <c:ser>
          <c:idx val="1"/>
          <c:order val="1"/>
          <c:tx>
            <c:strRef>
              <c:f>ARFID!$A$12</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ARFID!$B$10:$I$10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ARFID!$B$12:$I$12</c:f>
              <c:numCache>
                <c:formatCode>0.0%</c:formatCode>
                <c:ptCount val="8"/>
                <c:pt idx="0">
                  <c:v>0.51500000000000001</c:v>
                </c:pt>
                <c:pt idx="1">
                  <c:v>0.66700000000000004</c:v>
                </c:pt>
                <c:pt idx="2">
                  <c:v>0.30199999999999999</c:v>
                </c:pt>
                <c:pt idx="3">
                  <c:v>0.56299999999999994</c:v>
                </c:pt>
                <c:pt idx="4">
                  <c:v>0.25</c:v>
                </c:pt>
                <c:pt idx="5">
                  <c:v>0.21199999999999999</c:v>
                </c:pt>
                <c:pt idx="6">
                  <c:v>8.8999999999999996E-2</c:v>
                </c:pt>
                <c:pt idx="7">
                  <c:v>0.42899999999999999</c:v>
                </c:pt>
              </c:numCache>
            </c:numRef>
          </c:val>
          <c:extLst>
            <c:ext xmlns:c16="http://schemas.microsoft.com/office/drawing/2014/chart" uri="{C3380CC4-5D6E-409C-BE32-E72D297353CC}">
              <c16:uniqueId val="{00000001-7C0B-4364-996B-1104AE728062}"/>
            </c:ext>
          </c:extLst>
        </c:ser>
        <c:ser>
          <c:idx val="2"/>
          <c:order val="2"/>
          <c:tx>
            <c:strRef>
              <c:f>ARFID!$A$13</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ARFID!$B$10:$I$10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ARFID!$B$13:$I$13</c:f>
              <c:numCache>
                <c:formatCode>0.0%</c:formatCode>
                <c:ptCount val="8"/>
                <c:pt idx="0">
                  <c:v>0.33299999999999996</c:v>
                </c:pt>
                <c:pt idx="1">
                  <c:v>6.7000000000000004E-2</c:v>
                </c:pt>
                <c:pt idx="2">
                  <c:v>0.38400000000000001</c:v>
                </c:pt>
                <c:pt idx="3">
                  <c:v>0.188</c:v>
                </c:pt>
                <c:pt idx="4">
                  <c:v>0.125</c:v>
                </c:pt>
                <c:pt idx="5">
                  <c:v>0.21199999999999999</c:v>
                </c:pt>
                <c:pt idx="6">
                  <c:v>0.156</c:v>
                </c:pt>
                <c:pt idx="7">
                  <c:v>0.28599999999999998</c:v>
                </c:pt>
              </c:numCache>
            </c:numRef>
          </c:val>
          <c:extLst>
            <c:ext xmlns:c16="http://schemas.microsoft.com/office/drawing/2014/chart" uri="{C3380CC4-5D6E-409C-BE32-E72D297353CC}">
              <c16:uniqueId val="{00000002-7C0B-4364-996B-1104AE728062}"/>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1000">
          <a:latin typeface="Montserrat" panose="00000500000000000000" pitchFamily="2"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Purging Disorder,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'Purging Disorders'!$A$12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'Purging Disorders'!$B$11:$I$11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'Purging Disorders'!$B$12:$I$12</c:f>
              <c:numCache>
                <c:formatCode>0.0%</c:formatCode>
                <c:ptCount val="8"/>
                <c:pt idx="0">
                  <c:v>0.48499999999999999</c:v>
                </c:pt>
                <c:pt idx="1">
                  <c:v>0.53299999999999992</c:v>
                </c:pt>
                <c:pt idx="2">
                  <c:v>0.55800000000000005</c:v>
                </c:pt>
                <c:pt idx="3">
                  <c:v>0.375</c:v>
                </c:pt>
                <c:pt idx="4">
                  <c:v>0.375</c:v>
                </c:pt>
                <c:pt idx="5">
                  <c:v>0.63600000000000001</c:v>
                </c:pt>
                <c:pt idx="6">
                  <c:v>0.64400000000000002</c:v>
                </c:pt>
                <c:pt idx="7">
                  <c:v>0.28599999999999998</c:v>
                </c:pt>
              </c:numCache>
            </c:numRef>
          </c:val>
          <c:extLst>
            <c:ext xmlns:c16="http://schemas.microsoft.com/office/drawing/2014/chart" uri="{C3380CC4-5D6E-409C-BE32-E72D297353CC}">
              <c16:uniqueId val="{00000000-3EBB-40A1-860A-D0C5D1899666}"/>
            </c:ext>
          </c:extLst>
        </c:ser>
        <c:ser>
          <c:idx val="1"/>
          <c:order val="1"/>
          <c:tx>
            <c:strRef>
              <c:f>'Purging Disorders'!$A$13</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'Purging Disorders'!$B$11:$I$11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'Purging Disorders'!$B$13:$I$13</c:f>
              <c:numCache>
                <c:formatCode>0.0%</c:formatCode>
                <c:ptCount val="8"/>
                <c:pt idx="0">
                  <c:v>0.318</c:v>
                </c:pt>
                <c:pt idx="1">
                  <c:v>0.33299999999999996</c:v>
                </c:pt>
                <c:pt idx="2">
                  <c:v>0.26700000000000002</c:v>
                </c:pt>
                <c:pt idx="3">
                  <c:v>0.313</c:v>
                </c:pt>
                <c:pt idx="4">
                  <c:v>0.625</c:v>
                </c:pt>
                <c:pt idx="5">
                  <c:v>0.27300000000000002</c:v>
                </c:pt>
                <c:pt idx="6">
                  <c:v>0.17799999999999999</c:v>
                </c:pt>
                <c:pt idx="7">
                  <c:v>0.28599999999999998</c:v>
                </c:pt>
              </c:numCache>
            </c:numRef>
          </c:val>
          <c:extLst>
            <c:ext xmlns:c16="http://schemas.microsoft.com/office/drawing/2014/chart" uri="{C3380CC4-5D6E-409C-BE32-E72D297353CC}">
              <c16:uniqueId val="{00000001-3EBB-40A1-860A-D0C5D1899666}"/>
            </c:ext>
          </c:extLst>
        </c:ser>
        <c:ser>
          <c:idx val="2"/>
          <c:order val="2"/>
          <c:tx>
            <c:strRef>
              <c:f>'Purging Disorders'!$A$14</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'Purging Disorders'!$B$11:$I$11</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'Purging Disorders'!$B$14:$I$14</c:f>
              <c:numCache>
                <c:formatCode>0.0%</c:formatCode>
                <c:ptCount val="8"/>
                <c:pt idx="0">
                  <c:v>0.19699999999999998</c:v>
                </c:pt>
                <c:pt idx="1">
                  <c:v>0.13300000000000001</c:v>
                </c:pt>
                <c:pt idx="2">
                  <c:v>0.17399999999999999</c:v>
                </c:pt>
                <c:pt idx="3">
                  <c:v>0.313</c:v>
                </c:pt>
                <c:pt idx="4">
                  <c:v>0</c:v>
                </c:pt>
                <c:pt idx="5">
                  <c:v>9.0999999999999998E-2</c:v>
                </c:pt>
                <c:pt idx="6">
                  <c:v>0.17799999999999999</c:v>
                </c:pt>
                <c:pt idx="7">
                  <c:v>0.42899999999999999</c:v>
                </c:pt>
              </c:numCache>
            </c:numRef>
          </c:val>
          <c:extLst>
            <c:ext xmlns:c16="http://schemas.microsoft.com/office/drawing/2014/chart" uri="{C3380CC4-5D6E-409C-BE32-E72D297353CC}">
              <c16:uniqueId val="{00000002-3EBB-40A1-860A-D0C5D1899666}"/>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layout>
        <c:manualLayout>
          <c:xMode val="edge"/>
          <c:yMode val="edge"/>
          <c:x val="0.32783419900713373"/>
          <c:y val="0.93450996953669818"/>
          <c:w val="0.34433143182871995"/>
          <c:h val="4.720258681958727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teams treating Night Eating Syndrome,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'Night Eating Syndrome'!$A$11</c:f>
              <c:strCache>
                <c:ptCount val="1"/>
                <c:pt idx="0">
                  <c:v>Yes</c:v>
                </c:pt>
              </c:strCache>
            </c:strRef>
          </c:tx>
          <c:spPr>
            <a:solidFill>
              <a:srgbClr val="F57A27"/>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1A1F-4995-AE59-F62A17EDAC1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'Night Eating Syndrome'!$B$10:$I$10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'Night Eating Syndrome'!$B$11:$I$11</c:f>
              <c:numCache>
                <c:formatCode>0.0%</c:formatCode>
                <c:ptCount val="8"/>
                <c:pt idx="0">
                  <c:v>0.27300000000000002</c:v>
                </c:pt>
                <c:pt idx="1">
                  <c:v>0.13300000000000001</c:v>
                </c:pt>
                <c:pt idx="2">
                  <c:v>0.17399999999999999</c:v>
                </c:pt>
                <c:pt idx="3">
                  <c:v>6.3E-2</c:v>
                </c:pt>
                <c:pt idx="4">
                  <c:v>0</c:v>
                </c:pt>
                <c:pt idx="5">
                  <c:v>0.30299999999999999</c:v>
                </c:pt>
                <c:pt idx="6">
                  <c:v>0.26700000000000002</c:v>
                </c:pt>
                <c:pt idx="7">
                  <c:v>0.14299999999999999</c:v>
                </c:pt>
              </c:numCache>
            </c:numRef>
          </c:val>
          <c:extLst>
            <c:ext xmlns:c16="http://schemas.microsoft.com/office/drawing/2014/chart" uri="{C3380CC4-5D6E-409C-BE32-E72D297353CC}">
              <c16:uniqueId val="{00000001-1A1F-4995-AE59-F62A17EDAC1B}"/>
            </c:ext>
          </c:extLst>
        </c:ser>
        <c:ser>
          <c:idx val="1"/>
          <c:order val="1"/>
          <c:tx>
            <c:strRef>
              <c:f>'Night Eating Syndrome'!$A$12</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'Night Eating Syndrome'!$B$10:$I$10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'Night Eating Syndrome'!$B$12:$I$12</c:f>
              <c:numCache>
                <c:formatCode>0.0%</c:formatCode>
                <c:ptCount val="8"/>
                <c:pt idx="0">
                  <c:v>0.57600000000000007</c:v>
                </c:pt>
                <c:pt idx="1">
                  <c:v>0.4</c:v>
                </c:pt>
                <c:pt idx="2">
                  <c:v>0.66300000000000003</c:v>
                </c:pt>
                <c:pt idx="3">
                  <c:v>0.93799999999999994</c:v>
                </c:pt>
                <c:pt idx="4">
                  <c:v>1</c:v>
                </c:pt>
                <c:pt idx="5">
                  <c:v>0.63600000000000001</c:v>
                </c:pt>
                <c:pt idx="6">
                  <c:v>0.51100000000000001</c:v>
                </c:pt>
                <c:pt idx="7">
                  <c:v>0.42899999999999999</c:v>
                </c:pt>
              </c:numCache>
            </c:numRef>
          </c:val>
          <c:extLst>
            <c:ext xmlns:c16="http://schemas.microsoft.com/office/drawing/2014/chart" uri="{C3380CC4-5D6E-409C-BE32-E72D297353CC}">
              <c16:uniqueId val="{00000002-1A1F-4995-AE59-F62A17EDAC1B}"/>
            </c:ext>
          </c:extLst>
        </c:ser>
        <c:ser>
          <c:idx val="2"/>
          <c:order val="2"/>
          <c:tx>
            <c:strRef>
              <c:f>'Night Eating Syndrome'!$A$13</c:f>
              <c:strCache>
                <c:ptCount val="1"/>
                <c:pt idx="0">
                  <c:v>Certain cases</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'Night Eating Syndrome'!$B$10:$I$10</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 7)</c:v>
                </c:pt>
              </c:strCache>
            </c:strRef>
          </c:cat>
          <c:val>
            <c:numRef>
              <c:f>'Night Eating Syndrome'!$B$13:$I$13</c:f>
              <c:numCache>
                <c:formatCode>0.0%</c:formatCode>
                <c:ptCount val="8"/>
                <c:pt idx="0">
                  <c:v>0.152</c:v>
                </c:pt>
                <c:pt idx="1">
                  <c:v>0.46700000000000003</c:v>
                </c:pt>
                <c:pt idx="2">
                  <c:v>0.16300000000000001</c:v>
                </c:pt>
                <c:pt idx="3">
                  <c:v>0</c:v>
                </c:pt>
                <c:pt idx="4">
                  <c:v>0</c:v>
                </c:pt>
                <c:pt idx="5">
                  <c:v>6.0999999999999999E-2</c:v>
                </c:pt>
                <c:pt idx="6">
                  <c:v>0.222</c:v>
                </c:pt>
                <c:pt idx="7">
                  <c:v>0.42899999999999999</c:v>
                </c:pt>
              </c:numCache>
            </c:numRef>
          </c:val>
          <c:extLst>
            <c:ext xmlns:c16="http://schemas.microsoft.com/office/drawing/2014/chart" uri="{C3380CC4-5D6E-409C-BE32-E72D297353CC}">
              <c16:uniqueId val="{00000003-1A1F-4995-AE59-F62A17EDAC1B}"/>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latin typeface="Montserrat" panose="00000500000000000000" pitchFamily="2"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US" b="1">
                <a:solidFill>
                  <a:srgbClr val="333333"/>
                </a:solidFill>
              </a:rPr>
              <a:t>Percentage of eating disorder community teams that accept self-referrals</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5311917532047621E-2"/>
          <c:y val="0.1430838037570345"/>
          <c:w val="0.94140305831336302"/>
          <c:h val="0.76155314958745224"/>
        </c:manualLayout>
      </c:layout>
      <c:barChart>
        <c:barDir val="col"/>
        <c:grouping val="clustered"/>
        <c:varyColors val="0"/>
        <c:ser>
          <c:idx val="0"/>
          <c:order val="0"/>
          <c:tx>
            <c:strRef>
              <c:f>'Figure 7'!$A$5</c:f>
              <c:strCache>
                <c:ptCount val="1"/>
                <c:pt idx="0">
                  <c:v>RefPath_SelfRef_pin</c:v>
                </c:pt>
              </c:strCache>
            </c:strRef>
          </c:tx>
          <c:spPr>
            <a:solidFill>
              <a:srgbClr val="D15E0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7'!$B$4:$D$4</c:f>
              <c:strCache>
                <c:ptCount val="3"/>
                <c:pt idx="0">
                  <c:v>Community Adult (n=61)</c:v>
                </c:pt>
                <c:pt idx="1">
                  <c:v>Community All Age (n=15)</c:v>
                </c:pt>
                <c:pt idx="2">
                  <c:v>Community CYP (n=84)</c:v>
                </c:pt>
              </c:strCache>
            </c:strRef>
          </c:cat>
          <c:val>
            <c:numRef>
              <c:f>'Figure 7'!$B$5:$D$5</c:f>
              <c:numCache>
                <c:formatCode>0%</c:formatCode>
                <c:ptCount val="3"/>
                <c:pt idx="0">
                  <c:v>0.14800000000000002</c:v>
                </c:pt>
                <c:pt idx="1">
                  <c:v>0.53299999999999992</c:v>
                </c:pt>
                <c:pt idx="2">
                  <c:v>0.61899999999999999</c:v>
                </c:pt>
              </c:numCache>
            </c:numRef>
          </c:val>
          <c:extLst>
            <c:ext xmlns:c16="http://schemas.microsoft.com/office/drawing/2014/chart" uri="{C3380CC4-5D6E-409C-BE32-E72D297353CC}">
              <c16:uniqueId val="{00000000-6275-4176-9D9D-B09A02C69245}"/>
            </c:ext>
          </c:extLst>
        </c:ser>
        <c:dLbls>
          <c:dLblPos val="outEnd"/>
          <c:showLegendKey val="0"/>
          <c:showVal val="1"/>
          <c:showCatName val="0"/>
          <c:showSerName val="0"/>
          <c:showPercent val="0"/>
          <c:showBubbleSize val="0"/>
        </c:dLbls>
        <c:gapWidth val="109"/>
        <c:overlap val="-27"/>
        <c:axId val="542367632"/>
        <c:axId val="542362232"/>
      </c:barChart>
      <c:catAx>
        <c:axId val="54236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333333"/>
                </a:solidFill>
                <a:latin typeface="Montserrat" panose="00000500000000000000" pitchFamily="2" charset="0"/>
                <a:ea typeface="+mn-ea"/>
                <a:cs typeface="+mn-cs"/>
              </a:defRPr>
            </a:pPr>
            <a:endParaRPr lang="en-US"/>
          </a:p>
        </c:txPr>
        <c:crossAx val="542362232"/>
        <c:crosses val="autoZero"/>
        <c:auto val="1"/>
        <c:lblAlgn val="ctr"/>
        <c:lblOffset val="100"/>
        <c:noMultiLvlLbl val="0"/>
      </c:catAx>
      <c:valAx>
        <c:axId val="5423622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3333"/>
                </a:solidFill>
                <a:latin typeface="Montserrat" panose="00000500000000000000" pitchFamily="2" charset="0"/>
                <a:ea typeface="+mn-ea"/>
                <a:cs typeface="+mn-cs"/>
              </a:defRPr>
            </a:pPr>
            <a:endParaRPr lang="en-US"/>
          </a:p>
        </c:txPr>
        <c:crossAx val="5423676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ongolian Baiti" panose="03000500000000000000" pitchFamily="66" charset="0"/>
              </a:defRPr>
            </a:pPr>
            <a:r>
              <a:rPr lang="en-GB" sz="1400" b="1" i="0" u="none" strike="noStrike" baseline="0">
                <a:solidFill>
                  <a:srgbClr val="333333"/>
                </a:solidFill>
                <a:effectLst/>
              </a:rPr>
              <a:t>The percentage of teams using each exclusion criterion for accessing services, by service type</a:t>
            </a:r>
            <a:endParaRPr lang="en-GB">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ongolian Baiti" panose="03000500000000000000" pitchFamily="66" charset="0"/>
            </a:defRPr>
          </a:pPr>
          <a:endParaRPr lang="en-GB"/>
        </a:p>
      </c:txPr>
    </c:title>
    <c:autoTitleDeleted val="0"/>
    <c:plotArea>
      <c:layout>
        <c:manualLayout>
          <c:layoutTarget val="inner"/>
          <c:xMode val="edge"/>
          <c:yMode val="edge"/>
          <c:x val="4.1382601072462152E-2"/>
          <c:y val="0.11066074052567849"/>
          <c:w val="0.94648441306485476"/>
          <c:h val="0.72052230638632797"/>
        </c:manualLayout>
      </c:layout>
      <c:barChart>
        <c:barDir val="col"/>
        <c:grouping val="clustered"/>
        <c:varyColors val="0"/>
        <c:ser>
          <c:idx val="0"/>
          <c:order val="0"/>
          <c:tx>
            <c:strRef>
              <c:f>'[NAED Survey 2 Service Type Data Visualisation 20250624.xlsx]Exclusion'!$B$42</c:f>
              <c:strCache>
                <c:ptCount val="1"/>
                <c:pt idx="0">
                  <c:v>Community Adult (n=61)</c:v>
                </c:pt>
              </c:strCache>
            </c:strRef>
          </c:tx>
          <c:spPr>
            <a:solidFill>
              <a:srgbClr val="F57A27"/>
            </a:solidFill>
            <a:ln>
              <a:noFill/>
            </a:ln>
            <a:effectLst/>
          </c:spPr>
          <c:invertIfNegative val="0"/>
          <c:dLbls>
            <c:dLbl>
              <c:idx val="0"/>
              <c:layout>
                <c:manualLayout>
                  <c:x val="-5.5316010130234362E-3"/>
                  <c:y val="-7.435217652800904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05-4D2A-99B7-806628CDA18E}"/>
                </c:ext>
              </c:extLst>
            </c:dLbl>
            <c:dLbl>
              <c:idx val="2"/>
              <c:layout>
                <c:manualLayout>
                  <c:x val="-8.2758620689655175E-3"/>
                  <c:y val="1.1827321111768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20250624.xlsx]Exclusion'!$B$43:$B$49</c:f>
              <c:numCache>
                <c:formatCode>0.0%</c:formatCode>
                <c:ptCount val="7"/>
                <c:pt idx="0">
                  <c:v>0.47499999999999998</c:v>
                </c:pt>
                <c:pt idx="1">
                  <c:v>0.67200000000000004</c:v>
                </c:pt>
                <c:pt idx="2">
                  <c:v>0.311</c:v>
                </c:pt>
                <c:pt idx="3">
                  <c:v>8.199999999999999E-2</c:v>
                </c:pt>
                <c:pt idx="4">
                  <c:v>1.6E-2</c:v>
                </c:pt>
                <c:pt idx="5">
                  <c:v>0.13100000000000001</c:v>
                </c:pt>
                <c:pt idx="6">
                  <c:v>9.8000000000000004E-2</c:v>
                </c:pt>
              </c:numCache>
            </c:numRef>
          </c:val>
          <c:extLst>
            <c:ext xmlns:c16="http://schemas.microsoft.com/office/drawing/2014/chart" uri="{C3380CC4-5D6E-409C-BE32-E72D297353CC}">
              <c16:uniqueId val="{00000002-C205-4D2A-99B7-806628CDA18E}"/>
            </c:ext>
          </c:extLst>
        </c:ser>
        <c:ser>
          <c:idx val="1"/>
          <c:order val="1"/>
          <c:tx>
            <c:strRef>
              <c:f>'[NAED Survey 2 Service Type Data Visualisation 20250624.xlsx]Exclusion'!$C$42</c:f>
              <c:strCache>
                <c:ptCount val="1"/>
                <c:pt idx="0">
                  <c:v>Community All Age (n=15)</c:v>
                </c:pt>
              </c:strCache>
            </c:strRef>
          </c:tx>
          <c:spPr>
            <a:solidFill>
              <a:srgbClr val="EDAD1F"/>
            </a:solidFill>
            <a:ln>
              <a:noFill/>
            </a:ln>
            <a:effectLst/>
          </c:spPr>
          <c:invertIfNegative val="0"/>
          <c:dLbls>
            <c:dLbl>
              <c:idx val="1"/>
              <c:layout>
                <c:manualLayout>
                  <c:x val="2.76068771991757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05-4D2A-99B7-806628CDA18E}"/>
                </c:ext>
              </c:extLst>
            </c:dLbl>
            <c:dLbl>
              <c:idx val="2"/>
              <c:layout>
                <c:manualLayout>
                  <c:x val="0"/>
                  <c:y val="-4.03080678978287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05-4D2A-99B7-806628CDA18E}"/>
                </c:ext>
              </c:extLst>
            </c:dLbl>
            <c:dLbl>
              <c:idx val="3"/>
              <c:layout>
                <c:manualLayout>
                  <c:x val="-6.928155248284899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05-4D2A-99B7-806628CDA18E}"/>
                </c:ext>
              </c:extLst>
            </c:dLbl>
            <c:dLbl>
              <c:idx val="6"/>
              <c:layout>
                <c:manualLayout>
                  <c:x val="5.5425241986279197E-3"/>
                  <c:y val="-2.05391643859314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20250624.xlsx]Exclusion'!$C$43:$C$49</c:f>
              <c:numCache>
                <c:formatCode>0.0%</c:formatCode>
                <c:ptCount val="7"/>
                <c:pt idx="0">
                  <c:v>0.73299999999999998</c:v>
                </c:pt>
                <c:pt idx="1">
                  <c:v>0.6</c:v>
                </c:pt>
                <c:pt idx="2">
                  <c:v>0.26700000000000002</c:v>
                </c:pt>
                <c:pt idx="3">
                  <c:v>0.26700000000000002</c:v>
                </c:pt>
                <c:pt idx="4">
                  <c:v>6.7000000000000004E-2</c:v>
                </c:pt>
                <c:pt idx="5">
                  <c:v>0.26700000000000002</c:v>
                </c:pt>
                <c:pt idx="6">
                  <c:v>6.7000000000000004E-2</c:v>
                </c:pt>
              </c:numCache>
            </c:numRef>
          </c:val>
          <c:extLst>
            <c:ext xmlns:c16="http://schemas.microsoft.com/office/drawing/2014/chart" uri="{C3380CC4-5D6E-409C-BE32-E72D297353CC}">
              <c16:uniqueId val="{00000007-C205-4D2A-99B7-806628CDA18E}"/>
            </c:ext>
          </c:extLst>
        </c:ser>
        <c:ser>
          <c:idx val="2"/>
          <c:order val="2"/>
          <c:tx>
            <c:strRef>
              <c:f>'[NAED Survey 2 Service Type Data Visualisation 20250624.xlsx]Exclusion'!$D$42</c:f>
              <c:strCache>
                <c:ptCount val="1"/>
                <c:pt idx="0">
                  <c:v>Community CYP (n=84)</c:v>
                </c:pt>
              </c:strCache>
            </c:strRef>
          </c:tx>
          <c:spPr>
            <a:solidFill>
              <a:srgbClr val="059FDD"/>
            </a:solidFill>
            <a:ln>
              <a:noFill/>
            </a:ln>
            <a:effectLst/>
          </c:spPr>
          <c:invertIfNegative val="0"/>
          <c:dLbls>
            <c:dLbl>
              <c:idx val="0"/>
              <c:tx>
                <c:rich>
                  <a:bodyPr/>
                  <a:lstStyle/>
                  <a:p>
                    <a:r>
                      <a:rPr lang="en-US"/>
                      <a:t>22.65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205-4D2A-99B7-806628CDA18E}"/>
                </c:ext>
              </c:extLst>
            </c:dLbl>
            <c:dLbl>
              <c:idx val="2"/>
              <c:layout>
                <c:manualLayout>
                  <c:x val="-2.0705403203909907E-2"/>
                  <c:y val="-4.97981439487420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05-4D2A-99B7-806628CDA18E}"/>
                </c:ext>
              </c:extLst>
            </c:dLbl>
            <c:dLbl>
              <c:idx val="4"/>
              <c:layout>
                <c:manualLayout>
                  <c:x val="2.7712620993138584E-3"/>
                  <c:y val="-1.483583604059371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05-4D2A-99B7-806628CDA18E}"/>
                </c:ext>
              </c:extLst>
            </c:dLbl>
            <c:dLbl>
              <c:idx val="6"/>
              <c:layout>
                <c:manualLayout>
                  <c:x val="4.1568931489707368E-3"/>
                  <c:y val="-2.05391643859299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20250624.xlsx]Exclusion'!$D$43:$D$49</c:f>
              <c:numCache>
                <c:formatCode>0.0%</c:formatCode>
                <c:ptCount val="7"/>
                <c:pt idx="0">
                  <c:v>0.216</c:v>
                </c:pt>
                <c:pt idx="1">
                  <c:v>0.70199999999999996</c:v>
                </c:pt>
                <c:pt idx="2">
                  <c:v>0.34499999999999997</c:v>
                </c:pt>
                <c:pt idx="3">
                  <c:v>4.8000000000000001E-2</c:v>
                </c:pt>
                <c:pt idx="4">
                  <c:v>4.8000000000000001E-2</c:v>
                </c:pt>
                <c:pt idx="5">
                  <c:v>4.8000000000000001E-2</c:v>
                </c:pt>
                <c:pt idx="6">
                  <c:v>3.5999999999999997E-2</c:v>
                </c:pt>
              </c:numCache>
            </c:numRef>
          </c:val>
          <c:extLst>
            <c:ext xmlns:c16="http://schemas.microsoft.com/office/drawing/2014/chart" uri="{C3380CC4-5D6E-409C-BE32-E72D297353CC}">
              <c16:uniqueId val="{0000000C-C205-4D2A-99B7-806628CDA18E}"/>
            </c:ext>
          </c:extLst>
        </c:ser>
        <c:ser>
          <c:idx val="3"/>
          <c:order val="3"/>
          <c:tx>
            <c:strRef>
              <c:f>'[NAED Survey 2 Service Type Data Visualisation 20250624.xlsx]Exclusion'!$E$42</c:f>
              <c:strCache>
                <c:ptCount val="1"/>
                <c:pt idx="0">
                  <c:v>Day Patient Adult (n=15)</c:v>
                </c:pt>
              </c:strCache>
            </c:strRef>
          </c:tx>
          <c:spPr>
            <a:solidFill>
              <a:srgbClr val="411B59"/>
            </a:solidFill>
            <a:ln>
              <a:noFill/>
            </a:ln>
            <a:effectLst/>
          </c:spPr>
          <c:invertIfNegative val="0"/>
          <c:dLbls>
            <c:dLbl>
              <c:idx val="0"/>
              <c:layout>
                <c:manualLayout>
                  <c:x val="-5.5213754398351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205-4D2A-99B7-806628CDA18E}"/>
                </c:ext>
              </c:extLst>
            </c:dLbl>
            <c:dLbl>
              <c:idx val="1"/>
              <c:layout>
                <c:manualLayout>
                  <c:x val="1.1074465230971059E-2"/>
                  <c:y val="4.0461838433011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05-4D2A-99B7-806628CDA18E}"/>
                </c:ext>
              </c:extLst>
            </c:dLbl>
            <c:dLbl>
              <c:idx val="2"/>
              <c:layout>
                <c:manualLayout>
                  <c:x val="-2.7712620993140106E-3"/>
                  <c:y val="-7.417918020296856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05-4D2A-99B7-806628CDA18E}"/>
                </c:ext>
              </c:extLst>
            </c:dLbl>
            <c:dLbl>
              <c:idx val="3"/>
              <c:layout>
                <c:manualLayout>
                  <c:x val="-6.91233505126125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05-4D2A-99B7-806628CDA18E}"/>
                </c:ext>
              </c:extLst>
            </c:dLbl>
            <c:dLbl>
              <c:idx val="5"/>
              <c:layout>
                <c:manualLayout>
                  <c:x val="-5.5213754398352596E-3"/>
                  <c:y val="-1.47794541623551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20250624.xlsx]Exclusion'!$E$43:$E$49</c:f>
              <c:numCache>
                <c:formatCode>0.0%</c:formatCode>
                <c:ptCount val="7"/>
                <c:pt idx="0">
                  <c:v>0.6</c:v>
                </c:pt>
                <c:pt idx="1">
                  <c:v>0.66700000000000004</c:v>
                </c:pt>
                <c:pt idx="2">
                  <c:v>0.33299999999999996</c:v>
                </c:pt>
                <c:pt idx="3">
                  <c:v>0.26700000000000002</c:v>
                </c:pt>
                <c:pt idx="4">
                  <c:v>0</c:v>
                </c:pt>
                <c:pt idx="5">
                  <c:v>0.2</c:v>
                </c:pt>
                <c:pt idx="6">
                  <c:v>0.33299999999999996</c:v>
                </c:pt>
              </c:numCache>
            </c:numRef>
          </c:val>
          <c:extLst>
            <c:ext xmlns:c16="http://schemas.microsoft.com/office/drawing/2014/chart" uri="{C3380CC4-5D6E-409C-BE32-E72D297353CC}">
              <c16:uniqueId val="{00000012-C205-4D2A-99B7-806628CDA18E}"/>
            </c:ext>
          </c:extLst>
        </c:ser>
        <c:ser>
          <c:idx val="4"/>
          <c:order val="4"/>
          <c:tx>
            <c:strRef>
              <c:f>'[NAED Survey 2 Service Type Data Visualisation 20250624.xlsx]Exclusion'!$F$42</c:f>
              <c:strCache>
                <c:ptCount val="1"/>
                <c:pt idx="0">
                  <c:v>Day Patient CYP (n=8)</c:v>
                </c:pt>
              </c:strCache>
            </c:strRef>
          </c:tx>
          <c:spPr>
            <a:solidFill>
              <a:srgbClr val="A12FA1"/>
            </a:solidFill>
            <a:ln>
              <a:noFill/>
            </a:ln>
            <a:effectLst/>
          </c:spPr>
          <c:invertIfNegative val="0"/>
          <c:dLbls>
            <c:dLbl>
              <c:idx val="1"/>
              <c:layout>
                <c:manualLayout>
                  <c:x val="9.6835971505752176E-3"/>
                  <c:y val="4.10783287718598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205-4D2A-99B7-806628CDA18E}"/>
                </c:ext>
              </c:extLst>
            </c:dLbl>
            <c:dLbl>
              <c:idx val="2"/>
              <c:layout>
                <c:manualLayout>
                  <c:x val="-6.9439044257398859E-3"/>
                  <c:y val="-4.2780677696186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20250624.xlsx]Exclusion'!$F$43:$F$49</c:f>
              <c:numCache>
                <c:formatCode>0.0%</c:formatCode>
                <c:ptCount val="7"/>
                <c:pt idx="0">
                  <c:v>0.75</c:v>
                </c:pt>
                <c:pt idx="1">
                  <c:v>0.5</c:v>
                </c:pt>
                <c:pt idx="2">
                  <c:v>0.375</c:v>
                </c:pt>
                <c:pt idx="3">
                  <c:v>0.375</c:v>
                </c:pt>
                <c:pt idx="4">
                  <c:v>0.25</c:v>
                </c:pt>
                <c:pt idx="5">
                  <c:v>0.25</c:v>
                </c:pt>
                <c:pt idx="6">
                  <c:v>0.125</c:v>
                </c:pt>
              </c:numCache>
            </c:numRef>
          </c:val>
          <c:extLst>
            <c:ext xmlns:c16="http://schemas.microsoft.com/office/drawing/2014/chart" uri="{C3380CC4-5D6E-409C-BE32-E72D297353CC}">
              <c16:uniqueId val="{00000015-C205-4D2A-99B7-806628CDA18E}"/>
            </c:ext>
          </c:extLst>
        </c:ser>
        <c:ser>
          <c:idx val="5"/>
          <c:order val="5"/>
          <c:tx>
            <c:strRef>
              <c:f>'[NAED Survey 2 Service Type Data Visualisation 20250624.xlsx]Exclusion'!$G$42</c:f>
              <c:strCache>
                <c:ptCount val="1"/>
                <c:pt idx="0">
                  <c:v>Inpatient Adult (n=30)</c:v>
                </c:pt>
              </c:strCache>
            </c:strRef>
          </c:tx>
          <c:spPr>
            <a:solidFill>
              <a:srgbClr val="DF2E0B"/>
            </a:solidFill>
            <a:ln>
              <a:noFill/>
            </a:ln>
            <a:effectLst/>
          </c:spPr>
          <c:invertIfNegative val="0"/>
          <c:dLbls>
            <c:dLbl>
              <c:idx val="0"/>
              <c:layout>
                <c:manualLayout>
                  <c:x val="6.9175720820001179E-3"/>
                  <c:y val="2.01542572108227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205-4D2A-99B7-806628CDA18E}"/>
                </c:ext>
              </c:extLst>
            </c:dLbl>
            <c:dLbl>
              <c:idx val="1"/>
              <c:layout>
                <c:manualLayout>
                  <c:x val="5.5425241986279197E-3"/>
                  <c:y val="-6.06927576495176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205-4D2A-99B7-806628CDA18E}"/>
                </c:ext>
              </c:extLst>
            </c:dLbl>
            <c:dLbl>
              <c:idx val="2"/>
              <c:layout>
                <c:manualLayout>
                  <c:x val="1.3603040999185447E-3"/>
                  <c:y val="-9.95986161103014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205-4D2A-99B7-806628CDA18E}"/>
                </c:ext>
              </c:extLst>
            </c:dLbl>
            <c:dLbl>
              <c:idx val="3"/>
              <c:layout>
                <c:manualLayout>
                  <c:x val="1.42450142450132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205-4D2A-99B7-806628CDA18E}"/>
                </c:ext>
              </c:extLst>
            </c:dLbl>
            <c:dLbl>
              <c:idx val="5"/>
              <c:layout>
                <c:manualLayout>
                  <c:x val="6.9175720820001179E-3"/>
                  <c:y val="-2.02309192165058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20250624.xlsx]Exclusion'!$G$43:$G$49</c:f>
              <c:numCache>
                <c:formatCode>0.0%</c:formatCode>
                <c:ptCount val="7"/>
                <c:pt idx="0">
                  <c:v>0.53299999999999992</c:v>
                </c:pt>
                <c:pt idx="1">
                  <c:v>0.13300000000000001</c:v>
                </c:pt>
                <c:pt idx="2">
                  <c:v>0.36700000000000005</c:v>
                </c:pt>
                <c:pt idx="3">
                  <c:v>0.13300000000000001</c:v>
                </c:pt>
                <c:pt idx="4">
                  <c:v>0.13300000000000001</c:v>
                </c:pt>
                <c:pt idx="5">
                  <c:v>0.2</c:v>
                </c:pt>
                <c:pt idx="6">
                  <c:v>0.26700000000000002</c:v>
                </c:pt>
              </c:numCache>
            </c:numRef>
          </c:val>
          <c:extLst>
            <c:ext xmlns:c16="http://schemas.microsoft.com/office/drawing/2014/chart" uri="{C3380CC4-5D6E-409C-BE32-E72D297353CC}">
              <c16:uniqueId val="{0000001B-C205-4D2A-99B7-806628CDA18E}"/>
            </c:ext>
          </c:extLst>
        </c:ser>
        <c:ser>
          <c:idx val="6"/>
          <c:order val="6"/>
          <c:tx>
            <c:strRef>
              <c:f>'[NAED Survey 2 Service Type Data Visualisation 20250624.xlsx]Exclusion'!$H$42</c:f>
              <c:strCache>
                <c:ptCount val="1"/>
                <c:pt idx="0">
                  <c:v>Inpatient CYP (n=43)</c:v>
                </c:pt>
              </c:strCache>
            </c:strRef>
          </c:tx>
          <c:spPr>
            <a:solidFill>
              <a:srgbClr val="FFFF66"/>
            </a:solidFill>
            <a:ln>
              <a:noFill/>
            </a:ln>
            <a:effectLst/>
          </c:spPr>
          <c:invertIfNegative val="0"/>
          <c:dLbls>
            <c:dLbl>
              <c:idx val="1"/>
              <c:layout>
                <c:manualLayout>
                  <c:x val="-5.5372871678890587E-3"/>
                  <c:y val="-3.2331079789471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205-4D2A-99B7-806628CDA18E}"/>
                </c:ext>
              </c:extLst>
            </c:dLbl>
            <c:dLbl>
              <c:idx val="2"/>
              <c:layout>
                <c:manualLayout>
                  <c:x val="1.1036546293782243E-2"/>
                  <c:y val="-8.8704908338261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205-4D2A-99B7-806628CDA18E}"/>
                </c:ext>
              </c:extLst>
            </c:dLbl>
            <c:dLbl>
              <c:idx val="3"/>
              <c:layout>
                <c:manualLayout>
                  <c:x val="1.4245014245014246E-3"/>
                  <c:y val="-3.53565114908662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205-4D2A-99B7-806628CDA18E}"/>
                </c:ext>
              </c:extLst>
            </c:dLbl>
            <c:dLbl>
              <c:idx val="5"/>
              <c:layout>
                <c:manualLayout>
                  <c:x val="1.1069228200232298E-2"/>
                  <c:y val="-1.81847290012616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205-4D2A-99B7-806628CDA18E}"/>
                </c:ext>
              </c:extLst>
            </c:dLbl>
            <c:dLbl>
              <c:idx val="6"/>
              <c:layout>
                <c:manualLayout>
                  <c:x val="4.1568931489707368E-3"/>
                  <c:y val="-2.02309192165058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20250624.xlsx]Exclusion'!$H$43:$H$49</c:f>
              <c:numCache>
                <c:formatCode>0.0%</c:formatCode>
                <c:ptCount val="7"/>
                <c:pt idx="0">
                  <c:v>0.23300000000000001</c:v>
                </c:pt>
                <c:pt idx="1">
                  <c:v>0.14000000000000001</c:v>
                </c:pt>
                <c:pt idx="2">
                  <c:v>0.39500000000000002</c:v>
                </c:pt>
                <c:pt idx="3">
                  <c:v>0.18600000000000003</c:v>
                </c:pt>
                <c:pt idx="4">
                  <c:v>0.20899999999999999</c:v>
                </c:pt>
                <c:pt idx="5">
                  <c:v>0.20899999999999999</c:v>
                </c:pt>
                <c:pt idx="6">
                  <c:v>2.3E-2</c:v>
                </c:pt>
              </c:numCache>
            </c:numRef>
          </c:val>
          <c:extLst>
            <c:ext xmlns:c16="http://schemas.microsoft.com/office/drawing/2014/chart" uri="{C3380CC4-5D6E-409C-BE32-E72D297353CC}">
              <c16:uniqueId val="{00000021-C205-4D2A-99B7-806628CDA18E}"/>
            </c:ext>
          </c:extLst>
        </c:ser>
        <c:ser>
          <c:idx val="7"/>
          <c:order val="7"/>
          <c:tx>
            <c:strRef>
              <c:f>'[NAED Survey 2 Service Type Data Visualisation 20250624.xlsx]Exclusion'!$I$42</c:f>
              <c:strCache>
                <c:ptCount val="1"/>
                <c:pt idx="0">
                  <c:v>Other (n=7)</c:v>
                </c:pt>
              </c:strCache>
            </c:strRef>
          </c:tx>
          <c:spPr>
            <a:solidFill>
              <a:srgbClr val="002060"/>
            </a:solidFill>
            <a:ln>
              <a:noFill/>
            </a:ln>
            <a:effectLst/>
          </c:spPr>
          <c:invertIfNegative val="0"/>
          <c:dLbls>
            <c:dLbl>
              <c:idx val="2"/>
              <c:layout>
                <c:manualLayout>
                  <c:x val="8.3137862979418293E-3"/>
                  <c:y val="-1.483583604059371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205-4D2A-99B7-806628CDA18E}"/>
                </c:ext>
              </c:extLst>
            </c:dLbl>
            <c:dLbl>
              <c:idx val="4"/>
              <c:layout>
                <c:manualLayout>
                  <c:x val="5.5425241986279197E-3"/>
                  <c:y val="-1.483583604059371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205-4D2A-99B7-806628CDA18E}"/>
                </c:ext>
              </c:extLst>
            </c:dLbl>
            <c:dLbl>
              <c:idx val="5"/>
              <c:layout>
                <c:manualLayout>
                  <c:x val="4.1410315798763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205-4D2A-99B7-806628CDA18E}"/>
                </c:ext>
              </c:extLst>
            </c:dLbl>
            <c:dLbl>
              <c:idx val="6"/>
              <c:layout>
                <c:manualLayout>
                  <c:x val="6.9281552482848997E-3"/>
                  <c:y val="2.0230919216504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205-4D2A-99B7-806628CDA18E}"/>
                </c:ext>
              </c:extLst>
            </c:dLbl>
            <c:spPr>
              <a:noFill/>
              <a:ln>
                <a:noFill/>
              </a:ln>
              <a:effectLst/>
            </c:spPr>
            <c:txPr>
              <a:bodyPr rot="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20250624.xlsx]Exclusion'!$A$43:$A$49</c:f>
              <c:strCache>
                <c:ptCount val="7"/>
                <c:pt idx="0">
                  <c:v>Comorbidity</c:v>
                </c:pt>
                <c:pt idx="1">
                  <c:v>Geography</c:v>
                </c:pt>
                <c:pt idx="2">
                  <c:v>Other</c:v>
                </c:pt>
                <c:pt idx="3">
                  <c:v>Lower BMI</c:v>
                </c:pt>
                <c:pt idx="4">
                  <c:v>Learning Disability</c:v>
                </c:pt>
                <c:pt idx="5">
                  <c:v>Substance Abstinence</c:v>
                </c:pt>
                <c:pt idx="6">
                  <c:v>Upper BMI</c:v>
                </c:pt>
              </c:strCache>
            </c:strRef>
          </c:cat>
          <c:val>
            <c:numRef>
              <c:f>'[NAED Survey 2 Service Type Data Visualisation 20250624.xlsx]Exclusion'!$I$43:$I$49</c:f>
              <c:numCache>
                <c:formatCode>0.0%</c:formatCode>
                <c:ptCount val="7"/>
                <c:pt idx="0">
                  <c:v>1</c:v>
                </c:pt>
                <c:pt idx="1">
                  <c:v>0.57099999999999995</c:v>
                </c:pt>
                <c:pt idx="2">
                  <c:v>0</c:v>
                </c:pt>
                <c:pt idx="3">
                  <c:v>0.85699999999999998</c:v>
                </c:pt>
                <c:pt idx="4">
                  <c:v>0</c:v>
                </c:pt>
                <c:pt idx="5">
                  <c:v>0.14299999999999999</c:v>
                </c:pt>
                <c:pt idx="6">
                  <c:v>0</c:v>
                </c:pt>
              </c:numCache>
            </c:numRef>
          </c:val>
          <c:extLst>
            <c:ext xmlns:c16="http://schemas.microsoft.com/office/drawing/2014/chart" uri="{C3380CC4-5D6E-409C-BE32-E72D297353CC}">
              <c16:uniqueId val="{00000026-C205-4D2A-99B7-806628CDA18E}"/>
            </c:ext>
          </c:extLst>
        </c:ser>
        <c:dLbls>
          <c:dLblPos val="outEnd"/>
          <c:showLegendKey val="0"/>
          <c:showVal val="1"/>
          <c:showCatName val="0"/>
          <c:showSerName val="0"/>
          <c:showPercent val="0"/>
          <c:showBubbleSize val="0"/>
        </c:dLbls>
        <c:gapWidth val="219"/>
        <c:overlap val="-27"/>
        <c:axId val="1178226936"/>
        <c:axId val="1178225496"/>
      </c:barChart>
      <c:catAx>
        <c:axId val="117822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crossAx val="1178225496"/>
        <c:crosses val="autoZero"/>
        <c:auto val="1"/>
        <c:lblAlgn val="ctr"/>
        <c:lblOffset val="100"/>
        <c:noMultiLvlLbl val="0"/>
      </c:catAx>
      <c:valAx>
        <c:axId val="1178225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crossAx val="1178226936"/>
        <c:crosses val="autoZero"/>
        <c:crossBetween val="between"/>
      </c:valAx>
      <c:spPr>
        <a:noFill/>
        <a:ln>
          <a:noFill/>
        </a:ln>
        <a:effectLst/>
      </c:spPr>
    </c:plotArea>
    <c:legend>
      <c:legendPos val="b"/>
      <c:layout>
        <c:manualLayout>
          <c:xMode val="edge"/>
          <c:yMode val="edge"/>
          <c:x val="0.15171993879958656"/>
          <c:y val="0.91413157005687029"/>
          <c:w val="0.69656012240082699"/>
          <c:h val="8.586842994312950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ongolian Baiti" panose="03000500000000000000" pitchFamily="66"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ontserrat" panose="00000500000000000000" pitchFamily="2" charset="0"/>
          <a:cs typeface="Mongolian Baiti" panose="03000500000000000000" pitchFamily="66"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percentage of community teams reporting primary reasons for waitlists (out of teams that reported having people on their waiting lists)</a:t>
            </a:r>
            <a:endParaRPr lang="en-GB">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'[NAED Survey 2 Service Type Data Visualisation 20250624.xlsx]WaitReason'!$B$47</c:f>
              <c:strCache>
                <c:ptCount val="1"/>
                <c:pt idx="0">
                  <c:v>Demand exceeds capacity</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20250624.xlsx]WaitReason'!$A$48:$A$50</c:f>
              <c:strCache>
                <c:ptCount val="3"/>
                <c:pt idx="0">
                  <c:v>Community Adult (n=48)</c:v>
                </c:pt>
                <c:pt idx="1">
                  <c:v>Community All Age (n=14)</c:v>
                </c:pt>
                <c:pt idx="2">
                  <c:v>Community CYP (n=43)</c:v>
                </c:pt>
              </c:strCache>
            </c:strRef>
          </c:cat>
          <c:val>
            <c:numRef>
              <c:f>'[NAED Survey 2 Service Type Data Visualisation 20250624.xlsx]WaitReason'!$B$48:$B$50</c:f>
              <c:numCache>
                <c:formatCode>0%</c:formatCode>
                <c:ptCount val="3"/>
                <c:pt idx="0">
                  <c:v>0.81299999999999994</c:v>
                </c:pt>
                <c:pt idx="1">
                  <c:v>0.93299999999999994</c:v>
                </c:pt>
                <c:pt idx="2">
                  <c:v>0.51200000000000001</c:v>
                </c:pt>
              </c:numCache>
            </c:numRef>
          </c:val>
          <c:extLst>
            <c:ext xmlns:c16="http://schemas.microsoft.com/office/drawing/2014/chart" uri="{C3380CC4-5D6E-409C-BE32-E72D297353CC}">
              <c16:uniqueId val="{00000000-6F0D-4641-9D45-D8922DB35A6C}"/>
            </c:ext>
          </c:extLst>
        </c:ser>
        <c:ser>
          <c:idx val="1"/>
          <c:order val="1"/>
          <c:tx>
            <c:strRef>
              <c:f>'[NAED Survey 2 Service Type Data Visualisation 20250624.xlsx]WaitReason'!$C$47</c:f>
              <c:strCache>
                <c:ptCount val="1"/>
                <c:pt idx="0">
                  <c:v>Limited workforce</c:v>
                </c:pt>
              </c:strCache>
            </c:strRef>
          </c:tx>
          <c:spPr>
            <a:solidFill>
              <a:srgbClr val="F57A27"/>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20250624.xlsx]WaitReason'!$A$48:$A$50</c:f>
              <c:strCache>
                <c:ptCount val="3"/>
                <c:pt idx="0">
                  <c:v>Community Adult (n=48)</c:v>
                </c:pt>
                <c:pt idx="1">
                  <c:v>Community All Age (n=14)</c:v>
                </c:pt>
                <c:pt idx="2">
                  <c:v>Community CYP (n=43)</c:v>
                </c:pt>
              </c:strCache>
            </c:strRef>
          </c:cat>
          <c:val>
            <c:numRef>
              <c:f>'[NAED Survey 2 Service Type Data Visualisation 20250624.xlsx]WaitReason'!$C$48:$C$50</c:f>
              <c:numCache>
                <c:formatCode>0%</c:formatCode>
                <c:ptCount val="3"/>
                <c:pt idx="0">
                  <c:v>0.45800000000000002</c:v>
                </c:pt>
                <c:pt idx="1">
                  <c:v>0.57099999999999995</c:v>
                </c:pt>
                <c:pt idx="2">
                  <c:v>0.23</c:v>
                </c:pt>
              </c:numCache>
            </c:numRef>
          </c:val>
          <c:extLst>
            <c:ext xmlns:c16="http://schemas.microsoft.com/office/drawing/2014/chart" uri="{C3380CC4-5D6E-409C-BE32-E72D297353CC}">
              <c16:uniqueId val="{00000001-6F0D-4641-9D45-D8922DB35A6C}"/>
            </c:ext>
          </c:extLst>
        </c:ser>
        <c:ser>
          <c:idx val="2"/>
          <c:order val="2"/>
          <c:tx>
            <c:strRef>
              <c:f>'[NAED Survey 2 Service Type Data Visualisation 20250624.xlsx]WaitReason'!$D$47</c:f>
              <c:strCache>
                <c:ptCount val="1"/>
                <c:pt idx="0">
                  <c:v>Complex diagnoses</c:v>
                </c:pt>
              </c:strCache>
            </c:strRef>
          </c:tx>
          <c:spPr>
            <a:solidFill>
              <a:srgbClr val="059FDD"/>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20250624.xlsx]WaitReason'!$A$48:$A$50</c:f>
              <c:strCache>
                <c:ptCount val="3"/>
                <c:pt idx="0">
                  <c:v>Community Adult (n=48)</c:v>
                </c:pt>
                <c:pt idx="1">
                  <c:v>Community All Age (n=14)</c:v>
                </c:pt>
                <c:pt idx="2">
                  <c:v>Community CYP (n=43)</c:v>
                </c:pt>
              </c:strCache>
            </c:strRef>
          </c:cat>
          <c:val>
            <c:numRef>
              <c:f>'[NAED Survey 2 Service Type Data Visualisation 20250624.xlsx]WaitReason'!$D$48:$D$50</c:f>
              <c:numCache>
                <c:formatCode>0%</c:formatCode>
                <c:ptCount val="3"/>
                <c:pt idx="0">
                  <c:v>0.52100000000000002</c:v>
                </c:pt>
                <c:pt idx="1">
                  <c:v>0.57099999999999995</c:v>
                </c:pt>
                <c:pt idx="2">
                  <c:v>0.186</c:v>
                </c:pt>
              </c:numCache>
            </c:numRef>
          </c:val>
          <c:extLst>
            <c:ext xmlns:c16="http://schemas.microsoft.com/office/drawing/2014/chart" uri="{C3380CC4-5D6E-409C-BE32-E72D297353CC}">
              <c16:uniqueId val="{00000002-6F0D-4641-9D45-D8922DB35A6C}"/>
            </c:ext>
          </c:extLst>
        </c:ser>
        <c:ser>
          <c:idx val="3"/>
          <c:order val="3"/>
          <c:tx>
            <c:strRef>
              <c:f>'[NAED Survey 2 Service Type Data Visualisation 20250624.xlsx]WaitReason'!$E$47</c:f>
              <c:strCache>
                <c:ptCount val="1"/>
                <c:pt idx="0">
                  <c:v>Insufficient service space</c:v>
                </c:pt>
              </c:strCache>
            </c:strRef>
          </c:tx>
          <c:spPr>
            <a:solidFill>
              <a:srgbClr val="A12FA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20250624.xlsx]WaitReason'!$A$48:$A$50</c:f>
              <c:strCache>
                <c:ptCount val="3"/>
                <c:pt idx="0">
                  <c:v>Community Adult (n=48)</c:v>
                </c:pt>
                <c:pt idx="1">
                  <c:v>Community All Age (n=14)</c:v>
                </c:pt>
                <c:pt idx="2">
                  <c:v>Community CYP (n=43)</c:v>
                </c:pt>
              </c:strCache>
            </c:strRef>
          </c:cat>
          <c:val>
            <c:numRef>
              <c:f>'[NAED Survey 2 Service Type Data Visualisation 20250624.xlsx]WaitReason'!$E$48:$E$50</c:f>
              <c:numCache>
                <c:formatCode>0%</c:formatCode>
                <c:ptCount val="3"/>
                <c:pt idx="0">
                  <c:v>0.14599999999999999</c:v>
                </c:pt>
                <c:pt idx="1">
                  <c:v>0</c:v>
                </c:pt>
                <c:pt idx="2">
                  <c:v>4.7E-2</c:v>
                </c:pt>
              </c:numCache>
            </c:numRef>
          </c:val>
          <c:extLst>
            <c:ext xmlns:c16="http://schemas.microsoft.com/office/drawing/2014/chart" uri="{C3380CC4-5D6E-409C-BE32-E72D297353CC}">
              <c16:uniqueId val="{00000003-6F0D-4641-9D45-D8922DB35A6C}"/>
            </c:ext>
          </c:extLst>
        </c:ser>
        <c:ser>
          <c:idx val="4"/>
          <c:order val="4"/>
          <c:tx>
            <c:strRef>
              <c:f>'[NAED Survey 2 Service Type Data Visualisation 20250624.xlsx]WaitReason'!$F$47</c:f>
              <c:strCache>
                <c:ptCount val="1"/>
                <c:pt idx="0">
                  <c:v>Other</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20250624.xlsx]WaitReason'!$A$48:$A$50</c:f>
              <c:strCache>
                <c:ptCount val="3"/>
                <c:pt idx="0">
                  <c:v>Community Adult (n=48)</c:v>
                </c:pt>
                <c:pt idx="1">
                  <c:v>Community All Age (n=14)</c:v>
                </c:pt>
                <c:pt idx="2">
                  <c:v>Community CYP (n=43)</c:v>
                </c:pt>
              </c:strCache>
            </c:strRef>
          </c:cat>
          <c:val>
            <c:numRef>
              <c:f>'[NAED Survey 2 Service Type Data Visualisation 20250624.xlsx]WaitReason'!$F$48:$F$50</c:f>
              <c:numCache>
                <c:formatCode>0%</c:formatCode>
                <c:ptCount val="3"/>
                <c:pt idx="0">
                  <c:v>0.14599999999999999</c:v>
                </c:pt>
                <c:pt idx="1">
                  <c:v>7.0999999999999994E-2</c:v>
                </c:pt>
                <c:pt idx="2">
                  <c:v>0.46500000000000002</c:v>
                </c:pt>
              </c:numCache>
            </c:numRef>
          </c:val>
          <c:extLst>
            <c:ext xmlns:c16="http://schemas.microsoft.com/office/drawing/2014/chart" uri="{C3380CC4-5D6E-409C-BE32-E72D297353CC}">
              <c16:uniqueId val="{00000004-6F0D-4641-9D45-D8922DB35A6C}"/>
            </c:ext>
          </c:extLst>
        </c:ser>
        <c:dLbls>
          <c:dLblPos val="outEnd"/>
          <c:showLegendKey val="0"/>
          <c:showVal val="1"/>
          <c:showCatName val="0"/>
          <c:showSerName val="0"/>
          <c:showPercent val="0"/>
          <c:showBubbleSize val="0"/>
        </c:dLbls>
        <c:gapWidth val="219"/>
        <c:overlap val="-27"/>
        <c:axId val="1045905984"/>
        <c:axId val="1045902744"/>
      </c:barChart>
      <c:catAx>
        <c:axId val="104590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5902744"/>
        <c:crosses val="autoZero"/>
        <c:auto val="1"/>
        <c:lblAlgn val="ctr"/>
        <c:lblOffset val="100"/>
        <c:noMultiLvlLbl val="0"/>
      </c:catAx>
      <c:valAx>
        <c:axId val="104590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590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n-lt"/>
                <a:ea typeface="+mn-ea"/>
                <a:cs typeface="+mn-cs"/>
              </a:defRPr>
            </a:pPr>
            <a:r>
              <a:rPr lang="en-US" b="1">
                <a:solidFill>
                  <a:srgbClr val="333333"/>
                </a:solidFill>
              </a:rPr>
              <a:t>Average number of people on waiting lists for an initial assessment in community teams, nationally and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n-lt"/>
              <a:ea typeface="+mn-ea"/>
              <a:cs typeface="+mn-cs"/>
            </a:defRPr>
          </a:pPr>
          <a:endParaRPr lang="en-GB"/>
        </a:p>
      </c:txPr>
    </c:title>
    <c:autoTitleDeleted val="0"/>
    <c:plotArea>
      <c:layout>
        <c:manualLayout>
          <c:layoutTarget val="inner"/>
          <c:xMode val="edge"/>
          <c:yMode val="edge"/>
          <c:x val="6.9752042826580027E-2"/>
          <c:y val="0.17603622517894144"/>
          <c:w val="0.90658976370765387"/>
          <c:h val="0.59869636641887491"/>
        </c:manualLayout>
      </c:layout>
      <c:barChart>
        <c:barDir val="col"/>
        <c:grouping val="clustered"/>
        <c:varyColors val="0"/>
        <c:ser>
          <c:idx val="0"/>
          <c:order val="0"/>
          <c:tx>
            <c:strRef>
              <c:f>'Figure 8'!$A$5</c:f>
              <c:strCache>
                <c:ptCount val="1"/>
                <c:pt idx="0">
                  <c:v>Average number of CYP on the waitlist for an initial assessment in community teams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8'!$B$4:$I$4</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'Figure 8'!$B$5:$I$5</c:f>
              <c:numCache>
                <c:formatCode>0</c:formatCode>
                <c:ptCount val="8"/>
                <c:pt idx="0">
                  <c:v>0.67</c:v>
                </c:pt>
                <c:pt idx="1">
                  <c:v>8.1</c:v>
                </c:pt>
                <c:pt idx="2">
                  <c:v>10.87</c:v>
                </c:pt>
                <c:pt idx="3">
                  <c:v>5.65</c:v>
                </c:pt>
                <c:pt idx="4">
                  <c:v>4.18</c:v>
                </c:pt>
                <c:pt idx="5">
                  <c:v>2.4</c:v>
                </c:pt>
                <c:pt idx="6">
                  <c:v>4</c:v>
                </c:pt>
                <c:pt idx="7">
                  <c:v>5.7</c:v>
                </c:pt>
              </c:numCache>
            </c:numRef>
          </c:val>
          <c:extLst>
            <c:ext xmlns:c16="http://schemas.microsoft.com/office/drawing/2014/chart" uri="{C3380CC4-5D6E-409C-BE32-E72D297353CC}">
              <c16:uniqueId val="{00000000-0FDF-4976-B731-C6A86D0C6108}"/>
            </c:ext>
          </c:extLst>
        </c:ser>
        <c:ser>
          <c:idx val="1"/>
          <c:order val="1"/>
          <c:tx>
            <c:strRef>
              <c:f>'Figure 8'!$A$6</c:f>
              <c:strCache>
                <c:ptCount val="1"/>
                <c:pt idx="0">
                  <c:v>Average number of adults on the waitlist for an initial assessment in community teams</c:v>
                </c:pt>
              </c:strCache>
            </c:strRef>
          </c:tx>
          <c:spPr>
            <a:solidFill>
              <a:srgbClr val="F774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8'!$B$4:$I$4</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'Figure 8'!$B$6:$I$6</c:f>
              <c:numCache>
                <c:formatCode>0</c:formatCode>
                <c:ptCount val="8"/>
                <c:pt idx="0">
                  <c:v>16.63</c:v>
                </c:pt>
                <c:pt idx="1">
                  <c:v>168.17</c:v>
                </c:pt>
                <c:pt idx="2">
                  <c:v>38.229999999999997</c:v>
                </c:pt>
                <c:pt idx="3">
                  <c:v>9.08</c:v>
                </c:pt>
                <c:pt idx="4">
                  <c:v>24.25</c:v>
                </c:pt>
                <c:pt idx="5">
                  <c:v>77.430000000000007</c:v>
                </c:pt>
                <c:pt idx="6">
                  <c:v>32</c:v>
                </c:pt>
                <c:pt idx="7">
                  <c:v>44.39</c:v>
                </c:pt>
              </c:numCache>
            </c:numRef>
          </c:val>
          <c:extLst>
            <c:ext xmlns:c16="http://schemas.microsoft.com/office/drawing/2014/chart" uri="{C3380CC4-5D6E-409C-BE32-E72D297353CC}">
              <c16:uniqueId val="{00000001-0FDF-4976-B731-C6A86D0C6108}"/>
            </c:ext>
          </c:extLst>
        </c:ser>
        <c:dLbls>
          <c:showLegendKey val="0"/>
          <c:showVal val="0"/>
          <c:showCatName val="0"/>
          <c:showSerName val="0"/>
          <c:showPercent val="0"/>
          <c:showBubbleSize val="0"/>
        </c:dLbls>
        <c:gapWidth val="219"/>
        <c:overlap val="-27"/>
        <c:axId val="986012744"/>
        <c:axId val="986010584"/>
      </c:barChart>
      <c:catAx>
        <c:axId val="98601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986010584"/>
        <c:crosses val="autoZero"/>
        <c:auto val="1"/>
        <c:lblAlgn val="ctr"/>
        <c:lblOffset val="100"/>
        <c:noMultiLvlLbl val="0"/>
      </c:catAx>
      <c:valAx>
        <c:axId val="986010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986012744"/>
        <c:crosses val="autoZero"/>
        <c:crossBetween val="between"/>
      </c:valAx>
      <c:spPr>
        <a:noFill/>
        <a:ln>
          <a:noFill/>
        </a:ln>
        <a:effectLst/>
      </c:spPr>
    </c:plotArea>
    <c:legend>
      <c:legendPos val="b"/>
      <c:layout>
        <c:manualLayout>
          <c:xMode val="edge"/>
          <c:yMode val="edge"/>
          <c:x val="4.8860689481384285E-2"/>
          <c:y val="0.88220439445531862"/>
          <c:w val="0.92881428449277348"/>
          <c:h val="0.1177956055446813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44988656079012E-2"/>
          <c:y val="0.11787740316718025"/>
          <c:w val="0.86886749969122401"/>
          <c:h val="0.63356047009795835"/>
        </c:manualLayout>
      </c:layout>
      <c:barChart>
        <c:barDir val="col"/>
        <c:grouping val="percentStacked"/>
        <c:varyColors val="0"/>
        <c:ser>
          <c:idx val="0"/>
          <c:order val="0"/>
          <c:tx>
            <c:strRef>
              <c:f>'ED Specific or General Service'!$B$1</c:f>
              <c:strCache>
                <c:ptCount val="1"/>
                <c:pt idx="0">
                  <c:v>Eating Disorder Specific Team</c:v>
                </c:pt>
              </c:strCache>
            </c:strRef>
          </c:tx>
          <c:spPr>
            <a:solidFill>
              <a:srgbClr val="F57A27"/>
            </a:solidFill>
            <a:ln>
              <a:noFill/>
            </a:ln>
            <a:effectLst/>
          </c:spPr>
          <c:invertIfNegative val="0"/>
          <c:dLbls>
            <c:dLbl>
              <c:idx val="3"/>
              <c:tx>
                <c:rich>
                  <a:bodyPr/>
                  <a:lstStyle/>
                  <a:p>
                    <a:r>
                      <a:rPr lang="en-US"/>
                      <a:t>100.0%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47-4779-A83C-76EDDD073CD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Service'!$A$2:$A$7</c:f>
              <c:strCache>
                <c:ptCount val="6"/>
                <c:pt idx="0">
                  <c:v>Community CYP
(n = 83)</c:v>
                </c:pt>
                <c:pt idx="1">
                  <c:v>Community Adult
(n = 65)</c:v>
                </c:pt>
                <c:pt idx="2">
                  <c:v>Day Patient CYP
(n = 23)</c:v>
                </c:pt>
                <c:pt idx="3">
                  <c:v>Day Patient Adult
(n = 28)</c:v>
                </c:pt>
                <c:pt idx="4">
                  <c:v>Inpatient CYP
(n = 45)</c:v>
                </c:pt>
                <c:pt idx="5">
                  <c:v>Inpatient Adult
(n = 34)</c:v>
                </c:pt>
              </c:strCache>
            </c:strRef>
          </c:cat>
          <c:val>
            <c:numRef>
              <c:f>'ED Specific or General Service'!$B$2:$B$7</c:f>
              <c:numCache>
                <c:formatCode>0.0%</c:formatCode>
                <c:ptCount val="6"/>
                <c:pt idx="0">
                  <c:v>0.89200000000000002</c:v>
                </c:pt>
                <c:pt idx="1">
                  <c:v>0.93799999999999994</c:v>
                </c:pt>
                <c:pt idx="2">
                  <c:v>0.52200000000000002</c:v>
                </c:pt>
                <c:pt idx="3">
                  <c:v>1</c:v>
                </c:pt>
                <c:pt idx="4">
                  <c:v>0.311</c:v>
                </c:pt>
                <c:pt idx="5">
                  <c:v>0.97099999999999997</c:v>
                </c:pt>
              </c:numCache>
            </c:numRef>
          </c:val>
          <c:extLst>
            <c:ext xmlns:c16="http://schemas.microsoft.com/office/drawing/2014/chart" uri="{C3380CC4-5D6E-409C-BE32-E72D297353CC}">
              <c16:uniqueId val="{00000001-5347-4779-A83C-76EDDD073CDD}"/>
            </c:ext>
          </c:extLst>
        </c:ser>
        <c:ser>
          <c:idx val="1"/>
          <c:order val="1"/>
          <c:tx>
            <c:strRef>
              <c:f>'ED Specific or General Service'!$C$1</c:f>
              <c:strCache>
                <c:ptCount val="1"/>
                <c:pt idx="0">
                  <c:v>Eating Disorder Pathway Within General Service</c:v>
                </c:pt>
              </c:strCache>
            </c:strRef>
          </c:tx>
          <c:spPr>
            <a:solidFill>
              <a:srgbClr val="EDAD1F"/>
            </a:solidFill>
            <a:ln>
              <a:noFill/>
            </a:ln>
            <a:effectLst/>
          </c:spPr>
          <c:invertIfNegative val="0"/>
          <c:dLbls>
            <c:dLbl>
              <c:idx val="1"/>
              <c:layout>
                <c:manualLayout>
                  <c:x val="0"/>
                  <c:y val="7.75880344181332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A2-4030-89F3-327902B628DE}"/>
                </c:ext>
              </c:extLst>
            </c:dLbl>
            <c:dLbl>
              <c:idx val="3"/>
              <c:delete val="1"/>
              <c:extLst>
                <c:ext xmlns:c15="http://schemas.microsoft.com/office/drawing/2012/chart" uri="{CE6537A1-D6FC-4f65-9D91-7224C49458BB}"/>
                <c:ext xmlns:c16="http://schemas.microsoft.com/office/drawing/2014/chart" uri="{C3380CC4-5D6E-409C-BE32-E72D297353CC}">
                  <c16:uniqueId val="{00000002-5347-4779-A83C-76EDDD073CD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Service'!$A$2:$A$7</c:f>
              <c:strCache>
                <c:ptCount val="6"/>
                <c:pt idx="0">
                  <c:v>Community CYP
(n = 83)</c:v>
                </c:pt>
                <c:pt idx="1">
                  <c:v>Community Adult
(n = 65)</c:v>
                </c:pt>
                <c:pt idx="2">
                  <c:v>Day Patient CYP
(n = 23)</c:v>
                </c:pt>
                <c:pt idx="3">
                  <c:v>Day Patient Adult
(n = 28)</c:v>
                </c:pt>
                <c:pt idx="4">
                  <c:v>Inpatient CYP
(n = 45)</c:v>
                </c:pt>
                <c:pt idx="5">
                  <c:v>Inpatient Adult
(n = 34)</c:v>
                </c:pt>
              </c:strCache>
            </c:strRef>
          </c:cat>
          <c:val>
            <c:numRef>
              <c:f>'ED Specific or General Service'!$C$2:$C$7</c:f>
              <c:numCache>
                <c:formatCode>0.0%</c:formatCode>
                <c:ptCount val="6"/>
                <c:pt idx="0">
                  <c:v>8.4000000000000005E-2</c:v>
                </c:pt>
                <c:pt idx="1">
                  <c:v>4.5999999999999999E-2</c:v>
                </c:pt>
                <c:pt idx="2">
                  <c:v>0.435</c:v>
                </c:pt>
                <c:pt idx="3">
                  <c:v>0</c:v>
                </c:pt>
                <c:pt idx="4">
                  <c:v>0.53300000000000003</c:v>
                </c:pt>
                <c:pt idx="5">
                  <c:v>2.9000000000000001E-2</c:v>
                </c:pt>
              </c:numCache>
            </c:numRef>
          </c:val>
          <c:extLst>
            <c:ext xmlns:c16="http://schemas.microsoft.com/office/drawing/2014/chart" uri="{C3380CC4-5D6E-409C-BE32-E72D297353CC}">
              <c16:uniqueId val="{00000003-5347-4779-A83C-76EDDD073CDD}"/>
            </c:ext>
          </c:extLst>
        </c:ser>
        <c:ser>
          <c:idx val="2"/>
          <c:order val="2"/>
          <c:tx>
            <c:strRef>
              <c:f>'ED Specific or General Service'!$D$1</c:f>
              <c:strCache>
                <c:ptCount val="1"/>
                <c:pt idx="0">
                  <c:v>General Service with No Dedicated Eating Disorder Pathway</c:v>
                </c:pt>
              </c:strCache>
            </c:strRef>
          </c:tx>
          <c:spPr>
            <a:solidFill>
              <a:srgbClr val="411B5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5347-4779-A83C-76EDDD073CDD}"/>
                </c:ext>
              </c:extLst>
            </c:dLbl>
            <c:dLbl>
              <c:idx val="1"/>
              <c:delete val="1"/>
              <c:extLst>
                <c:ext xmlns:c15="http://schemas.microsoft.com/office/drawing/2012/chart" uri="{CE6537A1-D6FC-4f65-9D91-7224C49458BB}"/>
                <c:ext xmlns:c16="http://schemas.microsoft.com/office/drawing/2014/chart" uri="{C3380CC4-5D6E-409C-BE32-E72D297353CC}">
                  <c16:uniqueId val="{00000005-5347-4779-A83C-76EDDD073CDD}"/>
                </c:ext>
              </c:extLst>
            </c:dLbl>
            <c:dLbl>
              <c:idx val="2"/>
              <c:delete val="1"/>
              <c:extLst>
                <c:ext xmlns:c15="http://schemas.microsoft.com/office/drawing/2012/chart" uri="{CE6537A1-D6FC-4f65-9D91-7224C49458BB}"/>
                <c:ext xmlns:c16="http://schemas.microsoft.com/office/drawing/2014/chart" uri="{C3380CC4-5D6E-409C-BE32-E72D297353CC}">
                  <c16:uniqueId val="{00000006-5347-4779-A83C-76EDDD073CDD}"/>
                </c:ext>
              </c:extLst>
            </c:dLbl>
            <c:dLbl>
              <c:idx val="3"/>
              <c:delete val="1"/>
              <c:extLst>
                <c:ext xmlns:c15="http://schemas.microsoft.com/office/drawing/2012/chart" uri="{CE6537A1-D6FC-4f65-9D91-7224C49458BB}"/>
                <c:ext xmlns:c16="http://schemas.microsoft.com/office/drawing/2014/chart" uri="{C3380CC4-5D6E-409C-BE32-E72D297353CC}">
                  <c16:uniqueId val="{00000007-5347-4779-A83C-76EDDD073CDD}"/>
                </c:ext>
              </c:extLst>
            </c:dLbl>
            <c:dLbl>
              <c:idx val="5"/>
              <c:delete val="1"/>
              <c:extLst>
                <c:ext xmlns:c15="http://schemas.microsoft.com/office/drawing/2012/chart" uri="{CE6537A1-D6FC-4f65-9D91-7224C49458BB}"/>
                <c:ext xmlns:c16="http://schemas.microsoft.com/office/drawing/2014/chart" uri="{C3380CC4-5D6E-409C-BE32-E72D297353CC}">
                  <c16:uniqueId val="{00000008-5347-4779-A83C-76EDDD073C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Service'!$A$2:$A$7</c:f>
              <c:strCache>
                <c:ptCount val="6"/>
                <c:pt idx="0">
                  <c:v>Community CYP
(n = 83)</c:v>
                </c:pt>
                <c:pt idx="1">
                  <c:v>Community Adult
(n = 65)</c:v>
                </c:pt>
                <c:pt idx="2">
                  <c:v>Day Patient CYP
(n = 23)</c:v>
                </c:pt>
                <c:pt idx="3">
                  <c:v>Day Patient Adult
(n = 28)</c:v>
                </c:pt>
                <c:pt idx="4">
                  <c:v>Inpatient CYP
(n = 45)</c:v>
                </c:pt>
                <c:pt idx="5">
                  <c:v>Inpatient Adult
(n = 34)</c:v>
                </c:pt>
              </c:strCache>
            </c:strRef>
          </c:cat>
          <c:val>
            <c:numRef>
              <c:f>'ED Specific or General Service'!$D$2:$D$7</c:f>
              <c:numCache>
                <c:formatCode>0.0%</c:formatCode>
                <c:ptCount val="6"/>
                <c:pt idx="0">
                  <c:v>0</c:v>
                </c:pt>
                <c:pt idx="1">
                  <c:v>0</c:v>
                </c:pt>
                <c:pt idx="2">
                  <c:v>0</c:v>
                </c:pt>
                <c:pt idx="3">
                  <c:v>0</c:v>
                </c:pt>
                <c:pt idx="4">
                  <c:v>8.8999999999999996E-2</c:v>
                </c:pt>
                <c:pt idx="5">
                  <c:v>0</c:v>
                </c:pt>
              </c:numCache>
            </c:numRef>
          </c:val>
          <c:extLst>
            <c:ext xmlns:c16="http://schemas.microsoft.com/office/drawing/2014/chart" uri="{C3380CC4-5D6E-409C-BE32-E72D297353CC}">
              <c16:uniqueId val="{00000009-5347-4779-A83C-76EDDD073CDD}"/>
            </c:ext>
          </c:extLst>
        </c:ser>
        <c:ser>
          <c:idx val="3"/>
          <c:order val="3"/>
          <c:tx>
            <c:strRef>
              <c:f>'ED Specific or General Service'!$E$1</c:f>
              <c:strCache>
                <c:ptCount val="1"/>
                <c:pt idx="0">
                  <c:v>Other</c:v>
                </c:pt>
              </c:strCache>
            </c:strRef>
          </c:tx>
          <c:spPr>
            <a:solidFill>
              <a:srgbClr val="059FDD"/>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A-5347-4779-A83C-76EDDD073CDD}"/>
                </c:ext>
              </c:extLst>
            </c:dLbl>
            <c:dLbl>
              <c:idx val="5"/>
              <c:delete val="1"/>
              <c:extLst>
                <c:ext xmlns:c15="http://schemas.microsoft.com/office/drawing/2012/chart" uri="{CE6537A1-D6FC-4f65-9D91-7224C49458BB}"/>
                <c:ext xmlns:c16="http://schemas.microsoft.com/office/drawing/2014/chart" uri="{C3380CC4-5D6E-409C-BE32-E72D297353CC}">
                  <c16:uniqueId val="{0000000B-5347-4779-A83C-76EDDD073CD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Service'!$A$2:$A$7</c:f>
              <c:strCache>
                <c:ptCount val="6"/>
                <c:pt idx="0">
                  <c:v>Community CYP
(n = 83)</c:v>
                </c:pt>
                <c:pt idx="1">
                  <c:v>Community Adult
(n = 65)</c:v>
                </c:pt>
                <c:pt idx="2">
                  <c:v>Day Patient CYP
(n = 23)</c:v>
                </c:pt>
                <c:pt idx="3">
                  <c:v>Day Patient Adult
(n = 28)</c:v>
                </c:pt>
                <c:pt idx="4">
                  <c:v>Inpatient CYP
(n = 45)</c:v>
                </c:pt>
                <c:pt idx="5">
                  <c:v>Inpatient Adult
(n = 34)</c:v>
                </c:pt>
              </c:strCache>
            </c:strRef>
          </c:cat>
          <c:val>
            <c:numRef>
              <c:f>'ED Specific or General Service'!$E$2:$E$7</c:f>
              <c:numCache>
                <c:formatCode>0.0%</c:formatCode>
                <c:ptCount val="6"/>
                <c:pt idx="0">
                  <c:v>2.4E-2</c:v>
                </c:pt>
                <c:pt idx="1">
                  <c:v>1.4999999999999999E-2</c:v>
                </c:pt>
                <c:pt idx="2">
                  <c:v>4.2999999999999997E-2</c:v>
                </c:pt>
                <c:pt idx="3">
                  <c:v>0</c:v>
                </c:pt>
                <c:pt idx="4">
                  <c:v>6.7000000000000004E-2</c:v>
                </c:pt>
                <c:pt idx="5">
                  <c:v>0</c:v>
                </c:pt>
              </c:numCache>
            </c:numRef>
          </c:val>
          <c:extLst>
            <c:ext xmlns:c16="http://schemas.microsoft.com/office/drawing/2014/chart" uri="{C3380CC4-5D6E-409C-BE32-E72D297353CC}">
              <c16:uniqueId val="{0000000C-5347-4779-A83C-76EDDD073CDD}"/>
            </c:ext>
          </c:extLst>
        </c:ser>
        <c:dLbls>
          <c:dLblPos val="ctr"/>
          <c:showLegendKey val="0"/>
          <c:showVal val="1"/>
          <c:showCatName val="0"/>
          <c:showSerName val="0"/>
          <c:showPercent val="0"/>
          <c:showBubbleSize val="0"/>
        </c:dLbls>
        <c:gapWidth val="100"/>
        <c:overlap val="100"/>
        <c:axId val="1174714088"/>
        <c:axId val="1174716248"/>
      </c:barChart>
      <c:catAx>
        <c:axId val="117471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1174716248"/>
        <c:crosses val="autoZero"/>
        <c:auto val="1"/>
        <c:lblAlgn val="ctr"/>
        <c:lblOffset val="100"/>
        <c:noMultiLvlLbl val="0"/>
      </c:catAx>
      <c:valAx>
        <c:axId val="1174716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1174714088"/>
        <c:crosses val="autoZero"/>
        <c:crossBetween val="between"/>
      </c:valAx>
      <c:spPr>
        <a:noFill/>
        <a:ln>
          <a:noFill/>
        </a:ln>
        <a:effectLst/>
      </c:spPr>
    </c:plotArea>
    <c:legend>
      <c:legendPos val="b"/>
      <c:layout>
        <c:manualLayout>
          <c:xMode val="edge"/>
          <c:yMode val="edge"/>
          <c:x val="5.8317385686946895E-2"/>
          <c:y val="0.87593612203599958"/>
          <c:w val="0.87014666514938499"/>
          <c:h val="9.447208673731319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333333"/>
                </a:solidFill>
                <a:latin typeface="Montserrat" panose="00000500000000000000" pitchFamily="2" charset="0"/>
                <a:ea typeface="+mn-ea"/>
                <a:cs typeface="+mn-cs"/>
              </a:defRPr>
            </a:pPr>
            <a:r>
              <a:rPr lang="en-US" sz="1400" b="1" i="0" u="none" strike="noStrike" kern="1200" spc="0" baseline="0">
                <a:solidFill>
                  <a:srgbClr val="333333"/>
                </a:solidFill>
              </a:rPr>
              <a:t>Average number of people, reported by services, on waiting list for treatment for an eating disorder in community services, by age and region</a:t>
            </a:r>
            <a:endParaRPr lang="en-GB" sz="1400" b="1" i="0" u="none" strike="noStrike" kern="1200" spc="0" baseline="0">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'[NAED Survey 2 Service Type Data Visualisation 20250624.xlsx]Waitlist Assess &amp; Treatment'!$A$34</c:f>
              <c:strCache>
                <c:ptCount val="1"/>
                <c:pt idx="0">
                  <c:v>Average number of CYP on the waitlist for treatment in community teams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20250624.xlsx]Waitlist Assess &amp; Treatment'!$B$33:$I$33</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'[NAED Survey 2 Service Type Data Visualisation 20250624.xlsx]Waitlist Assess &amp; Treatment'!$B$34:$I$34</c:f>
              <c:numCache>
                <c:formatCode>0</c:formatCode>
                <c:ptCount val="8"/>
                <c:pt idx="0">
                  <c:v>0</c:v>
                </c:pt>
                <c:pt idx="1">
                  <c:v>12.7</c:v>
                </c:pt>
                <c:pt idx="2">
                  <c:v>5.87</c:v>
                </c:pt>
                <c:pt idx="3">
                  <c:v>0.1</c:v>
                </c:pt>
                <c:pt idx="4">
                  <c:v>0.64</c:v>
                </c:pt>
                <c:pt idx="5">
                  <c:v>15</c:v>
                </c:pt>
                <c:pt idx="6">
                  <c:v>9.25</c:v>
                </c:pt>
                <c:pt idx="7">
                  <c:v>5.7</c:v>
                </c:pt>
              </c:numCache>
            </c:numRef>
          </c:val>
          <c:extLst>
            <c:ext xmlns:c16="http://schemas.microsoft.com/office/drawing/2014/chart" uri="{C3380CC4-5D6E-409C-BE32-E72D297353CC}">
              <c16:uniqueId val="{00000000-34C7-446F-8E0A-6479A6DC0DC2}"/>
            </c:ext>
          </c:extLst>
        </c:ser>
        <c:ser>
          <c:idx val="1"/>
          <c:order val="1"/>
          <c:tx>
            <c:strRef>
              <c:f>'[NAED Survey 2 Service Type Data Visualisation 20250624.xlsx]Waitlist Assess &amp; Treatment'!$A$35</c:f>
              <c:strCache>
                <c:ptCount val="1"/>
                <c:pt idx="0">
                  <c:v>Average number of adults on the waitlist for treatment in community teams</c:v>
                </c:pt>
              </c:strCache>
            </c:strRef>
          </c:tx>
          <c:spPr>
            <a:solidFill>
              <a:srgbClr val="F774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20250624.xlsx]Waitlist Assess &amp; Treatment'!$B$33:$I$33</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'[NAED Survey 2 Service Type Data Visualisation 20250624.xlsx]Waitlist Assess &amp; Treatment'!$B$35:$I$35</c:f>
              <c:numCache>
                <c:formatCode>0</c:formatCode>
                <c:ptCount val="8"/>
                <c:pt idx="0">
                  <c:v>26.25</c:v>
                </c:pt>
                <c:pt idx="1">
                  <c:v>163.16999999999999</c:v>
                </c:pt>
                <c:pt idx="2">
                  <c:v>37.450000000000003</c:v>
                </c:pt>
                <c:pt idx="3">
                  <c:v>5</c:v>
                </c:pt>
                <c:pt idx="4">
                  <c:v>71.88</c:v>
                </c:pt>
                <c:pt idx="5">
                  <c:v>98.57</c:v>
                </c:pt>
                <c:pt idx="6">
                  <c:v>45</c:v>
                </c:pt>
                <c:pt idx="7">
                  <c:v>55</c:v>
                </c:pt>
              </c:numCache>
            </c:numRef>
          </c:val>
          <c:extLst>
            <c:ext xmlns:c16="http://schemas.microsoft.com/office/drawing/2014/chart" uri="{C3380CC4-5D6E-409C-BE32-E72D297353CC}">
              <c16:uniqueId val="{00000001-34C7-446F-8E0A-6479A6DC0DC2}"/>
            </c:ext>
          </c:extLst>
        </c:ser>
        <c:dLbls>
          <c:dLblPos val="outEnd"/>
          <c:showLegendKey val="0"/>
          <c:showVal val="1"/>
          <c:showCatName val="0"/>
          <c:showSerName val="0"/>
          <c:showPercent val="0"/>
          <c:showBubbleSize val="0"/>
        </c:dLbls>
        <c:gapWidth val="200"/>
        <c:overlap val="-27"/>
        <c:axId val="1047554264"/>
        <c:axId val="1047548504"/>
      </c:barChart>
      <c:catAx>
        <c:axId val="104755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7548504"/>
        <c:crosses val="autoZero"/>
        <c:auto val="1"/>
        <c:lblAlgn val="ctr"/>
        <c:lblOffset val="100"/>
        <c:noMultiLvlLbl val="0"/>
      </c:catAx>
      <c:valAx>
        <c:axId val="1047548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755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i="0" u="none" strike="noStrike" baseline="0">
                <a:solidFill>
                  <a:srgbClr val="333333"/>
                </a:solidFill>
                <a:effectLst/>
              </a:rPr>
              <a:t>The average number of people, reported by services, on waiting list for an initial assessment and treatment for an eating disorder, by service type</a:t>
            </a:r>
            <a:endParaRPr lang="en-GB" sz="1400">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3.0679221479281118E-2"/>
          <c:y val="0.13788892913831538"/>
          <c:w val="0.95650294181738937"/>
          <c:h val="0.66256306921620356"/>
        </c:manualLayout>
      </c:layout>
      <c:barChart>
        <c:barDir val="col"/>
        <c:grouping val="clustered"/>
        <c:varyColors val="0"/>
        <c:ser>
          <c:idx val="0"/>
          <c:order val="0"/>
          <c:tx>
            <c:strRef>
              <c:f>'[NAED Survey 2 Service Type Data Visualisation 20250624.xlsx]Waitlist Assess &amp; Treatment'!$A$2</c:f>
              <c:strCache>
                <c:ptCount val="1"/>
                <c:pt idx="0">
                  <c:v>Average number of people on the waitlist for an initial assessment</c:v>
                </c:pt>
              </c:strCache>
            </c:strRef>
          </c:tx>
          <c:spPr>
            <a:solidFill>
              <a:srgbClr val="411B5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20250624.xlsx]Waitlist Assess &amp; Treatment'!$B$1:$I$1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20250624.xlsx]Waitlist Assess &amp; Treatment'!$B$2:$I$2</c:f>
              <c:numCache>
                <c:formatCode>0</c:formatCode>
                <c:ptCount val="8"/>
                <c:pt idx="0">
                  <c:v>44.39</c:v>
                </c:pt>
                <c:pt idx="1">
                  <c:v>44.53</c:v>
                </c:pt>
                <c:pt idx="2">
                  <c:v>5.7</c:v>
                </c:pt>
                <c:pt idx="3">
                  <c:v>1</c:v>
                </c:pt>
                <c:pt idx="4">
                  <c:v>0.63</c:v>
                </c:pt>
                <c:pt idx="5">
                  <c:v>0.47</c:v>
                </c:pt>
                <c:pt idx="6">
                  <c:v>0.19</c:v>
                </c:pt>
                <c:pt idx="7">
                  <c:v>52</c:v>
                </c:pt>
              </c:numCache>
            </c:numRef>
          </c:val>
          <c:extLst>
            <c:ext xmlns:c16="http://schemas.microsoft.com/office/drawing/2014/chart" uri="{C3380CC4-5D6E-409C-BE32-E72D297353CC}">
              <c16:uniqueId val="{00000000-87CC-48EE-BE91-169647CB0479}"/>
            </c:ext>
          </c:extLst>
        </c:ser>
        <c:ser>
          <c:idx val="1"/>
          <c:order val="1"/>
          <c:tx>
            <c:strRef>
              <c:f>'[NAED Survey 2 Service Type Data Visualisation 20250624.xlsx]Waitlist Assess &amp; Treatment'!$A$3</c:f>
              <c:strCache>
                <c:ptCount val="1"/>
                <c:pt idx="0">
                  <c:v>Average number of people on the waitlist for treatment</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20250624.xlsx]Waitlist Assess &amp; Treatment'!$B$1:$I$1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20250624.xlsx]Waitlist Assess &amp; Treatment'!$B$3:$I$3</c:f>
              <c:numCache>
                <c:formatCode>0</c:formatCode>
                <c:ptCount val="8"/>
                <c:pt idx="0">
                  <c:v>54.93</c:v>
                </c:pt>
                <c:pt idx="1">
                  <c:v>54.07</c:v>
                </c:pt>
                <c:pt idx="2">
                  <c:v>5.7</c:v>
                </c:pt>
                <c:pt idx="3">
                  <c:v>1</c:v>
                </c:pt>
                <c:pt idx="4">
                  <c:v>0.63</c:v>
                </c:pt>
                <c:pt idx="5">
                  <c:v>1.7</c:v>
                </c:pt>
                <c:pt idx="6">
                  <c:v>0.19</c:v>
                </c:pt>
                <c:pt idx="7" formatCode="General">
                  <c:v>30</c:v>
                </c:pt>
              </c:numCache>
            </c:numRef>
          </c:val>
          <c:extLst>
            <c:ext xmlns:c16="http://schemas.microsoft.com/office/drawing/2014/chart" uri="{C3380CC4-5D6E-409C-BE32-E72D297353CC}">
              <c16:uniqueId val="{00000001-87CC-48EE-BE91-169647CB0479}"/>
            </c:ext>
          </c:extLst>
        </c:ser>
        <c:dLbls>
          <c:dLblPos val="outEnd"/>
          <c:showLegendKey val="0"/>
          <c:showVal val="1"/>
          <c:showCatName val="0"/>
          <c:showSerName val="0"/>
          <c:showPercent val="0"/>
          <c:showBubbleSize val="0"/>
        </c:dLbls>
        <c:gapWidth val="219"/>
        <c:overlap val="-27"/>
        <c:axId val="1311534952"/>
        <c:axId val="1311536392"/>
      </c:barChart>
      <c:catAx>
        <c:axId val="131153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311536392"/>
        <c:crosses val="autoZero"/>
        <c:auto val="1"/>
        <c:lblAlgn val="ctr"/>
        <c:lblOffset val="100"/>
        <c:noMultiLvlLbl val="0"/>
      </c:catAx>
      <c:valAx>
        <c:axId val="1311536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311534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rgbClr val="333333"/>
                </a:solidFill>
              </a:rPr>
              <a:t>Median waiting time (in days), reported by services, for initial assessment</a:t>
            </a:r>
            <a:r>
              <a:rPr lang="en-GB" b="1" baseline="0">
                <a:solidFill>
                  <a:srgbClr val="333333"/>
                </a:solidFill>
              </a:rPr>
              <a:t> for an eating disorder in community teams, nationally and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'Figure 9'!$A$5</c:f>
              <c:strCache>
                <c:ptCount val="1"/>
                <c:pt idx="0">
                  <c:v>Median waiting time for assessment for CYP in community teams</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9'!$B$4:$I$4</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'Figure 9'!$B$5:$I$5</c:f>
              <c:numCache>
                <c:formatCode>0</c:formatCode>
                <c:ptCount val="8"/>
                <c:pt idx="0">
                  <c:v>15</c:v>
                </c:pt>
                <c:pt idx="1">
                  <c:v>15.5</c:v>
                </c:pt>
                <c:pt idx="2">
                  <c:v>11</c:v>
                </c:pt>
                <c:pt idx="3">
                  <c:v>14</c:v>
                </c:pt>
                <c:pt idx="4">
                  <c:v>14</c:v>
                </c:pt>
                <c:pt idx="5">
                  <c:v>14.5</c:v>
                </c:pt>
                <c:pt idx="6">
                  <c:v>17</c:v>
                </c:pt>
                <c:pt idx="7">
                  <c:v>14</c:v>
                </c:pt>
              </c:numCache>
            </c:numRef>
          </c:val>
          <c:extLst>
            <c:ext xmlns:c16="http://schemas.microsoft.com/office/drawing/2014/chart" uri="{C3380CC4-5D6E-409C-BE32-E72D297353CC}">
              <c16:uniqueId val="{00000000-EEDB-459F-9E1E-ED77AFB3A118}"/>
            </c:ext>
          </c:extLst>
        </c:ser>
        <c:ser>
          <c:idx val="1"/>
          <c:order val="1"/>
          <c:tx>
            <c:strRef>
              <c:f>'Figure 9'!$A$6</c:f>
              <c:strCache>
                <c:ptCount val="1"/>
                <c:pt idx="0">
                  <c:v>Median waiting time for assessment for adults in community teams</c:v>
                </c:pt>
              </c:strCache>
            </c:strRef>
          </c:tx>
          <c:spPr>
            <a:solidFill>
              <a:srgbClr val="F774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9'!$B$4:$I$4</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'Figure 9'!$B$6:$I$6</c:f>
              <c:numCache>
                <c:formatCode>0</c:formatCode>
                <c:ptCount val="8"/>
                <c:pt idx="0">
                  <c:v>25</c:v>
                </c:pt>
                <c:pt idx="1">
                  <c:v>108.5</c:v>
                </c:pt>
                <c:pt idx="2">
                  <c:v>23</c:v>
                </c:pt>
                <c:pt idx="3">
                  <c:v>8.5</c:v>
                </c:pt>
                <c:pt idx="4">
                  <c:v>15</c:v>
                </c:pt>
                <c:pt idx="5">
                  <c:v>56</c:v>
                </c:pt>
                <c:pt idx="6">
                  <c:v>56</c:v>
                </c:pt>
                <c:pt idx="7">
                  <c:v>28</c:v>
                </c:pt>
              </c:numCache>
            </c:numRef>
          </c:val>
          <c:extLst>
            <c:ext xmlns:c16="http://schemas.microsoft.com/office/drawing/2014/chart" uri="{C3380CC4-5D6E-409C-BE32-E72D297353CC}">
              <c16:uniqueId val="{00000001-EEDB-459F-9E1E-ED77AFB3A118}"/>
            </c:ext>
          </c:extLst>
        </c:ser>
        <c:dLbls>
          <c:showLegendKey val="0"/>
          <c:showVal val="0"/>
          <c:showCatName val="0"/>
          <c:showSerName val="0"/>
          <c:showPercent val="0"/>
          <c:showBubbleSize val="0"/>
        </c:dLbls>
        <c:gapWidth val="219"/>
        <c:overlap val="-27"/>
        <c:axId val="579881064"/>
        <c:axId val="579885024"/>
      </c:barChart>
      <c:catAx>
        <c:axId val="57988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579885024"/>
        <c:crosses val="autoZero"/>
        <c:auto val="1"/>
        <c:lblAlgn val="ctr"/>
        <c:lblOffset val="100"/>
        <c:noMultiLvlLbl val="0"/>
      </c:catAx>
      <c:valAx>
        <c:axId val="579885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579881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rgbClr val="333333"/>
                </a:solidFill>
              </a:rPr>
              <a:t>Median waiting time (in days), reported by services, for treatment for</a:t>
            </a:r>
            <a:r>
              <a:rPr lang="en-GB" b="1" baseline="0">
                <a:solidFill>
                  <a:srgbClr val="333333"/>
                </a:solidFill>
              </a:rPr>
              <a:t> an eating disorder</a:t>
            </a:r>
            <a:r>
              <a:rPr lang="en-GB" b="1">
                <a:solidFill>
                  <a:srgbClr val="333333"/>
                </a:solidFill>
              </a:rPr>
              <a:t> in community teams, national</a:t>
            </a:r>
            <a:r>
              <a:rPr lang="en-GB" b="1" baseline="0">
                <a:solidFill>
                  <a:srgbClr val="333333"/>
                </a:solidFill>
              </a:rPr>
              <a:t>ly and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'WaitingTime Treatment'!$B$56</c:f>
              <c:strCache>
                <c:ptCount val="1"/>
                <c:pt idx="0">
                  <c:v>Median waiting time for treatment for CYP in community teams</c:v>
                </c:pt>
              </c:strCache>
            </c:strRef>
          </c:tx>
          <c:spPr>
            <a:solidFill>
              <a:srgbClr val="411B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'WaitingTime Treatment'!$A$57:$A$64</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'WaitingTime Treatment'!$B$57:$B$64</c:f>
              <c:numCache>
                <c:formatCode>General</c:formatCode>
                <c:ptCount val="8"/>
                <c:pt idx="0">
                  <c:v>0</c:v>
                </c:pt>
                <c:pt idx="1">
                  <c:v>14.5</c:v>
                </c:pt>
                <c:pt idx="2">
                  <c:v>1</c:v>
                </c:pt>
                <c:pt idx="3">
                  <c:v>10.5</c:v>
                </c:pt>
                <c:pt idx="4">
                  <c:v>0</c:v>
                </c:pt>
                <c:pt idx="5">
                  <c:v>3.5</c:v>
                </c:pt>
                <c:pt idx="6">
                  <c:v>0</c:v>
                </c:pt>
                <c:pt idx="7">
                  <c:v>4</c:v>
                </c:pt>
              </c:numCache>
            </c:numRef>
          </c:val>
          <c:extLst>
            <c:ext xmlns:c16="http://schemas.microsoft.com/office/drawing/2014/chart" uri="{C3380CC4-5D6E-409C-BE32-E72D297353CC}">
              <c16:uniqueId val="{00000000-679B-44C2-A458-E5090012C04C}"/>
            </c:ext>
          </c:extLst>
        </c:ser>
        <c:ser>
          <c:idx val="1"/>
          <c:order val="1"/>
          <c:tx>
            <c:strRef>
              <c:f>'WaitingTime Treatment'!$C$56</c:f>
              <c:strCache>
                <c:ptCount val="1"/>
                <c:pt idx="0">
                  <c:v>Median waiting time for treatment for adults in community teams</c:v>
                </c:pt>
              </c:strCache>
            </c:strRef>
          </c:tx>
          <c:spPr>
            <a:solidFill>
              <a:srgbClr val="F7741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'WaitingTime Treatment'!$A$57:$A$64</c:f>
              <c:strCache>
                <c:ptCount val="8"/>
                <c:pt idx="0">
                  <c:v>East of England</c:v>
                </c:pt>
                <c:pt idx="1">
                  <c:v>London</c:v>
                </c:pt>
                <c:pt idx="2">
                  <c:v>Midlands</c:v>
                </c:pt>
                <c:pt idx="3">
                  <c:v>North East and Yorkshire</c:v>
                </c:pt>
                <c:pt idx="4">
                  <c:v>North West</c:v>
                </c:pt>
                <c:pt idx="5">
                  <c:v>South East</c:v>
                </c:pt>
                <c:pt idx="6">
                  <c:v>South West</c:v>
                </c:pt>
                <c:pt idx="7">
                  <c:v>National</c:v>
                </c:pt>
              </c:strCache>
            </c:strRef>
          </c:cat>
          <c:val>
            <c:numRef>
              <c:f>'WaitingTime Treatment'!$C$57:$C$64</c:f>
              <c:numCache>
                <c:formatCode>General</c:formatCode>
                <c:ptCount val="8"/>
                <c:pt idx="0">
                  <c:v>14</c:v>
                </c:pt>
                <c:pt idx="1">
                  <c:v>183</c:v>
                </c:pt>
                <c:pt idx="2">
                  <c:v>92</c:v>
                </c:pt>
                <c:pt idx="3">
                  <c:v>10.5</c:v>
                </c:pt>
                <c:pt idx="4">
                  <c:v>40</c:v>
                </c:pt>
                <c:pt idx="5">
                  <c:v>139</c:v>
                </c:pt>
                <c:pt idx="6">
                  <c:v>111.5</c:v>
                </c:pt>
                <c:pt idx="7">
                  <c:v>42</c:v>
                </c:pt>
              </c:numCache>
            </c:numRef>
          </c:val>
          <c:extLst>
            <c:ext xmlns:c16="http://schemas.microsoft.com/office/drawing/2014/chart" uri="{C3380CC4-5D6E-409C-BE32-E72D297353CC}">
              <c16:uniqueId val="{00000001-679B-44C2-A458-E5090012C04C}"/>
            </c:ext>
          </c:extLst>
        </c:ser>
        <c:dLbls>
          <c:dLblPos val="outEnd"/>
          <c:showLegendKey val="0"/>
          <c:showVal val="1"/>
          <c:showCatName val="0"/>
          <c:showSerName val="0"/>
          <c:showPercent val="0"/>
          <c:showBubbleSize val="0"/>
        </c:dLbls>
        <c:gapWidth val="219"/>
        <c:overlap val="-27"/>
        <c:axId val="2084869656"/>
        <c:axId val="2084860656"/>
      </c:barChart>
      <c:catAx>
        <c:axId val="208486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2084860656"/>
        <c:crosses val="autoZero"/>
        <c:auto val="1"/>
        <c:lblAlgn val="ctr"/>
        <c:lblOffset val="100"/>
        <c:noMultiLvlLbl val="0"/>
      </c:catAx>
      <c:valAx>
        <c:axId val="208486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2084869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rgbClr val="333333"/>
                </a:solidFill>
                <a:effectLst/>
                <a:latin typeface="Montserrat" panose="00000500000000000000" pitchFamily="2" charset="0"/>
              </a:rPr>
              <a:t>The median waiting time (in days), reported by services, for initial assessment and treatment for an eating disorder, by service type</a:t>
            </a:r>
            <a:endParaRPr lang="en-GB" sz="1400" b="0"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WaitingTime_Assessment!$A$32</c:f>
              <c:strCache>
                <c:ptCount val="1"/>
                <c:pt idx="0">
                  <c:v>Median waiting time for assessment</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WaitingTime_Assessment!$B$31:$I$31</c:f>
              <c:strCache>
                <c:ptCount val="8"/>
                <c:pt idx="0">
                  <c:v>Community Adult
(n=60)</c:v>
                </c:pt>
                <c:pt idx="1">
                  <c:v>Community All Age
(n=15)</c:v>
                </c:pt>
                <c:pt idx="2">
                  <c:v>Community CYP
(n=84)</c:v>
                </c:pt>
                <c:pt idx="3">
                  <c:v>Day Patient Adult
(n=14)</c:v>
                </c:pt>
                <c:pt idx="4">
                  <c:v>Day Patient CYP
(n=8)</c:v>
                </c:pt>
                <c:pt idx="5">
                  <c:v>Inpatient Adult
(n=30)</c:v>
                </c:pt>
                <c:pt idx="6">
                  <c:v>Inpatient CYP
(n=43)</c:v>
                </c:pt>
                <c:pt idx="7">
                  <c:v>Other
(n=7)</c:v>
                </c:pt>
              </c:strCache>
            </c:strRef>
          </c:cat>
          <c:val>
            <c:numRef>
              <c:f>WaitingTime_Assessment!$B$32:$I$32</c:f>
              <c:numCache>
                <c:formatCode>0</c:formatCode>
                <c:ptCount val="8"/>
                <c:pt idx="0">
                  <c:v>28</c:v>
                </c:pt>
                <c:pt idx="1">
                  <c:v>20</c:v>
                </c:pt>
                <c:pt idx="2" formatCode="General">
                  <c:v>14</c:v>
                </c:pt>
                <c:pt idx="3">
                  <c:v>4.5</c:v>
                </c:pt>
                <c:pt idx="4">
                  <c:v>3.5</c:v>
                </c:pt>
                <c:pt idx="5">
                  <c:v>0</c:v>
                </c:pt>
                <c:pt idx="6">
                  <c:v>1</c:v>
                </c:pt>
                <c:pt idx="7" formatCode="General">
                  <c:v>21</c:v>
                </c:pt>
              </c:numCache>
            </c:numRef>
          </c:val>
          <c:extLst>
            <c:ext xmlns:c16="http://schemas.microsoft.com/office/drawing/2014/chart" uri="{C3380CC4-5D6E-409C-BE32-E72D297353CC}">
              <c16:uniqueId val="{00000000-F740-4835-BF6E-201AD331C036}"/>
            </c:ext>
          </c:extLst>
        </c:ser>
        <c:ser>
          <c:idx val="1"/>
          <c:order val="1"/>
          <c:tx>
            <c:strRef>
              <c:f>WaitingTime_Assessment!$A$33</c:f>
              <c:strCache>
                <c:ptCount val="1"/>
                <c:pt idx="0">
                  <c:v>Median waiting time for treatment</c:v>
                </c:pt>
              </c:strCache>
            </c:strRef>
          </c:tx>
          <c:spPr>
            <a:solidFill>
              <a:srgbClr val="F774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WaitingTime_Assessment!$B$31:$I$31</c:f>
              <c:strCache>
                <c:ptCount val="8"/>
                <c:pt idx="0">
                  <c:v>Community Adult
(n=60)</c:v>
                </c:pt>
                <c:pt idx="1">
                  <c:v>Community All Age
(n=15)</c:v>
                </c:pt>
                <c:pt idx="2">
                  <c:v>Community CYP
(n=84)</c:v>
                </c:pt>
                <c:pt idx="3">
                  <c:v>Day Patient Adult
(n=14)</c:v>
                </c:pt>
                <c:pt idx="4">
                  <c:v>Day Patient CYP
(n=8)</c:v>
                </c:pt>
                <c:pt idx="5">
                  <c:v>Inpatient Adult
(n=30)</c:v>
                </c:pt>
                <c:pt idx="6">
                  <c:v>Inpatient CYP
(n=43)</c:v>
                </c:pt>
                <c:pt idx="7">
                  <c:v>Other
(n=7)</c:v>
                </c:pt>
              </c:strCache>
            </c:strRef>
          </c:cat>
          <c:val>
            <c:numRef>
              <c:f>WaitingTime_Assessment!$B$33:$I$33</c:f>
              <c:numCache>
                <c:formatCode>General</c:formatCode>
                <c:ptCount val="8"/>
                <c:pt idx="0">
                  <c:v>42</c:v>
                </c:pt>
                <c:pt idx="1">
                  <c:v>48</c:v>
                </c:pt>
                <c:pt idx="2">
                  <c:v>4</c:v>
                </c:pt>
                <c:pt idx="3">
                  <c:v>7</c:v>
                </c:pt>
                <c:pt idx="4">
                  <c:v>0</c:v>
                </c:pt>
                <c:pt idx="5">
                  <c:v>0</c:v>
                </c:pt>
                <c:pt idx="6">
                  <c:v>1</c:v>
                </c:pt>
                <c:pt idx="7">
                  <c:v>90</c:v>
                </c:pt>
              </c:numCache>
            </c:numRef>
          </c:val>
          <c:extLst>
            <c:ext xmlns:c16="http://schemas.microsoft.com/office/drawing/2014/chart" uri="{C3380CC4-5D6E-409C-BE32-E72D297353CC}">
              <c16:uniqueId val="{00000001-F740-4835-BF6E-201AD331C036}"/>
            </c:ext>
          </c:extLst>
        </c:ser>
        <c:dLbls>
          <c:dLblPos val="outEnd"/>
          <c:showLegendKey val="0"/>
          <c:showVal val="1"/>
          <c:showCatName val="0"/>
          <c:showSerName val="0"/>
          <c:showPercent val="0"/>
          <c:showBubbleSize val="0"/>
        </c:dLbls>
        <c:gapWidth val="219"/>
        <c:overlap val="-27"/>
        <c:axId val="2139344616"/>
        <c:axId val="2139344256"/>
      </c:barChart>
      <c:catAx>
        <c:axId val="213934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2139344256"/>
        <c:crosses val="autoZero"/>
        <c:auto val="1"/>
        <c:lblAlgn val="ctr"/>
        <c:lblOffset val="100"/>
        <c:noMultiLvlLbl val="0"/>
      </c:catAx>
      <c:valAx>
        <c:axId val="213934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crossAx val="213934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all</a:t>
            </a:r>
            <a:r>
              <a:rPr lang="en-GB" sz="1400" b="1" baseline="0">
                <a:solidFill>
                  <a:srgbClr val="333333"/>
                </a:solidFill>
              </a:rPr>
              <a:t> eating disorder teams that have staff members within each profession </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8368929825386799E-2"/>
          <c:y val="8.6013196585502188E-2"/>
          <c:w val="0.93864186674100047"/>
          <c:h val="0.51271438194216701"/>
        </c:manualLayout>
      </c:layout>
      <c:barChart>
        <c:barDir val="col"/>
        <c:grouping val="stacked"/>
        <c:varyColors val="0"/>
        <c:ser>
          <c:idx val="0"/>
          <c:order val="0"/>
          <c:tx>
            <c:strRef>
              <c:f>'Figure 10'!$A$4</c:f>
              <c:strCache>
                <c:ptCount val="1"/>
                <c:pt idx="0">
                  <c:v>Yes</c:v>
                </c:pt>
              </c:strCache>
            </c:strRef>
          </c:tx>
          <c:spPr>
            <a:solidFill>
              <a:srgbClr val="F7741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10'!$B$3:$V$3</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'Figure 10'!$B$4:$V$4</c:f>
              <c:numCache>
                <c:formatCode>0%</c:formatCode>
                <c:ptCount val="21"/>
                <c:pt idx="0">
                  <c:v>0.81699999999999995</c:v>
                </c:pt>
                <c:pt idx="1">
                  <c:v>0.22800000000000001</c:v>
                </c:pt>
                <c:pt idx="2">
                  <c:v>0.43</c:v>
                </c:pt>
                <c:pt idx="3">
                  <c:v>0.61599999999999999</c:v>
                </c:pt>
                <c:pt idx="4">
                  <c:v>0.15209125475285171</c:v>
                </c:pt>
                <c:pt idx="5">
                  <c:v>1.1406844106463879E-2</c:v>
                </c:pt>
                <c:pt idx="6">
                  <c:v>0.44866920152091255</c:v>
                </c:pt>
                <c:pt idx="7">
                  <c:v>0.875</c:v>
                </c:pt>
                <c:pt idx="8">
                  <c:v>9.125475285171103E-2</c:v>
                </c:pt>
                <c:pt idx="9">
                  <c:v>0.33840304182509506</c:v>
                </c:pt>
                <c:pt idx="10">
                  <c:v>0.87832699619771859</c:v>
                </c:pt>
                <c:pt idx="11">
                  <c:v>0.11026615969581749</c:v>
                </c:pt>
                <c:pt idx="12">
                  <c:v>0.76806083650190116</c:v>
                </c:pt>
                <c:pt idx="13">
                  <c:v>3.8022813688212927E-2</c:v>
                </c:pt>
                <c:pt idx="14">
                  <c:v>5.7034220532319393E-2</c:v>
                </c:pt>
                <c:pt idx="15">
                  <c:v>0.66539923954372626</c:v>
                </c:pt>
                <c:pt idx="16">
                  <c:v>0.61977186311787069</c:v>
                </c:pt>
                <c:pt idx="17">
                  <c:v>0.217</c:v>
                </c:pt>
                <c:pt idx="18">
                  <c:v>0.30038022813688214</c:v>
                </c:pt>
                <c:pt idx="19">
                  <c:v>3.4220532319391636E-2</c:v>
                </c:pt>
                <c:pt idx="20">
                  <c:v>0.55893536121673004</c:v>
                </c:pt>
              </c:numCache>
            </c:numRef>
          </c:val>
          <c:extLst>
            <c:ext xmlns:c16="http://schemas.microsoft.com/office/drawing/2014/chart" uri="{C3380CC4-5D6E-409C-BE32-E72D297353CC}">
              <c16:uniqueId val="{00000000-22E7-43EF-BE42-9B429B928214}"/>
            </c:ext>
          </c:extLst>
        </c:ser>
        <c:ser>
          <c:idx val="1"/>
          <c:order val="1"/>
          <c:tx>
            <c:strRef>
              <c:f>'Figure 10'!$A$5</c:f>
              <c:strCache>
                <c:ptCount val="1"/>
                <c:pt idx="0">
                  <c:v>No</c:v>
                </c:pt>
              </c:strCache>
            </c:strRef>
          </c:tx>
          <c:spPr>
            <a:solidFill>
              <a:srgbClr val="F6A72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10'!$B$3:$V$3</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'Figure 10'!$B$5:$V$5</c:f>
              <c:numCache>
                <c:formatCode>0%</c:formatCode>
                <c:ptCount val="21"/>
                <c:pt idx="0">
                  <c:v>0.16300000000000001</c:v>
                </c:pt>
                <c:pt idx="1">
                  <c:v>0.749</c:v>
                </c:pt>
                <c:pt idx="2">
                  <c:v>0.55100000000000005</c:v>
                </c:pt>
                <c:pt idx="3">
                  <c:v>0.36499999999999999</c:v>
                </c:pt>
                <c:pt idx="4">
                  <c:v>0.82509505703422048</c:v>
                </c:pt>
                <c:pt idx="5">
                  <c:v>0.97338403041825083</c:v>
                </c:pt>
                <c:pt idx="6">
                  <c:v>0.53231939163498099</c:v>
                </c:pt>
                <c:pt idx="7">
                  <c:v>0.106</c:v>
                </c:pt>
                <c:pt idx="8">
                  <c:v>0.88973384030418246</c:v>
                </c:pt>
                <c:pt idx="9">
                  <c:v>0.64258555133079853</c:v>
                </c:pt>
                <c:pt idx="10">
                  <c:v>0.10266159695817491</c:v>
                </c:pt>
                <c:pt idx="11">
                  <c:v>0.86692015209125473</c:v>
                </c:pt>
                <c:pt idx="12">
                  <c:v>0.21292775665399241</c:v>
                </c:pt>
                <c:pt idx="13">
                  <c:v>0.94676806083650189</c:v>
                </c:pt>
                <c:pt idx="14">
                  <c:v>0.92395437262357416</c:v>
                </c:pt>
                <c:pt idx="15">
                  <c:v>0.3193916349809886</c:v>
                </c:pt>
                <c:pt idx="16">
                  <c:v>0.36501901140684412</c:v>
                </c:pt>
                <c:pt idx="17">
                  <c:v>0.76800000000000002</c:v>
                </c:pt>
                <c:pt idx="18">
                  <c:v>0.68060836501901134</c:v>
                </c:pt>
                <c:pt idx="19">
                  <c:v>0.9505703422053231</c:v>
                </c:pt>
                <c:pt idx="20">
                  <c:v>0.4220532319391635</c:v>
                </c:pt>
              </c:numCache>
            </c:numRef>
          </c:val>
          <c:extLst>
            <c:ext xmlns:c16="http://schemas.microsoft.com/office/drawing/2014/chart" uri="{C3380CC4-5D6E-409C-BE32-E72D297353CC}">
              <c16:uniqueId val="{00000001-22E7-43EF-BE42-9B429B928214}"/>
            </c:ext>
          </c:extLst>
        </c:ser>
        <c:ser>
          <c:idx val="2"/>
          <c:order val="2"/>
          <c:tx>
            <c:strRef>
              <c:f>'Figure 10'!$A$6</c:f>
              <c:strCache>
                <c:ptCount val="1"/>
                <c:pt idx="0">
                  <c:v>Unknown</c:v>
                </c:pt>
              </c:strCache>
            </c:strRef>
          </c:tx>
          <c:spPr>
            <a:solidFill>
              <a:srgbClr val="542567"/>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10'!$B$3:$V$3</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'Figure 10'!$B$6:$V$6</c:f>
              <c:numCache>
                <c:formatCode>0%</c:formatCode>
                <c:ptCount val="21"/>
                <c:pt idx="0">
                  <c:v>1.9E-2</c:v>
                </c:pt>
                <c:pt idx="1">
                  <c:v>2.3E-2</c:v>
                </c:pt>
                <c:pt idx="2">
                  <c:v>1.9E-2</c:v>
                </c:pt>
                <c:pt idx="3">
                  <c:v>1.9E-2</c:v>
                </c:pt>
                <c:pt idx="4">
                  <c:v>2.2813688212927757E-2</c:v>
                </c:pt>
                <c:pt idx="5">
                  <c:v>1.5209125475285169E-2</c:v>
                </c:pt>
                <c:pt idx="6">
                  <c:v>1.9011406844106463E-2</c:v>
                </c:pt>
                <c:pt idx="7">
                  <c:v>1.9E-2</c:v>
                </c:pt>
                <c:pt idx="8">
                  <c:v>1.9011406844106463E-2</c:v>
                </c:pt>
                <c:pt idx="9">
                  <c:v>1.9011406844106463E-2</c:v>
                </c:pt>
                <c:pt idx="10">
                  <c:v>1.9011406844106463E-2</c:v>
                </c:pt>
                <c:pt idx="11">
                  <c:v>2.2813688212927757E-2</c:v>
                </c:pt>
                <c:pt idx="12">
                  <c:v>1.9011406844106463E-2</c:v>
                </c:pt>
                <c:pt idx="13">
                  <c:v>1.5209125475285169E-2</c:v>
                </c:pt>
                <c:pt idx="14">
                  <c:v>1.9011406844106463E-2</c:v>
                </c:pt>
                <c:pt idx="15">
                  <c:v>1.5209125475285169E-2</c:v>
                </c:pt>
                <c:pt idx="16">
                  <c:v>1.5209125475285169E-2</c:v>
                </c:pt>
                <c:pt idx="17">
                  <c:v>1.4999999999999999E-2</c:v>
                </c:pt>
                <c:pt idx="18">
                  <c:v>1.9011406844106463E-2</c:v>
                </c:pt>
                <c:pt idx="19">
                  <c:v>1.5209125475285169E-2</c:v>
                </c:pt>
                <c:pt idx="20">
                  <c:v>1.9011406844106463E-2</c:v>
                </c:pt>
              </c:numCache>
            </c:numRef>
          </c:val>
          <c:extLst>
            <c:ext xmlns:c16="http://schemas.microsoft.com/office/drawing/2014/chart" uri="{C3380CC4-5D6E-409C-BE32-E72D297353CC}">
              <c16:uniqueId val="{00000002-22E7-43EF-BE42-9B429B928214}"/>
            </c:ext>
          </c:extLst>
        </c:ser>
        <c:dLbls>
          <c:dLblPos val="ctr"/>
          <c:showLegendKey val="0"/>
          <c:showVal val="1"/>
          <c:showCatName val="0"/>
          <c:showSerName val="0"/>
          <c:showPercent val="0"/>
          <c:showBubbleSize val="0"/>
        </c:dLbls>
        <c:gapWidth val="50"/>
        <c:overlap val="100"/>
        <c:axId val="892660384"/>
        <c:axId val="892660744"/>
      </c:barChart>
      <c:catAx>
        <c:axId val="89266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892660744"/>
        <c:crosses val="autoZero"/>
        <c:auto val="1"/>
        <c:lblAlgn val="ctr"/>
        <c:lblOffset val="100"/>
        <c:noMultiLvlLbl val="0"/>
      </c:catAx>
      <c:valAx>
        <c:axId val="8926607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89266038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1000">
          <a:latin typeface="Montserrat" panose="00000500000000000000" pitchFamily="2"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a:t>
            </a:r>
            <a:r>
              <a:rPr lang="en-GB" sz="1400" b="1" baseline="0">
                <a:solidFill>
                  <a:srgbClr val="333333"/>
                </a:solidFill>
              </a:rPr>
              <a:t> of community adult teams that have staff members within each profession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'Community Teams'!$A$3</c:f>
              <c:strCache>
                <c:ptCount val="1"/>
                <c:pt idx="0">
                  <c:v>Yes</c:v>
                </c:pt>
              </c:strCache>
            </c:strRef>
          </c:tx>
          <c:spPr>
            <a:solidFill>
              <a:srgbClr val="F57A27"/>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3212-46B7-A940-9F35583F282F}"/>
                </c:ext>
              </c:extLst>
            </c:dLbl>
            <c:dLbl>
              <c:idx val="5"/>
              <c:delete val="1"/>
              <c:extLst>
                <c:ext xmlns:c15="http://schemas.microsoft.com/office/drawing/2012/chart" uri="{CE6537A1-D6FC-4f65-9D91-7224C49458BB}"/>
                <c:ext xmlns:c16="http://schemas.microsoft.com/office/drawing/2014/chart" uri="{C3380CC4-5D6E-409C-BE32-E72D297353CC}">
                  <c16:uniqueId val="{00000001-3212-46B7-A940-9F35583F282F}"/>
                </c:ext>
              </c:extLst>
            </c:dLbl>
            <c:dLbl>
              <c:idx val="13"/>
              <c:delete val="1"/>
              <c:extLst>
                <c:ext xmlns:c15="http://schemas.microsoft.com/office/drawing/2012/chart" uri="{CE6537A1-D6FC-4f65-9D91-7224C49458BB}"/>
                <c:ext xmlns:c16="http://schemas.microsoft.com/office/drawing/2014/chart" uri="{C3380CC4-5D6E-409C-BE32-E72D297353CC}">
                  <c16:uniqueId val="{00000002-3212-46B7-A940-9F35583F282F}"/>
                </c:ext>
              </c:extLst>
            </c:dLbl>
            <c:dLbl>
              <c:idx val="19"/>
              <c:delete val="1"/>
              <c:extLst>
                <c:ext xmlns:c15="http://schemas.microsoft.com/office/drawing/2012/chart" uri="{CE6537A1-D6FC-4f65-9D91-7224C49458BB}"/>
                <c:ext xmlns:c16="http://schemas.microsoft.com/office/drawing/2014/chart" uri="{C3380CC4-5D6E-409C-BE32-E72D297353CC}">
                  <c16:uniqueId val="{00000003-3212-46B7-A940-9F35583F282F}"/>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Teams'!$B$2:$V$2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Teams'!$B$3:$V$3</c:f>
              <c:numCache>
                <c:formatCode>0.0%</c:formatCode>
                <c:ptCount val="21"/>
                <c:pt idx="0">
                  <c:v>0.754</c:v>
                </c:pt>
                <c:pt idx="1">
                  <c:v>9.8000000000000004E-2</c:v>
                </c:pt>
                <c:pt idx="2">
                  <c:v>0.47499999999999998</c:v>
                </c:pt>
                <c:pt idx="3">
                  <c:v>0.65600000000000003</c:v>
                </c:pt>
                <c:pt idx="4">
                  <c:v>0</c:v>
                </c:pt>
                <c:pt idx="5">
                  <c:v>0</c:v>
                </c:pt>
                <c:pt idx="6">
                  <c:v>0.377</c:v>
                </c:pt>
                <c:pt idx="7">
                  <c:v>0.90200000000000002</c:v>
                </c:pt>
                <c:pt idx="8">
                  <c:v>4.9000000000000002E-2</c:v>
                </c:pt>
                <c:pt idx="9">
                  <c:v>0.29499999999999998</c:v>
                </c:pt>
                <c:pt idx="10">
                  <c:v>0.88500000000000001</c:v>
                </c:pt>
                <c:pt idx="11">
                  <c:v>0.246</c:v>
                </c:pt>
                <c:pt idx="12">
                  <c:v>0.82</c:v>
                </c:pt>
                <c:pt idx="13">
                  <c:v>0</c:v>
                </c:pt>
                <c:pt idx="14">
                  <c:v>4.9000000000000002E-2</c:v>
                </c:pt>
                <c:pt idx="15">
                  <c:v>0.52500000000000002</c:v>
                </c:pt>
                <c:pt idx="16">
                  <c:v>0.55700000000000005</c:v>
                </c:pt>
                <c:pt idx="17">
                  <c:v>0.37704918032786883</c:v>
                </c:pt>
                <c:pt idx="18">
                  <c:v>0.14799999999999999</c:v>
                </c:pt>
                <c:pt idx="19">
                  <c:v>0</c:v>
                </c:pt>
                <c:pt idx="20">
                  <c:v>0.26200000000000001</c:v>
                </c:pt>
              </c:numCache>
            </c:numRef>
          </c:val>
          <c:extLst>
            <c:ext xmlns:c16="http://schemas.microsoft.com/office/drawing/2014/chart" uri="{C3380CC4-5D6E-409C-BE32-E72D297353CC}">
              <c16:uniqueId val="{00000004-3212-46B7-A940-9F35583F282F}"/>
            </c:ext>
          </c:extLst>
        </c:ser>
        <c:ser>
          <c:idx val="1"/>
          <c:order val="1"/>
          <c:tx>
            <c:strRef>
              <c:f>'Community Teams'!$A$4</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Teams'!$B$2:$V$2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Teams'!$B$4:$V$4</c:f>
              <c:numCache>
                <c:formatCode>0.0%</c:formatCode>
                <c:ptCount val="21"/>
                <c:pt idx="0">
                  <c:v>0.246</c:v>
                </c:pt>
                <c:pt idx="1">
                  <c:v>0.90200000000000002</c:v>
                </c:pt>
                <c:pt idx="2">
                  <c:v>0.52500000000000002</c:v>
                </c:pt>
                <c:pt idx="3">
                  <c:v>0.34399999999999997</c:v>
                </c:pt>
                <c:pt idx="4">
                  <c:v>1</c:v>
                </c:pt>
                <c:pt idx="5">
                  <c:v>1</c:v>
                </c:pt>
                <c:pt idx="6">
                  <c:v>0.623</c:v>
                </c:pt>
                <c:pt idx="7">
                  <c:v>9.8000000000000004E-2</c:v>
                </c:pt>
                <c:pt idx="8">
                  <c:v>0.95099999999999996</c:v>
                </c:pt>
                <c:pt idx="9">
                  <c:v>0.70499999999999996</c:v>
                </c:pt>
                <c:pt idx="10">
                  <c:v>0.115</c:v>
                </c:pt>
                <c:pt idx="11">
                  <c:v>0.754</c:v>
                </c:pt>
                <c:pt idx="12">
                  <c:v>0.18</c:v>
                </c:pt>
                <c:pt idx="13">
                  <c:v>1</c:v>
                </c:pt>
                <c:pt idx="14">
                  <c:v>0.95099999999999996</c:v>
                </c:pt>
                <c:pt idx="15">
                  <c:v>0.47499999999999998</c:v>
                </c:pt>
                <c:pt idx="16">
                  <c:v>0.443</c:v>
                </c:pt>
                <c:pt idx="17">
                  <c:v>0.62295081967213117</c:v>
                </c:pt>
                <c:pt idx="18">
                  <c:v>0.85199999999999998</c:v>
                </c:pt>
                <c:pt idx="19">
                  <c:v>1</c:v>
                </c:pt>
                <c:pt idx="20">
                  <c:v>0.73799999999999999</c:v>
                </c:pt>
              </c:numCache>
            </c:numRef>
          </c:val>
          <c:extLst>
            <c:ext xmlns:c16="http://schemas.microsoft.com/office/drawing/2014/chart" uri="{C3380CC4-5D6E-409C-BE32-E72D297353CC}">
              <c16:uniqueId val="{00000005-3212-46B7-A940-9F35583F282F}"/>
            </c:ext>
          </c:extLst>
        </c:ser>
        <c:ser>
          <c:idx val="2"/>
          <c:order val="2"/>
          <c:tx>
            <c:strRef>
              <c:f>'Community Teams'!$A$5</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Teams'!$B$2:$V$2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Teams'!$B$5:$V$5</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6-3212-46B7-A940-9F35583F282F}"/>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community CYP teams that have staff members within each profession</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barChart>
        <c:barDir val="col"/>
        <c:grouping val="stacked"/>
        <c:varyColors val="0"/>
        <c:ser>
          <c:idx val="0"/>
          <c:order val="0"/>
          <c:tx>
            <c:strRef>
              <c:f>'Community Teams'!$A$37</c:f>
              <c:strCache>
                <c:ptCount val="1"/>
                <c:pt idx="0">
                  <c:v>Yes</c:v>
                </c:pt>
              </c:strCache>
            </c:strRef>
          </c:tx>
          <c:spPr>
            <a:solidFill>
              <a:srgbClr val="F57A27"/>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9A-4741-9E29-B4137ED7CB6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9A-4741-9E29-B4137ED7CB6D}"/>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9A-4741-9E29-B4137ED7CB6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9A-4741-9E29-B4137ED7CB6D}"/>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Teams'!$B$35:$V$36</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Teams'!$B$37:$V$37</c:f>
              <c:numCache>
                <c:formatCode>0.0%</c:formatCode>
                <c:ptCount val="21"/>
                <c:pt idx="0">
                  <c:v>0.84499999999999997</c:v>
                </c:pt>
                <c:pt idx="1">
                  <c:v>0.25</c:v>
                </c:pt>
                <c:pt idx="2">
                  <c:v>0.34499999999999997</c:v>
                </c:pt>
                <c:pt idx="3">
                  <c:v>0.60699999999999998</c:v>
                </c:pt>
                <c:pt idx="4">
                  <c:v>0.36899999999999999</c:v>
                </c:pt>
                <c:pt idx="5">
                  <c:v>3.5999999999999997E-2</c:v>
                </c:pt>
                <c:pt idx="6">
                  <c:v>0.31</c:v>
                </c:pt>
                <c:pt idx="7">
                  <c:v>0.85699999999999998</c:v>
                </c:pt>
                <c:pt idx="8">
                  <c:v>0.06</c:v>
                </c:pt>
                <c:pt idx="9">
                  <c:v>0.34499999999999997</c:v>
                </c:pt>
                <c:pt idx="10">
                  <c:v>0.85699999999999998</c:v>
                </c:pt>
                <c:pt idx="11">
                  <c:v>9.5000000000000001E-2</c:v>
                </c:pt>
                <c:pt idx="12">
                  <c:v>0.83299999999999996</c:v>
                </c:pt>
                <c:pt idx="13">
                  <c:v>0.107</c:v>
                </c:pt>
                <c:pt idx="14">
                  <c:v>4.8000000000000001E-2</c:v>
                </c:pt>
                <c:pt idx="15">
                  <c:v>0.54800000000000004</c:v>
                </c:pt>
                <c:pt idx="16">
                  <c:v>0.47599999999999998</c:v>
                </c:pt>
                <c:pt idx="17">
                  <c:v>7.1428571428571425E-2</c:v>
                </c:pt>
                <c:pt idx="18">
                  <c:v>0.22600000000000001</c:v>
                </c:pt>
                <c:pt idx="19">
                  <c:v>2.4E-2</c:v>
                </c:pt>
                <c:pt idx="20">
                  <c:v>0.75</c:v>
                </c:pt>
              </c:numCache>
            </c:numRef>
          </c:val>
          <c:extLst>
            <c:ext xmlns:c16="http://schemas.microsoft.com/office/drawing/2014/chart" uri="{C3380CC4-5D6E-409C-BE32-E72D297353CC}">
              <c16:uniqueId val="{00000004-1F9A-4741-9E29-B4137ED7CB6D}"/>
            </c:ext>
          </c:extLst>
        </c:ser>
        <c:ser>
          <c:idx val="1"/>
          <c:order val="1"/>
          <c:tx>
            <c:strRef>
              <c:f>'Community Teams'!$A$38</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Teams'!$B$35:$V$36</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Teams'!$B$38:$V$38</c:f>
              <c:numCache>
                <c:formatCode>0.0%</c:formatCode>
                <c:ptCount val="21"/>
                <c:pt idx="0">
                  <c:v>0.107</c:v>
                </c:pt>
                <c:pt idx="1">
                  <c:v>0.70199999999999996</c:v>
                </c:pt>
                <c:pt idx="2">
                  <c:v>0.60699999999999998</c:v>
                </c:pt>
                <c:pt idx="3">
                  <c:v>0.34499999999999997</c:v>
                </c:pt>
                <c:pt idx="4">
                  <c:v>0.57099999999999995</c:v>
                </c:pt>
                <c:pt idx="5">
                  <c:v>0.92900000000000005</c:v>
                </c:pt>
                <c:pt idx="6">
                  <c:v>0.64300000000000002</c:v>
                </c:pt>
                <c:pt idx="7">
                  <c:v>9.5000000000000001E-2</c:v>
                </c:pt>
                <c:pt idx="8">
                  <c:v>0.89300000000000002</c:v>
                </c:pt>
                <c:pt idx="9">
                  <c:v>0.60699999999999998</c:v>
                </c:pt>
                <c:pt idx="10">
                  <c:v>9.5000000000000001E-2</c:v>
                </c:pt>
                <c:pt idx="11">
                  <c:v>0.85699999999999998</c:v>
                </c:pt>
                <c:pt idx="12">
                  <c:v>0.11899999999999999</c:v>
                </c:pt>
                <c:pt idx="13">
                  <c:v>0.85699999999999998</c:v>
                </c:pt>
                <c:pt idx="14">
                  <c:v>0.90500000000000003</c:v>
                </c:pt>
                <c:pt idx="15">
                  <c:v>0.41699999999999998</c:v>
                </c:pt>
                <c:pt idx="16">
                  <c:v>0.48799999999999999</c:v>
                </c:pt>
                <c:pt idx="17">
                  <c:v>0.8928571428571429</c:v>
                </c:pt>
                <c:pt idx="18">
                  <c:v>0.72599999999999998</c:v>
                </c:pt>
                <c:pt idx="19">
                  <c:v>0.94</c:v>
                </c:pt>
                <c:pt idx="20">
                  <c:v>0.20200000000000001</c:v>
                </c:pt>
              </c:numCache>
            </c:numRef>
          </c:val>
          <c:extLst>
            <c:ext xmlns:c16="http://schemas.microsoft.com/office/drawing/2014/chart" uri="{C3380CC4-5D6E-409C-BE32-E72D297353CC}">
              <c16:uniqueId val="{00000005-1F9A-4741-9E29-B4137ED7CB6D}"/>
            </c:ext>
          </c:extLst>
        </c:ser>
        <c:ser>
          <c:idx val="2"/>
          <c:order val="2"/>
          <c:tx>
            <c:strRef>
              <c:f>'Community Teams'!$A$39</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Teams'!$B$35:$V$36</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Teams'!$B$39:$V$39</c:f>
              <c:numCache>
                <c:formatCode>0.0%</c:formatCode>
                <c:ptCount val="21"/>
                <c:pt idx="0">
                  <c:v>4.8000000000000001E-2</c:v>
                </c:pt>
                <c:pt idx="1">
                  <c:v>4.8000000000000001E-2</c:v>
                </c:pt>
                <c:pt idx="2">
                  <c:v>4.8000000000000001E-2</c:v>
                </c:pt>
                <c:pt idx="3">
                  <c:v>4.8000000000000001E-2</c:v>
                </c:pt>
                <c:pt idx="4">
                  <c:v>0.06</c:v>
                </c:pt>
                <c:pt idx="5">
                  <c:v>3.5999999999999997E-2</c:v>
                </c:pt>
                <c:pt idx="6">
                  <c:v>4.8000000000000001E-2</c:v>
                </c:pt>
                <c:pt idx="7">
                  <c:v>4.8000000000000001E-2</c:v>
                </c:pt>
                <c:pt idx="8">
                  <c:v>4.8000000000000001E-2</c:v>
                </c:pt>
                <c:pt idx="9">
                  <c:v>4.8000000000000001E-2</c:v>
                </c:pt>
                <c:pt idx="10">
                  <c:v>4.8000000000000001E-2</c:v>
                </c:pt>
                <c:pt idx="11">
                  <c:v>4.8000000000000001E-2</c:v>
                </c:pt>
                <c:pt idx="12">
                  <c:v>4.8000000000000001E-2</c:v>
                </c:pt>
                <c:pt idx="13">
                  <c:v>3.5999999999999997E-2</c:v>
                </c:pt>
                <c:pt idx="14">
                  <c:v>4.8000000000000001E-2</c:v>
                </c:pt>
                <c:pt idx="15">
                  <c:v>3.5999999999999997E-2</c:v>
                </c:pt>
                <c:pt idx="16">
                  <c:v>3.5999999999999997E-2</c:v>
                </c:pt>
                <c:pt idx="17">
                  <c:v>3.5714285714285712E-2</c:v>
                </c:pt>
                <c:pt idx="18">
                  <c:v>4.8000000000000001E-2</c:v>
                </c:pt>
                <c:pt idx="19">
                  <c:v>3.5999999999999997E-2</c:v>
                </c:pt>
                <c:pt idx="20">
                  <c:v>4.8000000000000001E-2</c:v>
                </c:pt>
              </c:numCache>
            </c:numRef>
          </c:val>
          <c:extLst>
            <c:ext xmlns:c16="http://schemas.microsoft.com/office/drawing/2014/chart" uri="{C3380CC4-5D6E-409C-BE32-E72D297353CC}">
              <c16:uniqueId val="{00000006-1F9A-4741-9E29-B4137ED7CB6D}"/>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community</a:t>
            </a:r>
            <a:r>
              <a:rPr lang="en-GB" sz="1400" b="1" baseline="0">
                <a:solidFill>
                  <a:srgbClr val="333333"/>
                </a:solidFill>
              </a:rPr>
              <a:t> all age teams that have staff members within each profession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'Community Teams'!$A$72</c:f>
              <c:strCache>
                <c:ptCount val="1"/>
                <c:pt idx="0">
                  <c:v>Yes</c:v>
                </c:pt>
              </c:strCache>
            </c:strRef>
          </c:tx>
          <c:spPr>
            <a:solidFill>
              <a:srgbClr val="F57A27"/>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E6-4277-A1CE-52BF157F4083}"/>
                </c:ext>
              </c:extLst>
            </c:dLbl>
            <c:dLbl>
              <c:idx val="5"/>
              <c:delete val="1"/>
              <c:extLst>
                <c:ext xmlns:c15="http://schemas.microsoft.com/office/drawing/2012/chart" uri="{CE6537A1-D6FC-4f65-9D91-7224C49458BB}"/>
                <c:ext xmlns:c16="http://schemas.microsoft.com/office/drawing/2014/chart" uri="{C3380CC4-5D6E-409C-BE32-E72D297353CC}">
                  <c16:uniqueId val="{00000001-6AE6-4277-A1CE-52BF157F4083}"/>
                </c:ext>
              </c:extLst>
            </c:dLbl>
            <c:dLbl>
              <c:idx val="11"/>
              <c:delete val="1"/>
              <c:extLst>
                <c:ext xmlns:c15="http://schemas.microsoft.com/office/drawing/2012/chart" uri="{CE6537A1-D6FC-4f65-9D91-7224C49458BB}"/>
                <c:ext xmlns:c16="http://schemas.microsoft.com/office/drawing/2014/chart" uri="{C3380CC4-5D6E-409C-BE32-E72D297353CC}">
                  <c16:uniqueId val="{00000002-6AE6-4277-A1CE-52BF157F4083}"/>
                </c:ext>
              </c:extLst>
            </c:dLbl>
            <c:dLbl>
              <c:idx val="13"/>
              <c:delete val="1"/>
              <c:extLst>
                <c:ext xmlns:c15="http://schemas.microsoft.com/office/drawing/2012/chart" uri="{CE6537A1-D6FC-4f65-9D91-7224C49458BB}"/>
                <c:ext xmlns:c16="http://schemas.microsoft.com/office/drawing/2014/chart" uri="{C3380CC4-5D6E-409C-BE32-E72D297353CC}">
                  <c16:uniqueId val="{00000003-6AE6-4277-A1CE-52BF157F4083}"/>
                </c:ext>
              </c:extLst>
            </c:dLbl>
            <c:dLbl>
              <c:idx val="19"/>
              <c:delete val="1"/>
              <c:extLst>
                <c:ext xmlns:c15="http://schemas.microsoft.com/office/drawing/2012/chart" uri="{CE6537A1-D6FC-4f65-9D91-7224C49458BB}"/>
                <c:ext xmlns:c16="http://schemas.microsoft.com/office/drawing/2014/chart" uri="{C3380CC4-5D6E-409C-BE32-E72D297353CC}">
                  <c16:uniqueId val="{00000004-6AE6-4277-A1CE-52BF157F4083}"/>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Teams'!$B$70:$V$71</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Teams'!$B$72:$V$72</c:f>
              <c:numCache>
                <c:formatCode>0.0%</c:formatCode>
                <c:ptCount val="21"/>
                <c:pt idx="0">
                  <c:v>0.73299999999999998</c:v>
                </c:pt>
                <c:pt idx="1">
                  <c:v>0.33300000000000002</c:v>
                </c:pt>
                <c:pt idx="2">
                  <c:v>0.46700000000000003</c:v>
                </c:pt>
                <c:pt idx="3">
                  <c:v>0.33300000000000002</c:v>
                </c:pt>
                <c:pt idx="4">
                  <c:v>0.13300000000000001</c:v>
                </c:pt>
                <c:pt idx="5">
                  <c:v>0</c:v>
                </c:pt>
                <c:pt idx="6">
                  <c:v>0.46700000000000003</c:v>
                </c:pt>
                <c:pt idx="7">
                  <c:v>0.66700000000000004</c:v>
                </c:pt>
                <c:pt idx="8">
                  <c:v>0.4</c:v>
                </c:pt>
                <c:pt idx="9">
                  <c:v>0.26700000000000002</c:v>
                </c:pt>
                <c:pt idx="10">
                  <c:v>0.8</c:v>
                </c:pt>
                <c:pt idx="11">
                  <c:v>0</c:v>
                </c:pt>
                <c:pt idx="12">
                  <c:v>0.8</c:v>
                </c:pt>
                <c:pt idx="13">
                  <c:v>0</c:v>
                </c:pt>
                <c:pt idx="14">
                  <c:v>6.7000000000000004E-2</c:v>
                </c:pt>
                <c:pt idx="15">
                  <c:v>0.46700000000000003</c:v>
                </c:pt>
                <c:pt idx="16">
                  <c:v>0.33300000000000002</c:v>
                </c:pt>
                <c:pt idx="17">
                  <c:v>0.33333333333333326</c:v>
                </c:pt>
                <c:pt idx="18">
                  <c:v>0.13300000000000001</c:v>
                </c:pt>
                <c:pt idx="19">
                  <c:v>0</c:v>
                </c:pt>
                <c:pt idx="20">
                  <c:v>0.66700000000000004</c:v>
                </c:pt>
              </c:numCache>
            </c:numRef>
          </c:val>
          <c:extLst>
            <c:ext xmlns:c16="http://schemas.microsoft.com/office/drawing/2014/chart" uri="{C3380CC4-5D6E-409C-BE32-E72D297353CC}">
              <c16:uniqueId val="{00000005-6AE6-4277-A1CE-52BF157F4083}"/>
            </c:ext>
          </c:extLst>
        </c:ser>
        <c:ser>
          <c:idx val="1"/>
          <c:order val="1"/>
          <c:tx>
            <c:strRef>
              <c:f>'Community Teams'!$A$73</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Teams'!$B$70:$V$71</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Teams'!$B$73:$V$73</c:f>
              <c:numCache>
                <c:formatCode>0.0%</c:formatCode>
                <c:ptCount val="21"/>
                <c:pt idx="0">
                  <c:v>0.26700000000000002</c:v>
                </c:pt>
                <c:pt idx="1">
                  <c:v>0.66700000000000004</c:v>
                </c:pt>
                <c:pt idx="2">
                  <c:v>0.53300000000000003</c:v>
                </c:pt>
                <c:pt idx="3">
                  <c:v>0.66700000000000004</c:v>
                </c:pt>
                <c:pt idx="4">
                  <c:v>0.86699999999999999</c:v>
                </c:pt>
                <c:pt idx="5">
                  <c:v>1</c:v>
                </c:pt>
                <c:pt idx="6">
                  <c:v>0.53300000000000003</c:v>
                </c:pt>
                <c:pt idx="7">
                  <c:v>0.33300000000000002</c:v>
                </c:pt>
                <c:pt idx="8">
                  <c:v>0.6</c:v>
                </c:pt>
                <c:pt idx="9">
                  <c:v>0.73299999999999998</c:v>
                </c:pt>
                <c:pt idx="10">
                  <c:v>0.2</c:v>
                </c:pt>
                <c:pt idx="11">
                  <c:v>1</c:v>
                </c:pt>
                <c:pt idx="12">
                  <c:v>0.2</c:v>
                </c:pt>
                <c:pt idx="13">
                  <c:v>1</c:v>
                </c:pt>
                <c:pt idx="14">
                  <c:v>0.93300000000000005</c:v>
                </c:pt>
                <c:pt idx="15">
                  <c:v>0.53300000000000003</c:v>
                </c:pt>
                <c:pt idx="16">
                  <c:v>0.66700000000000004</c:v>
                </c:pt>
                <c:pt idx="17">
                  <c:v>0.66666666666666652</c:v>
                </c:pt>
                <c:pt idx="18">
                  <c:v>0.86699999999999999</c:v>
                </c:pt>
                <c:pt idx="19">
                  <c:v>1</c:v>
                </c:pt>
                <c:pt idx="20">
                  <c:v>0.33300000000000002</c:v>
                </c:pt>
              </c:numCache>
            </c:numRef>
          </c:val>
          <c:extLst>
            <c:ext xmlns:c16="http://schemas.microsoft.com/office/drawing/2014/chart" uri="{C3380CC4-5D6E-409C-BE32-E72D297353CC}">
              <c16:uniqueId val="{00000006-6AE6-4277-A1CE-52BF157F4083}"/>
            </c:ext>
          </c:extLst>
        </c:ser>
        <c:ser>
          <c:idx val="2"/>
          <c:order val="2"/>
          <c:tx>
            <c:strRef>
              <c:f>'Community Teams'!$A$74</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4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Teams'!$B$70:$V$71</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'Community Teams'!$B$74:$V$74</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7-6AE6-4277-A1CE-52BF157F4083}"/>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a:t>
            </a:r>
            <a:r>
              <a:rPr lang="en-GB" sz="1400" b="1" baseline="0">
                <a:solidFill>
                  <a:srgbClr val="333333"/>
                </a:solidFill>
              </a:rPr>
              <a:t> of day patient adult teams that have staff members within each profession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'Day Patient Teams '!$A$3</c:f>
              <c:strCache>
                <c:ptCount val="1"/>
                <c:pt idx="0">
                  <c:v>Yes</c:v>
                </c:pt>
              </c:strCache>
            </c:strRef>
          </c:tx>
          <c:spPr>
            <a:solidFill>
              <a:srgbClr val="F57A27"/>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47BE-4079-B63D-BF6F18AC4D49}"/>
                </c:ext>
              </c:extLst>
            </c:dLbl>
            <c:dLbl>
              <c:idx val="5"/>
              <c:delete val="1"/>
              <c:extLst>
                <c:ext xmlns:c15="http://schemas.microsoft.com/office/drawing/2012/chart" uri="{CE6537A1-D6FC-4f65-9D91-7224C49458BB}"/>
                <c:ext xmlns:c16="http://schemas.microsoft.com/office/drawing/2014/chart" uri="{C3380CC4-5D6E-409C-BE32-E72D297353CC}">
                  <c16:uniqueId val="{00000001-47BE-4079-B63D-BF6F18AC4D49}"/>
                </c:ext>
              </c:extLst>
            </c:dLbl>
            <c:dLbl>
              <c:idx val="8"/>
              <c:delete val="1"/>
              <c:extLst>
                <c:ext xmlns:c15="http://schemas.microsoft.com/office/drawing/2012/chart" uri="{CE6537A1-D6FC-4f65-9D91-7224C49458BB}"/>
                <c:ext xmlns:c16="http://schemas.microsoft.com/office/drawing/2014/chart" uri="{C3380CC4-5D6E-409C-BE32-E72D297353CC}">
                  <c16:uniqueId val="{00000002-47BE-4079-B63D-BF6F18AC4D49}"/>
                </c:ext>
              </c:extLst>
            </c:dLbl>
            <c:dLbl>
              <c:idx val="11"/>
              <c:delete val="1"/>
              <c:extLst>
                <c:ext xmlns:c15="http://schemas.microsoft.com/office/drawing/2012/chart" uri="{CE6537A1-D6FC-4f65-9D91-7224C49458BB}"/>
                <c:ext xmlns:c16="http://schemas.microsoft.com/office/drawing/2014/chart" uri="{C3380CC4-5D6E-409C-BE32-E72D297353CC}">
                  <c16:uniqueId val="{00000003-47BE-4079-B63D-BF6F18AC4D49}"/>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BE-4079-B63D-BF6F18AC4D49}"/>
                </c:ext>
              </c:extLst>
            </c:dLbl>
            <c:dLbl>
              <c:idx val="19"/>
              <c:delete val="1"/>
              <c:extLst>
                <c:ext xmlns:c15="http://schemas.microsoft.com/office/drawing/2012/chart" uri="{CE6537A1-D6FC-4f65-9D91-7224C49458BB}"/>
                <c:ext xmlns:c16="http://schemas.microsoft.com/office/drawing/2014/chart" uri="{C3380CC4-5D6E-409C-BE32-E72D297353CC}">
                  <c16:uniqueId val="{00000005-47BE-4079-B63D-BF6F18AC4D4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'Day Patient Teams '!$B$1:$V$2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'Day Patient Teams '!$B$3:$V$3</c:f>
              <c:numCache>
                <c:formatCode>0.0%</c:formatCode>
                <c:ptCount val="21"/>
                <c:pt idx="0">
                  <c:v>0.8</c:v>
                </c:pt>
                <c:pt idx="1">
                  <c:v>0.13300000000000001</c:v>
                </c:pt>
                <c:pt idx="2">
                  <c:v>0.13300000000000001</c:v>
                </c:pt>
                <c:pt idx="3">
                  <c:v>0.46700000000000003</c:v>
                </c:pt>
                <c:pt idx="4">
                  <c:v>0</c:v>
                </c:pt>
                <c:pt idx="5">
                  <c:v>0</c:v>
                </c:pt>
                <c:pt idx="6">
                  <c:v>0.2</c:v>
                </c:pt>
                <c:pt idx="7">
                  <c:v>0.93300000000000005</c:v>
                </c:pt>
                <c:pt idx="8">
                  <c:v>0</c:v>
                </c:pt>
                <c:pt idx="9">
                  <c:v>0.2</c:v>
                </c:pt>
                <c:pt idx="10">
                  <c:v>0.93300000000000005</c:v>
                </c:pt>
                <c:pt idx="11">
                  <c:v>0</c:v>
                </c:pt>
                <c:pt idx="12">
                  <c:v>0.53300000000000003</c:v>
                </c:pt>
                <c:pt idx="13">
                  <c:v>6.7000000000000004E-2</c:v>
                </c:pt>
                <c:pt idx="14">
                  <c:v>6.7000000000000004E-2</c:v>
                </c:pt>
                <c:pt idx="15">
                  <c:v>0.8</c:v>
                </c:pt>
                <c:pt idx="16">
                  <c:v>0.73299999999999998</c:v>
                </c:pt>
                <c:pt idx="17">
                  <c:v>0.33333333333333326</c:v>
                </c:pt>
                <c:pt idx="18">
                  <c:v>0.13300000000000001</c:v>
                </c:pt>
                <c:pt idx="19">
                  <c:v>0</c:v>
                </c:pt>
                <c:pt idx="20">
                  <c:v>6.7000000000000004E-2</c:v>
                </c:pt>
              </c:numCache>
            </c:numRef>
          </c:val>
          <c:extLst>
            <c:ext xmlns:c16="http://schemas.microsoft.com/office/drawing/2014/chart" uri="{C3380CC4-5D6E-409C-BE32-E72D297353CC}">
              <c16:uniqueId val="{00000006-47BE-4079-B63D-BF6F18AC4D49}"/>
            </c:ext>
          </c:extLst>
        </c:ser>
        <c:ser>
          <c:idx val="1"/>
          <c:order val="1"/>
          <c:tx>
            <c:strRef>
              <c:f>'Day Patient Teams '!$A$4</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'Day Patient Teams '!$B$1:$V$2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'Day Patient Teams '!$B$4:$V$4</c:f>
              <c:numCache>
                <c:formatCode>0.0%</c:formatCode>
                <c:ptCount val="21"/>
                <c:pt idx="0">
                  <c:v>0.2</c:v>
                </c:pt>
                <c:pt idx="1">
                  <c:v>0.86699999999999999</c:v>
                </c:pt>
                <c:pt idx="2">
                  <c:v>0.86699999999999999</c:v>
                </c:pt>
                <c:pt idx="3">
                  <c:v>0.53300000000000003</c:v>
                </c:pt>
                <c:pt idx="4">
                  <c:v>1</c:v>
                </c:pt>
                <c:pt idx="5">
                  <c:v>1</c:v>
                </c:pt>
                <c:pt idx="6">
                  <c:v>0.8</c:v>
                </c:pt>
                <c:pt idx="7">
                  <c:v>6.7000000000000004E-2</c:v>
                </c:pt>
                <c:pt idx="8">
                  <c:v>1</c:v>
                </c:pt>
                <c:pt idx="9">
                  <c:v>0.8</c:v>
                </c:pt>
                <c:pt idx="10">
                  <c:v>6.7000000000000004E-2</c:v>
                </c:pt>
                <c:pt idx="11">
                  <c:v>1</c:v>
                </c:pt>
                <c:pt idx="12">
                  <c:v>0.46700000000000003</c:v>
                </c:pt>
                <c:pt idx="13">
                  <c:v>0.93300000000000005</c:v>
                </c:pt>
                <c:pt idx="14">
                  <c:v>0.93300000000000005</c:v>
                </c:pt>
                <c:pt idx="15">
                  <c:v>0.2</c:v>
                </c:pt>
                <c:pt idx="16">
                  <c:v>0.26700000000000002</c:v>
                </c:pt>
                <c:pt idx="17">
                  <c:v>0.66666666666666652</c:v>
                </c:pt>
                <c:pt idx="18">
                  <c:v>0.86699999999999999</c:v>
                </c:pt>
                <c:pt idx="19">
                  <c:v>1</c:v>
                </c:pt>
                <c:pt idx="20">
                  <c:v>0.93300000000000005</c:v>
                </c:pt>
              </c:numCache>
            </c:numRef>
          </c:val>
          <c:extLst>
            <c:ext xmlns:c16="http://schemas.microsoft.com/office/drawing/2014/chart" uri="{C3380CC4-5D6E-409C-BE32-E72D297353CC}">
              <c16:uniqueId val="{00000007-47BE-4079-B63D-BF6F18AC4D49}"/>
            </c:ext>
          </c:extLst>
        </c:ser>
        <c:ser>
          <c:idx val="2"/>
          <c:order val="2"/>
          <c:tx>
            <c:strRef>
              <c:f>'Day Patient Teams '!$A$5</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4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'Day Patient Teams '!$B$1:$V$2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'Day Patient Teams '!$B$5:$V$5</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8-47BE-4079-B63D-BF6F18AC4D49}"/>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9562524197304"/>
          <c:y val="0.10273867288887201"/>
          <c:w val="0.89362771840520117"/>
          <c:h val="0.63748057858015206"/>
        </c:manualLayout>
      </c:layout>
      <c:barChart>
        <c:barDir val="col"/>
        <c:grouping val="percentStacked"/>
        <c:varyColors val="0"/>
        <c:ser>
          <c:idx val="0"/>
          <c:order val="0"/>
          <c:tx>
            <c:strRef>
              <c:f>'ED Specific or General Service'!$B$11</c:f>
              <c:strCache>
                <c:ptCount val="1"/>
                <c:pt idx="0">
                  <c:v>Eating Disorder Specific Team</c:v>
                </c:pt>
              </c:strCache>
            </c:strRef>
          </c:tx>
          <c:spPr>
            <a:solidFill>
              <a:srgbClr val="F57A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Service'!$A$12:$A$17</c:f>
              <c:strCache>
                <c:ptCount val="6"/>
                <c:pt idx="0">
                  <c:v>Outreach CYP
(n = 20)</c:v>
                </c:pt>
                <c:pt idx="1">
                  <c:v>Outreach Adult
(n = 19)</c:v>
                </c:pt>
                <c:pt idx="2">
                  <c:v>Intensive Community CYP
(n = 64)</c:v>
                </c:pt>
                <c:pt idx="3">
                  <c:v>Intensive Community Adult
(n = 34)</c:v>
                </c:pt>
                <c:pt idx="4">
                  <c:v>Other CYP
(n = 28)</c:v>
                </c:pt>
                <c:pt idx="5">
                  <c:v>Other Adult
(n = 23)</c:v>
                </c:pt>
              </c:strCache>
            </c:strRef>
          </c:cat>
          <c:val>
            <c:numRef>
              <c:f>'ED Specific or General Service'!$B$12:$B$17</c:f>
              <c:numCache>
                <c:formatCode>0.0%</c:formatCode>
                <c:ptCount val="6"/>
                <c:pt idx="0">
                  <c:v>0.8</c:v>
                </c:pt>
                <c:pt idx="1">
                  <c:v>0.94699999999999995</c:v>
                </c:pt>
                <c:pt idx="2">
                  <c:v>0.84399999999999997</c:v>
                </c:pt>
                <c:pt idx="3">
                  <c:v>1</c:v>
                </c:pt>
                <c:pt idx="4">
                  <c:v>0.32100000000000001</c:v>
                </c:pt>
                <c:pt idx="5">
                  <c:v>0.91300000000000003</c:v>
                </c:pt>
              </c:numCache>
            </c:numRef>
          </c:val>
          <c:extLst>
            <c:ext xmlns:c16="http://schemas.microsoft.com/office/drawing/2014/chart" uri="{C3380CC4-5D6E-409C-BE32-E72D297353CC}">
              <c16:uniqueId val="{00000000-A5B8-4E02-BE63-9C3CA70A53BD}"/>
            </c:ext>
          </c:extLst>
        </c:ser>
        <c:ser>
          <c:idx val="1"/>
          <c:order val="1"/>
          <c:tx>
            <c:strRef>
              <c:f>'ED Specific or General Service'!$C$11</c:f>
              <c:strCache>
                <c:ptCount val="1"/>
                <c:pt idx="0">
                  <c:v>Eating Disorder Pathway Within General Service</c:v>
                </c:pt>
              </c:strCache>
            </c:strRef>
          </c:tx>
          <c:spPr>
            <a:solidFill>
              <a:srgbClr val="EDAD1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A5B8-4E02-BE63-9C3CA70A53BD}"/>
                </c:ext>
              </c:extLst>
            </c:dLbl>
            <c:dLbl>
              <c:idx val="3"/>
              <c:delete val="1"/>
              <c:extLst>
                <c:ext xmlns:c15="http://schemas.microsoft.com/office/drawing/2012/chart" uri="{CE6537A1-D6FC-4f65-9D91-7224C49458BB}"/>
                <c:ext xmlns:c16="http://schemas.microsoft.com/office/drawing/2014/chart" uri="{C3380CC4-5D6E-409C-BE32-E72D297353CC}">
                  <c16:uniqueId val="{00000002-A5B8-4E02-BE63-9C3CA70A53B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Service'!$A$12:$A$17</c:f>
              <c:strCache>
                <c:ptCount val="6"/>
                <c:pt idx="0">
                  <c:v>Outreach CYP
(n = 20)</c:v>
                </c:pt>
                <c:pt idx="1">
                  <c:v>Outreach Adult
(n = 19)</c:v>
                </c:pt>
                <c:pt idx="2">
                  <c:v>Intensive Community CYP
(n = 64)</c:v>
                </c:pt>
                <c:pt idx="3">
                  <c:v>Intensive Community Adult
(n = 34)</c:v>
                </c:pt>
                <c:pt idx="4">
                  <c:v>Other CYP
(n = 28)</c:v>
                </c:pt>
                <c:pt idx="5">
                  <c:v>Other Adult
(n = 23)</c:v>
                </c:pt>
              </c:strCache>
            </c:strRef>
          </c:cat>
          <c:val>
            <c:numRef>
              <c:f>'ED Specific or General Service'!$C$12:$C$17</c:f>
              <c:numCache>
                <c:formatCode>0.0%</c:formatCode>
                <c:ptCount val="6"/>
                <c:pt idx="0">
                  <c:v>0.15</c:v>
                </c:pt>
                <c:pt idx="1">
                  <c:v>0</c:v>
                </c:pt>
                <c:pt idx="2">
                  <c:v>0.109</c:v>
                </c:pt>
                <c:pt idx="3">
                  <c:v>0</c:v>
                </c:pt>
                <c:pt idx="4">
                  <c:v>0.42899999999999999</c:v>
                </c:pt>
                <c:pt idx="5">
                  <c:v>4.2999999999999997E-2</c:v>
                </c:pt>
              </c:numCache>
            </c:numRef>
          </c:val>
          <c:extLst>
            <c:ext xmlns:c16="http://schemas.microsoft.com/office/drawing/2014/chart" uri="{C3380CC4-5D6E-409C-BE32-E72D297353CC}">
              <c16:uniqueId val="{00000003-A5B8-4E02-BE63-9C3CA70A53BD}"/>
            </c:ext>
          </c:extLst>
        </c:ser>
        <c:ser>
          <c:idx val="2"/>
          <c:order val="2"/>
          <c:tx>
            <c:strRef>
              <c:f>'ED Specific or General Service'!$D$11</c:f>
              <c:strCache>
                <c:ptCount val="1"/>
                <c:pt idx="0">
                  <c:v>General Service with No Dedicated Eating Disorder Pathway</c:v>
                </c:pt>
              </c:strCache>
            </c:strRef>
          </c:tx>
          <c:spPr>
            <a:solidFill>
              <a:srgbClr val="411B5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A5B8-4E02-BE63-9C3CA70A53BD}"/>
                </c:ext>
              </c:extLst>
            </c:dLbl>
            <c:dLbl>
              <c:idx val="1"/>
              <c:delete val="1"/>
              <c:extLst>
                <c:ext xmlns:c15="http://schemas.microsoft.com/office/drawing/2012/chart" uri="{CE6537A1-D6FC-4f65-9D91-7224C49458BB}"/>
                <c:ext xmlns:c16="http://schemas.microsoft.com/office/drawing/2014/chart" uri="{C3380CC4-5D6E-409C-BE32-E72D297353CC}">
                  <c16:uniqueId val="{00000005-A5B8-4E02-BE63-9C3CA70A53BD}"/>
                </c:ext>
              </c:extLst>
            </c:dLbl>
            <c:dLbl>
              <c:idx val="2"/>
              <c:delete val="1"/>
              <c:extLst>
                <c:ext xmlns:c15="http://schemas.microsoft.com/office/drawing/2012/chart" uri="{CE6537A1-D6FC-4f65-9D91-7224C49458BB}"/>
                <c:ext xmlns:c16="http://schemas.microsoft.com/office/drawing/2014/chart" uri="{C3380CC4-5D6E-409C-BE32-E72D297353CC}">
                  <c16:uniqueId val="{00000006-A5B8-4E02-BE63-9C3CA70A53BD}"/>
                </c:ext>
              </c:extLst>
            </c:dLbl>
            <c:dLbl>
              <c:idx val="3"/>
              <c:delete val="1"/>
              <c:extLst>
                <c:ext xmlns:c15="http://schemas.microsoft.com/office/drawing/2012/chart" uri="{CE6537A1-D6FC-4f65-9D91-7224C49458BB}"/>
                <c:ext xmlns:c16="http://schemas.microsoft.com/office/drawing/2014/chart" uri="{C3380CC4-5D6E-409C-BE32-E72D297353CC}">
                  <c16:uniqueId val="{00000007-A5B8-4E02-BE63-9C3CA70A53BD}"/>
                </c:ext>
              </c:extLst>
            </c:dLbl>
            <c:dLbl>
              <c:idx val="5"/>
              <c:delete val="1"/>
              <c:extLst>
                <c:ext xmlns:c15="http://schemas.microsoft.com/office/drawing/2012/chart" uri="{CE6537A1-D6FC-4f65-9D91-7224C49458BB}"/>
                <c:ext xmlns:c16="http://schemas.microsoft.com/office/drawing/2014/chart" uri="{C3380CC4-5D6E-409C-BE32-E72D297353CC}">
                  <c16:uniqueId val="{00000008-A5B8-4E02-BE63-9C3CA70A53B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Service'!$A$12:$A$17</c:f>
              <c:strCache>
                <c:ptCount val="6"/>
                <c:pt idx="0">
                  <c:v>Outreach CYP
(n = 20)</c:v>
                </c:pt>
                <c:pt idx="1">
                  <c:v>Outreach Adult
(n = 19)</c:v>
                </c:pt>
                <c:pt idx="2">
                  <c:v>Intensive Community CYP
(n = 64)</c:v>
                </c:pt>
                <c:pt idx="3">
                  <c:v>Intensive Community Adult
(n = 34)</c:v>
                </c:pt>
                <c:pt idx="4">
                  <c:v>Other CYP
(n = 28)</c:v>
                </c:pt>
                <c:pt idx="5">
                  <c:v>Other Adult
(n = 23)</c:v>
                </c:pt>
              </c:strCache>
            </c:strRef>
          </c:cat>
          <c:val>
            <c:numRef>
              <c:f>'ED Specific or General Service'!$D$12:$D$17</c:f>
              <c:numCache>
                <c:formatCode>0.0%</c:formatCode>
                <c:ptCount val="6"/>
                <c:pt idx="0">
                  <c:v>0</c:v>
                </c:pt>
                <c:pt idx="1">
                  <c:v>0</c:v>
                </c:pt>
                <c:pt idx="2">
                  <c:v>0</c:v>
                </c:pt>
                <c:pt idx="3">
                  <c:v>0</c:v>
                </c:pt>
                <c:pt idx="4">
                  <c:v>0.25</c:v>
                </c:pt>
                <c:pt idx="5">
                  <c:v>0</c:v>
                </c:pt>
              </c:numCache>
            </c:numRef>
          </c:val>
          <c:extLst>
            <c:ext xmlns:c16="http://schemas.microsoft.com/office/drawing/2014/chart" uri="{C3380CC4-5D6E-409C-BE32-E72D297353CC}">
              <c16:uniqueId val="{00000009-A5B8-4E02-BE63-9C3CA70A53BD}"/>
            </c:ext>
          </c:extLst>
        </c:ser>
        <c:ser>
          <c:idx val="3"/>
          <c:order val="3"/>
          <c:tx>
            <c:strRef>
              <c:f>'ED Specific or General Service'!$E$11</c:f>
              <c:strCache>
                <c:ptCount val="1"/>
                <c:pt idx="0">
                  <c:v>Other</c:v>
                </c:pt>
              </c:strCache>
            </c:strRef>
          </c:tx>
          <c:spPr>
            <a:solidFill>
              <a:srgbClr val="059FDD"/>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A-A5B8-4E02-BE63-9C3CA70A53BD}"/>
                </c:ext>
              </c:extLst>
            </c:dLbl>
            <c:dLbl>
              <c:idx val="4"/>
              <c:delete val="1"/>
              <c:extLst>
                <c:ext xmlns:c15="http://schemas.microsoft.com/office/drawing/2012/chart" uri="{CE6537A1-D6FC-4f65-9D91-7224C49458BB}"/>
                <c:ext xmlns:c16="http://schemas.microsoft.com/office/drawing/2014/chart" uri="{C3380CC4-5D6E-409C-BE32-E72D297353CC}">
                  <c16:uniqueId val="{0000000B-A5B8-4E02-BE63-9C3CA70A53B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Specific or General Service'!$A$12:$A$17</c:f>
              <c:strCache>
                <c:ptCount val="6"/>
                <c:pt idx="0">
                  <c:v>Outreach CYP
(n = 20)</c:v>
                </c:pt>
                <c:pt idx="1">
                  <c:v>Outreach Adult
(n = 19)</c:v>
                </c:pt>
                <c:pt idx="2">
                  <c:v>Intensive Community CYP
(n = 64)</c:v>
                </c:pt>
                <c:pt idx="3">
                  <c:v>Intensive Community Adult
(n = 34)</c:v>
                </c:pt>
                <c:pt idx="4">
                  <c:v>Other CYP
(n = 28)</c:v>
                </c:pt>
                <c:pt idx="5">
                  <c:v>Other Adult
(n = 23)</c:v>
                </c:pt>
              </c:strCache>
            </c:strRef>
          </c:cat>
          <c:val>
            <c:numRef>
              <c:f>'ED Specific or General Service'!$E$12:$E$17</c:f>
              <c:numCache>
                <c:formatCode>0.0%</c:formatCode>
                <c:ptCount val="6"/>
                <c:pt idx="0">
                  <c:v>0.05</c:v>
                </c:pt>
                <c:pt idx="1">
                  <c:v>5.2999999999999999E-2</c:v>
                </c:pt>
                <c:pt idx="2">
                  <c:v>4.7E-2</c:v>
                </c:pt>
                <c:pt idx="3">
                  <c:v>0</c:v>
                </c:pt>
                <c:pt idx="4">
                  <c:v>0</c:v>
                </c:pt>
                <c:pt idx="5">
                  <c:v>4.2999999999999997E-2</c:v>
                </c:pt>
              </c:numCache>
            </c:numRef>
          </c:val>
          <c:extLst>
            <c:ext xmlns:c16="http://schemas.microsoft.com/office/drawing/2014/chart" uri="{C3380CC4-5D6E-409C-BE32-E72D297353CC}">
              <c16:uniqueId val="{0000000C-A5B8-4E02-BE63-9C3CA70A53BD}"/>
            </c:ext>
          </c:extLst>
        </c:ser>
        <c:dLbls>
          <c:dLblPos val="ctr"/>
          <c:showLegendKey val="0"/>
          <c:showVal val="1"/>
          <c:showCatName val="0"/>
          <c:showSerName val="0"/>
          <c:showPercent val="0"/>
          <c:showBubbleSize val="0"/>
        </c:dLbls>
        <c:gapWidth val="100"/>
        <c:overlap val="100"/>
        <c:axId val="1213798832"/>
        <c:axId val="1213799192"/>
      </c:barChart>
      <c:catAx>
        <c:axId val="121379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1213799192"/>
        <c:crosses val="autoZero"/>
        <c:auto val="1"/>
        <c:lblAlgn val="ctr"/>
        <c:lblOffset val="100"/>
        <c:noMultiLvlLbl val="0"/>
      </c:catAx>
      <c:valAx>
        <c:axId val="1213799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crossAx val="1213798832"/>
        <c:crosses val="autoZero"/>
        <c:crossBetween val="between"/>
      </c:valAx>
      <c:spPr>
        <a:noFill/>
        <a:ln>
          <a:noFill/>
        </a:ln>
        <a:effectLst/>
      </c:spPr>
    </c:plotArea>
    <c:legend>
      <c:legendPos val="b"/>
      <c:layout>
        <c:manualLayout>
          <c:xMode val="edge"/>
          <c:yMode val="edge"/>
          <c:x val="0.10948455887551756"/>
          <c:y val="0.88996077225425685"/>
          <c:w val="0.85568634776547148"/>
          <c:h val="8.7845361289968199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day patient CYP teams that have staff members within</a:t>
            </a:r>
            <a:r>
              <a:rPr lang="en-GB" sz="1400" b="1" baseline="0">
                <a:solidFill>
                  <a:srgbClr val="333333"/>
                </a:solidFill>
              </a:rPr>
              <a:t> each profession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'Day Patient Teams '!$A$36</c:f>
              <c:strCache>
                <c:ptCount val="1"/>
                <c:pt idx="0">
                  <c:v>Yes</c:v>
                </c:pt>
              </c:strCache>
            </c:strRef>
          </c:tx>
          <c:spPr>
            <a:solidFill>
              <a:srgbClr val="F57A27"/>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89E1-4C1B-8DA2-0CE9BD88CDD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1-4C1B-8DA2-0CE9BD88CDDD}"/>
                </c:ext>
              </c:extLst>
            </c:dLbl>
            <c:dLbl>
              <c:idx val="5"/>
              <c:delete val="1"/>
              <c:extLst>
                <c:ext xmlns:c15="http://schemas.microsoft.com/office/drawing/2012/chart" uri="{CE6537A1-D6FC-4f65-9D91-7224C49458BB}"/>
                <c:ext xmlns:c16="http://schemas.microsoft.com/office/drawing/2014/chart" uri="{C3380CC4-5D6E-409C-BE32-E72D297353CC}">
                  <c16:uniqueId val="{00000002-89E1-4C1B-8DA2-0CE9BD88CDDD}"/>
                </c:ext>
              </c:extLst>
            </c:dLbl>
            <c:dLbl>
              <c:idx val="8"/>
              <c:delete val="1"/>
              <c:extLst>
                <c:ext xmlns:c15="http://schemas.microsoft.com/office/drawing/2012/chart" uri="{CE6537A1-D6FC-4f65-9D91-7224C49458BB}"/>
                <c:ext xmlns:c16="http://schemas.microsoft.com/office/drawing/2014/chart" uri="{C3380CC4-5D6E-409C-BE32-E72D297353CC}">
                  <c16:uniqueId val="{00000003-89E1-4C1B-8DA2-0CE9BD88CDDD}"/>
                </c:ext>
              </c:extLst>
            </c:dLbl>
            <c:dLbl>
              <c:idx val="11"/>
              <c:delete val="1"/>
              <c:extLst>
                <c:ext xmlns:c15="http://schemas.microsoft.com/office/drawing/2012/chart" uri="{CE6537A1-D6FC-4f65-9D91-7224C49458BB}"/>
                <c:ext xmlns:c16="http://schemas.microsoft.com/office/drawing/2014/chart" uri="{C3380CC4-5D6E-409C-BE32-E72D297353CC}">
                  <c16:uniqueId val="{00000004-89E1-4C1B-8DA2-0CE9BD88CDDD}"/>
                </c:ext>
              </c:extLst>
            </c:dLbl>
            <c:dLbl>
              <c:idx val="13"/>
              <c:delete val="1"/>
              <c:extLst>
                <c:ext xmlns:c15="http://schemas.microsoft.com/office/drawing/2012/chart" uri="{CE6537A1-D6FC-4f65-9D91-7224C49458BB}"/>
                <c:ext xmlns:c16="http://schemas.microsoft.com/office/drawing/2014/chart" uri="{C3380CC4-5D6E-409C-BE32-E72D297353CC}">
                  <c16:uniqueId val="{00000005-89E1-4C1B-8DA2-0CE9BD88CDDD}"/>
                </c:ext>
              </c:extLst>
            </c:dLbl>
            <c:dLbl>
              <c:idx val="19"/>
              <c:delete val="1"/>
              <c:extLst>
                <c:ext xmlns:c15="http://schemas.microsoft.com/office/drawing/2012/chart" uri="{CE6537A1-D6FC-4f65-9D91-7224C49458BB}"/>
                <c:ext xmlns:c16="http://schemas.microsoft.com/office/drawing/2014/chart" uri="{C3380CC4-5D6E-409C-BE32-E72D297353CC}">
                  <c16:uniqueId val="{00000006-89E1-4C1B-8DA2-0CE9BD88CDDD}"/>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'Day Patient Teams '!$B$34:$V$35</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'Day Patient Teams '!$B$36:$V$36</c:f>
              <c:numCache>
                <c:formatCode>0.0%</c:formatCode>
                <c:ptCount val="21"/>
                <c:pt idx="0">
                  <c:v>0.5</c:v>
                </c:pt>
                <c:pt idx="1">
                  <c:v>0.25</c:v>
                </c:pt>
                <c:pt idx="2">
                  <c:v>0</c:v>
                </c:pt>
                <c:pt idx="3">
                  <c:v>0.625</c:v>
                </c:pt>
                <c:pt idx="4">
                  <c:v>0.375</c:v>
                </c:pt>
                <c:pt idx="5">
                  <c:v>0</c:v>
                </c:pt>
                <c:pt idx="6">
                  <c:v>0.125</c:v>
                </c:pt>
                <c:pt idx="7">
                  <c:v>1</c:v>
                </c:pt>
                <c:pt idx="8">
                  <c:v>0</c:v>
                </c:pt>
                <c:pt idx="9">
                  <c:v>0.375</c:v>
                </c:pt>
                <c:pt idx="10">
                  <c:v>0.875</c:v>
                </c:pt>
                <c:pt idx="11">
                  <c:v>0</c:v>
                </c:pt>
                <c:pt idx="12">
                  <c:v>0.75</c:v>
                </c:pt>
                <c:pt idx="13">
                  <c:v>0</c:v>
                </c:pt>
                <c:pt idx="14">
                  <c:v>0.125</c:v>
                </c:pt>
                <c:pt idx="15">
                  <c:v>0.75</c:v>
                </c:pt>
                <c:pt idx="16">
                  <c:v>0.5</c:v>
                </c:pt>
                <c:pt idx="17">
                  <c:v>0.125</c:v>
                </c:pt>
                <c:pt idx="18">
                  <c:v>0.125</c:v>
                </c:pt>
                <c:pt idx="19">
                  <c:v>0</c:v>
                </c:pt>
                <c:pt idx="20">
                  <c:v>0.875</c:v>
                </c:pt>
              </c:numCache>
            </c:numRef>
          </c:val>
          <c:extLst>
            <c:ext xmlns:c16="http://schemas.microsoft.com/office/drawing/2014/chart" uri="{C3380CC4-5D6E-409C-BE32-E72D297353CC}">
              <c16:uniqueId val="{00000007-89E1-4C1B-8DA2-0CE9BD88CDDD}"/>
            </c:ext>
          </c:extLst>
        </c:ser>
        <c:ser>
          <c:idx val="1"/>
          <c:order val="1"/>
          <c:tx>
            <c:strRef>
              <c:f>'Day Patient Teams '!$A$37</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'Day Patient Teams '!$B$34:$V$35</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'Day Patient Teams '!$B$37:$V$37</c:f>
              <c:numCache>
                <c:formatCode>0.0%</c:formatCode>
                <c:ptCount val="21"/>
                <c:pt idx="0">
                  <c:v>0.5</c:v>
                </c:pt>
                <c:pt idx="1">
                  <c:v>0.75</c:v>
                </c:pt>
                <c:pt idx="2">
                  <c:v>1</c:v>
                </c:pt>
                <c:pt idx="3">
                  <c:v>0.375</c:v>
                </c:pt>
                <c:pt idx="4">
                  <c:v>0.625</c:v>
                </c:pt>
                <c:pt idx="5">
                  <c:v>1</c:v>
                </c:pt>
                <c:pt idx="6">
                  <c:v>0.875</c:v>
                </c:pt>
                <c:pt idx="7">
                  <c:v>0</c:v>
                </c:pt>
                <c:pt idx="8">
                  <c:v>1</c:v>
                </c:pt>
                <c:pt idx="9">
                  <c:v>0.625</c:v>
                </c:pt>
                <c:pt idx="10">
                  <c:v>0.125</c:v>
                </c:pt>
                <c:pt idx="11">
                  <c:v>1</c:v>
                </c:pt>
                <c:pt idx="12">
                  <c:v>0.25</c:v>
                </c:pt>
                <c:pt idx="13">
                  <c:v>1</c:v>
                </c:pt>
                <c:pt idx="14">
                  <c:v>0.875</c:v>
                </c:pt>
                <c:pt idx="15">
                  <c:v>0.25</c:v>
                </c:pt>
                <c:pt idx="16">
                  <c:v>0.5</c:v>
                </c:pt>
                <c:pt idx="17">
                  <c:v>0.875</c:v>
                </c:pt>
                <c:pt idx="18">
                  <c:v>0.875</c:v>
                </c:pt>
                <c:pt idx="19">
                  <c:v>1</c:v>
                </c:pt>
                <c:pt idx="20">
                  <c:v>0.125</c:v>
                </c:pt>
              </c:numCache>
            </c:numRef>
          </c:val>
          <c:extLst>
            <c:ext xmlns:c16="http://schemas.microsoft.com/office/drawing/2014/chart" uri="{C3380CC4-5D6E-409C-BE32-E72D297353CC}">
              <c16:uniqueId val="{00000008-89E1-4C1B-8DA2-0CE9BD88CDDD}"/>
            </c:ext>
          </c:extLst>
        </c:ser>
        <c:ser>
          <c:idx val="2"/>
          <c:order val="2"/>
          <c:tx>
            <c:strRef>
              <c:f>'Day Patient Teams '!$A$38</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4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'Day Patient Teams '!$B$34:$V$35</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'Day Patient Teams '!$B$38:$V$38</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9-89E1-4C1B-8DA2-0CE9BD88CDDD}"/>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rot="-5400000" vert="horz"/>
    <a:lstStyle/>
    <a:p>
      <a:pPr>
        <a:defRPr sz="700">
          <a:latin typeface="Montserrat" panose="00000500000000000000" pitchFamily="2"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inpatient adult teams that have staff members within each profession</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barChart>
        <c:barDir val="col"/>
        <c:grouping val="stacked"/>
        <c:varyColors val="0"/>
        <c:ser>
          <c:idx val="0"/>
          <c:order val="0"/>
          <c:tx>
            <c:strRef>
              <c:f>'Inpatient Teams'!$A$3</c:f>
              <c:strCache>
                <c:ptCount val="1"/>
                <c:pt idx="0">
                  <c:v>Yes</c:v>
                </c:pt>
              </c:strCache>
            </c:strRef>
          </c:tx>
          <c:spPr>
            <a:solidFill>
              <a:srgbClr val="F57A27"/>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E345-4529-BD4D-D62F698968AC}"/>
                </c:ext>
              </c:extLst>
            </c:dLbl>
            <c:dLbl>
              <c:idx val="5"/>
              <c:delete val="1"/>
              <c:extLst>
                <c:ext xmlns:c15="http://schemas.microsoft.com/office/drawing/2012/chart" uri="{CE6537A1-D6FC-4f65-9D91-7224C49458BB}"/>
                <c:ext xmlns:c16="http://schemas.microsoft.com/office/drawing/2014/chart" uri="{C3380CC4-5D6E-409C-BE32-E72D297353CC}">
                  <c16:uniqueId val="{00000001-E345-4529-BD4D-D62F698968AC}"/>
                </c:ext>
              </c:extLst>
            </c:dLbl>
            <c:dLbl>
              <c:idx val="13"/>
              <c:delete val="1"/>
              <c:extLst>
                <c:ext xmlns:c15="http://schemas.microsoft.com/office/drawing/2012/chart" uri="{CE6537A1-D6FC-4f65-9D91-7224C49458BB}"/>
                <c:ext xmlns:c16="http://schemas.microsoft.com/office/drawing/2014/chart" uri="{C3380CC4-5D6E-409C-BE32-E72D297353CC}">
                  <c16:uniqueId val="{00000002-E345-4529-BD4D-D62F698968AC}"/>
                </c:ext>
              </c:extLst>
            </c:dLbl>
            <c:dLbl>
              <c:idx val="19"/>
              <c:delete val="1"/>
              <c:extLst>
                <c:ext xmlns:c15="http://schemas.microsoft.com/office/drawing/2012/chart" uri="{CE6537A1-D6FC-4f65-9D91-7224C49458BB}"/>
                <c:ext xmlns:c16="http://schemas.microsoft.com/office/drawing/2014/chart" uri="{C3380CC4-5D6E-409C-BE32-E72D297353CC}">
                  <c16:uniqueId val="{00000003-E345-4529-BD4D-D62F698968AC}"/>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'Inpatient Teams'!$B$1:$V$2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'Inpatient Teams'!$B$3:$V$3</c:f>
              <c:numCache>
                <c:formatCode>0.0%</c:formatCode>
                <c:ptCount val="21"/>
                <c:pt idx="0">
                  <c:v>0.96699999999999997</c:v>
                </c:pt>
                <c:pt idx="1">
                  <c:v>0.26700000000000002</c:v>
                </c:pt>
                <c:pt idx="2">
                  <c:v>0.6</c:v>
                </c:pt>
                <c:pt idx="3">
                  <c:v>0.66700000000000004</c:v>
                </c:pt>
                <c:pt idx="4">
                  <c:v>0</c:v>
                </c:pt>
                <c:pt idx="5">
                  <c:v>0</c:v>
                </c:pt>
                <c:pt idx="6">
                  <c:v>0.83299999999999996</c:v>
                </c:pt>
                <c:pt idx="7">
                  <c:v>1</c:v>
                </c:pt>
                <c:pt idx="8">
                  <c:v>6.7000000000000004E-2</c:v>
                </c:pt>
                <c:pt idx="9">
                  <c:v>0.46700000000000003</c:v>
                </c:pt>
                <c:pt idx="10">
                  <c:v>0.96699999999999997</c:v>
                </c:pt>
                <c:pt idx="11">
                  <c:v>3.3000000000000002E-2</c:v>
                </c:pt>
                <c:pt idx="12">
                  <c:v>0.66700000000000004</c:v>
                </c:pt>
                <c:pt idx="13">
                  <c:v>0</c:v>
                </c:pt>
                <c:pt idx="14">
                  <c:v>6.7000000000000004E-2</c:v>
                </c:pt>
                <c:pt idx="15">
                  <c:v>0.96699999999999997</c:v>
                </c:pt>
                <c:pt idx="16">
                  <c:v>1</c:v>
                </c:pt>
                <c:pt idx="17">
                  <c:v>0.23333333333333331</c:v>
                </c:pt>
                <c:pt idx="18">
                  <c:v>0.4</c:v>
                </c:pt>
                <c:pt idx="19">
                  <c:v>0</c:v>
                </c:pt>
                <c:pt idx="20">
                  <c:v>0.33300000000000002</c:v>
                </c:pt>
              </c:numCache>
            </c:numRef>
          </c:val>
          <c:extLst>
            <c:ext xmlns:c16="http://schemas.microsoft.com/office/drawing/2014/chart" uri="{C3380CC4-5D6E-409C-BE32-E72D297353CC}">
              <c16:uniqueId val="{00000004-E345-4529-BD4D-D62F698968AC}"/>
            </c:ext>
          </c:extLst>
        </c:ser>
        <c:ser>
          <c:idx val="1"/>
          <c:order val="1"/>
          <c:tx>
            <c:strRef>
              <c:f>'Inpatient Teams'!$A$4</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'Inpatient Teams'!$B$1:$V$2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'Inpatient Teams'!$B$4:$V$4</c:f>
              <c:numCache>
                <c:formatCode>0.0%</c:formatCode>
                <c:ptCount val="21"/>
                <c:pt idx="0">
                  <c:v>3.3000000000000002E-2</c:v>
                </c:pt>
                <c:pt idx="1">
                  <c:v>0.73299999999999998</c:v>
                </c:pt>
                <c:pt idx="2">
                  <c:v>0.4</c:v>
                </c:pt>
                <c:pt idx="3">
                  <c:v>0.33300000000000002</c:v>
                </c:pt>
                <c:pt idx="4">
                  <c:v>1</c:v>
                </c:pt>
                <c:pt idx="5">
                  <c:v>1</c:v>
                </c:pt>
                <c:pt idx="6">
                  <c:v>0.16700000000000001</c:v>
                </c:pt>
                <c:pt idx="7">
                  <c:v>0</c:v>
                </c:pt>
                <c:pt idx="8">
                  <c:v>0.93300000000000005</c:v>
                </c:pt>
                <c:pt idx="9">
                  <c:v>0.53300000000000003</c:v>
                </c:pt>
                <c:pt idx="10">
                  <c:v>3.3000000000000002E-2</c:v>
                </c:pt>
                <c:pt idx="11">
                  <c:v>0.93300000000000005</c:v>
                </c:pt>
                <c:pt idx="12">
                  <c:v>0.33300000000000002</c:v>
                </c:pt>
                <c:pt idx="13">
                  <c:v>1</c:v>
                </c:pt>
                <c:pt idx="14">
                  <c:v>0.93300000000000005</c:v>
                </c:pt>
                <c:pt idx="15">
                  <c:v>3.3000000000000002E-2</c:v>
                </c:pt>
                <c:pt idx="16">
                  <c:v>0</c:v>
                </c:pt>
                <c:pt idx="17">
                  <c:v>0.76666666666666672</c:v>
                </c:pt>
                <c:pt idx="18">
                  <c:v>0.6</c:v>
                </c:pt>
                <c:pt idx="19">
                  <c:v>1</c:v>
                </c:pt>
                <c:pt idx="20">
                  <c:v>0.66700000000000004</c:v>
                </c:pt>
              </c:numCache>
            </c:numRef>
          </c:val>
          <c:extLst>
            <c:ext xmlns:c16="http://schemas.microsoft.com/office/drawing/2014/chart" uri="{C3380CC4-5D6E-409C-BE32-E72D297353CC}">
              <c16:uniqueId val="{00000005-E345-4529-BD4D-D62F698968AC}"/>
            </c:ext>
          </c:extLst>
        </c:ser>
        <c:ser>
          <c:idx val="2"/>
          <c:order val="2"/>
          <c:tx>
            <c:strRef>
              <c:f>'Inpatient Teams'!$A$5</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'Inpatient Teams'!$B$1:$V$2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'Inpatient Teams'!$B$5:$V$5</c:f>
              <c:numCache>
                <c:formatCode>0.0%</c:formatCode>
                <c:ptCount val="21"/>
                <c:pt idx="0">
                  <c:v>0</c:v>
                </c:pt>
                <c:pt idx="1">
                  <c:v>0</c:v>
                </c:pt>
                <c:pt idx="2">
                  <c:v>0</c:v>
                </c:pt>
                <c:pt idx="3">
                  <c:v>0</c:v>
                </c:pt>
                <c:pt idx="4">
                  <c:v>0</c:v>
                </c:pt>
                <c:pt idx="5">
                  <c:v>0</c:v>
                </c:pt>
                <c:pt idx="6">
                  <c:v>0</c:v>
                </c:pt>
                <c:pt idx="7">
                  <c:v>0</c:v>
                </c:pt>
                <c:pt idx="8">
                  <c:v>0</c:v>
                </c:pt>
                <c:pt idx="9">
                  <c:v>0</c:v>
                </c:pt>
                <c:pt idx="10">
                  <c:v>0</c:v>
                </c:pt>
                <c:pt idx="11">
                  <c:v>3.3000000000000002E-2</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6-E345-4529-BD4D-D62F698968AC}"/>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a:t>
            </a:r>
            <a:r>
              <a:rPr lang="en-GB" sz="1400" b="1" baseline="0">
                <a:solidFill>
                  <a:srgbClr val="333333"/>
                </a:solidFill>
              </a:rPr>
              <a:t> of inpatient CYP teams that have staff members within each profession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'Inpatient Teams'!$A$33</c:f>
              <c:strCache>
                <c:ptCount val="1"/>
                <c:pt idx="0">
                  <c:v>Yes</c:v>
                </c:pt>
              </c:strCache>
            </c:strRef>
          </c:tx>
          <c:spPr>
            <a:solidFill>
              <a:srgbClr val="F57A27"/>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45-4E9D-A87D-51AD50BBD899}"/>
                </c:ext>
              </c:extLst>
            </c:dLbl>
            <c:dLbl>
              <c:idx val="5"/>
              <c:delete val="1"/>
              <c:extLst>
                <c:ext xmlns:c15="http://schemas.microsoft.com/office/drawing/2012/chart" uri="{CE6537A1-D6FC-4f65-9D91-7224C49458BB}"/>
                <c:ext xmlns:c16="http://schemas.microsoft.com/office/drawing/2014/chart" uri="{C3380CC4-5D6E-409C-BE32-E72D297353CC}">
                  <c16:uniqueId val="{00000001-0845-4E9D-A87D-51AD50BBD899}"/>
                </c:ext>
              </c:extLst>
            </c:dLbl>
            <c:dLbl>
              <c:idx val="13"/>
              <c:delete val="1"/>
              <c:extLst>
                <c:ext xmlns:c15="http://schemas.microsoft.com/office/drawing/2012/chart" uri="{CE6537A1-D6FC-4f65-9D91-7224C49458BB}"/>
                <c:ext xmlns:c16="http://schemas.microsoft.com/office/drawing/2014/chart" uri="{C3380CC4-5D6E-409C-BE32-E72D297353CC}">
                  <c16:uniqueId val="{00000002-0845-4E9D-A87D-51AD50BBD899}"/>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45-4E9D-A87D-51AD50BBD89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'Inpatient Teams'!$B$31:$V$32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'Inpatient Teams'!$B$33:$V$33</c:f>
              <c:numCache>
                <c:formatCode>0.0%</c:formatCode>
                <c:ptCount val="21"/>
                <c:pt idx="0">
                  <c:v>0.97699999999999998</c:v>
                </c:pt>
                <c:pt idx="1">
                  <c:v>0.372</c:v>
                </c:pt>
                <c:pt idx="2">
                  <c:v>0.65100000000000002</c:v>
                </c:pt>
                <c:pt idx="3">
                  <c:v>0.79100000000000004</c:v>
                </c:pt>
                <c:pt idx="4">
                  <c:v>9.2999999999999999E-2</c:v>
                </c:pt>
                <c:pt idx="5">
                  <c:v>0</c:v>
                </c:pt>
                <c:pt idx="6">
                  <c:v>0.76700000000000002</c:v>
                </c:pt>
                <c:pt idx="7">
                  <c:v>0.93</c:v>
                </c:pt>
                <c:pt idx="8">
                  <c:v>0.16300000000000001</c:v>
                </c:pt>
                <c:pt idx="9">
                  <c:v>0.41899999999999998</c:v>
                </c:pt>
                <c:pt idx="10">
                  <c:v>0.97699999999999998</c:v>
                </c:pt>
                <c:pt idx="11">
                  <c:v>0.11600000000000001</c:v>
                </c:pt>
                <c:pt idx="12">
                  <c:v>0.74399999999999999</c:v>
                </c:pt>
                <c:pt idx="13">
                  <c:v>0</c:v>
                </c:pt>
                <c:pt idx="14">
                  <c:v>7.0000000000000007E-2</c:v>
                </c:pt>
                <c:pt idx="15">
                  <c:v>0.97699999999999998</c:v>
                </c:pt>
                <c:pt idx="16">
                  <c:v>0.90700000000000003</c:v>
                </c:pt>
                <c:pt idx="17">
                  <c:v>0.18604651162790697</c:v>
                </c:pt>
                <c:pt idx="18">
                  <c:v>0.79100000000000004</c:v>
                </c:pt>
                <c:pt idx="19">
                  <c:v>0.14000000000000001</c:v>
                </c:pt>
                <c:pt idx="20">
                  <c:v>0.93</c:v>
                </c:pt>
              </c:numCache>
            </c:numRef>
          </c:val>
          <c:extLst>
            <c:ext xmlns:c16="http://schemas.microsoft.com/office/drawing/2014/chart" uri="{C3380CC4-5D6E-409C-BE32-E72D297353CC}">
              <c16:uniqueId val="{00000004-0845-4E9D-A87D-51AD50BBD899}"/>
            </c:ext>
          </c:extLst>
        </c:ser>
        <c:ser>
          <c:idx val="1"/>
          <c:order val="1"/>
          <c:tx>
            <c:strRef>
              <c:f>'Inpatient Teams'!$A$34</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'Inpatient Teams'!$B$31:$V$32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'Inpatient Teams'!$B$34:$V$34</c:f>
              <c:numCache>
                <c:formatCode>0.0%</c:formatCode>
                <c:ptCount val="21"/>
                <c:pt idx="0">
                  <c:v>0</c:v>
                </c:pt>
                <c:pt idx="1">
                  <c:v>0.58099999999999996</c:v>
                </c:pt>
                <c:pt idx="2">
                  <c:v>0.32600000000000001</c:v>
                </c:pt>
                <c:pt idx="3">
                  <c:v>0.186</c:v>
                </c:pt>
                <c:pt idx="4">
                  <c:v>0.88400000000000001</c:v>
                </c:pt>
                <c:pt idx="5">
                  <c:v>0.97699999999999998</c:v>
                </c:pt>
                <c:pt idx="6">
                  <c:v>0.20899999999999999</c:v>
                </c:pt>
                <c:pt idx="7">
                  <c:v>4.7E-2</c:v>
                </c:pt>
                <c:pt idx="8">
                  <c:v>0.81399999999999995</c:v>
                </c:pt>
                <c:pt idx="9">
                  <c:v>0.55800000000000005</c:v>
                </c:pt>
                <c:pt idx="10">
                  <c:v>0</c:v>
                </c:pt>
                <c:pt idx="11">
                  <c:v>0.86</c:v>
                </c:pt>
                <c:pt idx="12">
                  <c:v>0.23300000000000001</c:v>
                </c:pt>
                <c:pt idx="13">
                  <c:v>0.97699999999999998</c:v>
                </c:pt>
                <c:pt idx="14">
                  <c:v>0.90700000000000003</c:v>
                </c:pt>
                <c:pt idx="15">
                  <c:v>0</c:v>
                </c:pt>
                <c:pt idx="16">
                  <c:v>7.0000000000000007E-2</c:v>
                </c:pt>
                <c:pt idx="17">
                  <c:v>0.79069767441860461</c:v>
                </c:pt>
                <c:pt idx="18">
                  <c:v>0.186</c:v>
                </c:pt>
                <c:pt idx="19">
                  <c:v>0.83699999999999997</c:v>
                </c:pt>
                <c:pt idx="20">
                  <c:v>4.7E-2</c:v>
                </c:pt>
              </c:numCache>
            </c:numRef>
          </c:val>
          <c:extLst>
            <c:ext xmlns:c16="http://schemas.microsoft.com/office/drawing/2014/chart" uri="{C3380CC4-5D6E-409C-BE32-E72D297353CC}">
              <c16:uniqueId val="{00000005-0845-4E9D-A87D-51AD50BBD899}"/>
            </c:ext>
          </c:extLst>
        </c:ser>
        <c:ser>
          <c:idx val="2"/>
          <c:order val="2"/>
          <c:tx>
            <c:strRef>
              <c:f>'Inpatient Teams'!$A$35</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'Inpatient Teams'!$B$31:$V$32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'Inpatient Teams'!$B$35:$V$35</c:f>
              <c:numCache>
                <c:formatCode>0.0%</c:formatCode>
                <c:ptCount val="21"/>
                <c:pt idx="0">
                  <c:v>2.3E-2</c:v>
                </c:pt>
                <c:pt idx="1">
                  <c:v>4.7E-2</c:v>
                </c:pt>
                <c:pt idx="2">
                  <c:v>2.3E-2</c:v>
                </c:pt>
                <c:pt idx="3">
                  <c:v>2.3E-2</c:v>
                </c:pt>
                <c:pt idx="4">
                  <c:v>2.3E-2</c:v>
                </c:pt>
                <c:pt idx="5">
                  <c:v>2.3E-2</c:v>
                </c:pt>
                <c:pt idx="6">
                  <c:v>2.3E-2</c:v>
                </c:pt>
                <c:pt idx="7">
                  <c:v>2.3E-2</c:v>
                </c:pt>
                <c:pt idx="8">
                  <c:v>2.3E-2</c:v>
                </c:pt>
                <c:pt idx="9">
                  <c:v>2.3E-2</c:v>
                </c:pt>
                <c:pt idx="10">
                  <c:v>2.3E-2</c:v>
                </c:pt>
                <c:pt idx="11">
                  <c:v>2.3E-2</c:v>
                </c:pt>
                <c:pt idx="12">
                  <c:v>2.3E-2</c:v>
                </c:pt>
                <c:pt idx="13">
                  <c:v>2.3E-2</c:v>
                </c:pt>
                <c:pt idx="14">
                  <c:v>2.3E-2</c:v>
                </c:pt>
                <c:pt idx="15">
                  <c:v>2.3E-2</c:v>
                </c:pt>
                <c:pt idx="16">
                  <c:v>2.3E-2</c:v>
                </c:pt>
                <c:pt idx="17">
                  <c:v>2.3255813953488372E-2</c:v>
                </c:pt>
                <c:pt idx="18">
                  <c:v>2.3E-2</c:v>
                </c:pt>
                <c:pt idx="19">
                  <c:v>2.3E-2</c:v>
                </c:pt>
                <c:pt idx="20">
                  <c:v>2.3E-2</c:v>
                </c:pt>
              </c:numCache>
            </c:numRef>
          </c:val>
          <c:extLst>
            <c:ext xmlns:c16="http://schemas.microsoft.com/office/drawing/2014/chart" uri="{C3380CC4-5D6E-409C-BE32-E72D297353CC}">
              <c16:uniqueId val="{00000006-0845-4E9D-A87D-51AD50BBD899}"/>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a:t>
            </a:r>
            <a:r>
              <a:rPr lang="en-GB" sz="1400" b="1" baseline="0">
                <a:solidFill>
                  <a:srgbClr val="333333"/>
                </a:solidFill>
              </a:rPr>
              <a:t> of other teams that have staff members within each profession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Others!$A$3</c:f>
              <c:strCache>
                <c:ptCount val="1"/>
                <c:pt idx="0">
                  <c:v>Yes</c:v>
                </c:pt>
              </c:strCache>
            </c:strRef>
          </c:tx>
          <c:spPr>
            <a:solidFill>
              <a:srgbClr val="F57A2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38A-4A3C-8BEB-040ECEDAFD57}"/>
                </c:ext>
              </c:extLst>
            </c:dLbl>
            <c:dLbl>
              <c:idx val="1"/>
              <c:delete val="1"/>
              <c:extLst>
                <c:ext xmlns:c15="http://schemas.microsoft.com/office/drawing/2012/chart" uri="{CE6537A1-D6FC-4f65-9D91-7224C49458BB}"/>
                <c:ext xmlns:c16="http://schemas.microsoft.com/office/drawing/2014/chart" uri="{C3380CC4-5D6E-409C-BE32-E72D297353CC}">
                  <c16:uniqueId val="{00000001-138A-4A3C-8BEB-040ECEDAFD57}"/>
                </c:ext>
              </c:extLst>
            </c:dLbl>
            <c:dLbl>
              <c:idx val="2"/>
              <c:delete val="1"/>
              <c:extLst>
                <c:ext xmlns:c15="http://schemas.microsoft.com/office/drawing/2012/chart" uri="{CE6537A1-D6FC-4f65-9D91-7224C49458BB}"/>
                <c:ext xmlns:c16="http://schemas.microsoft.com/office/drawing/2014/chart" uri="{C3380CC4-5D6E-409C-BE32-E72D297353CC}">
                  <c16:uniqueId val="{00000002-138A-4A3C-8BEB-040ECEDAFD57}"/>
                </c:ext>
              </c:extLst>
            </c:dLbl>
            <c:dLbl>
              <c:idx val="3"/>
              <c:delete val="1"/>
              <c:extLst>
                <c:ext xmlns:c15="http://schemas.microsoft.com/office/drawing/2012/chart" uri="{CE6537A1-D6FC-4f65-9D91-7224C49458BB}"/>
                <c:ext xmlns:c16="http://schemas.microsoft.com/office/drawing/2014/chart" uri="{C3380CC4-5D6E-409C-BE32-E72D297353CC}">
                  <c16:uniqueId val="{00000003-138A-4A3C-8BEB-040ECEDAFD57}"/>
                </c:ext>
              </c:extLst>
            </c:dLbl>
            <c:dLbl>
              <c:idx val="4"/>
              <c:delete val="1"/>
              <c:extLst>
                <c:ext xmlns:c15="http://schemas.microsoft.com/office/drawing/2012/chart" uri="{CE6537A1-D6FC-4f65-9D91-7224C49458BB}"/>
                <c:ext xmlns:c16="http://schemas.microsoft.com/office/drawing/2014/chart" uri="{C3380CC4-5D6E-409C-BE32-E72D297353CC}">
                  <c16:uniqueId val="{00000004-138A-4A3C-8BEB-040ECEDAFD57}"/>
                </c:ext>
              </c:extLst>
            </c:dLbl>
            <c:dLbl>
              <c:idx val="5"/>
              <c:delete val="1"/>
              <c:extLst>
                <c:ext xmlns:c15="http://schemas.microsoft.com/office/drawing/2012/chart" uri="{CE6537A1-D6FC-4f65-9D91-7224C49458BB}"/>
                <c:ext xmlns:c16="http://schemas.microsoft.com/office/drawing/2014/chart" uri="{C3380CC4-5D6E-409C-BE32-E72D297353CC}">
                  <c16:uniqueId val="{00000005-138A-4A3C-8BEB-040ECEDAFD57}"/>
                </c:ext>
              </c:extLst>
            </c:dLbl>
            <c:dLbl>
              <c:idx val="6"/>
              <c:delete val="1"/>
              <c:extLst>
                <c:ext xmlns:c15="http://schemas.microsoft.com/office/drawing/2012/chart" uri="{CE6537A1-D6FC-4f65-9D91-7224C49458BB}"/>
                <c:ext xmlns:c16="http://schemas.microsoft.com/office/drawing/2014/chart" uri="{C3380CC4-5D6E-409C-BE32-E72D297353CC}">
                  <c16:uniqueId val="{00000006-138A-4A3C-8BEB-040ECEDAFD57}"/>
                </c:ext>
              </c:extLst>
            </c:dLbl>
            <c:dLbl>
              <c:idx val="9"/>
              <c:delete val="1"/>
              <c:extLst>
                <c:ext xmlns:c15="http://schemas.microsoft.com/office/drawing/2012/chart" uri="{CE6537A1-D6FC-4f65-9D91-7224C49458BB}"/>
                <c:ext xmlns:c16="http://schemas.microsoft.com/office/drawing/2014/chart" uri="{C3380CC4-5D6E-409C-BE32-E72D297353CC}">
                  <c16:uniqueId val="{00000007-138A-4A3C-8BEB-040ECEDAFD57}"/>
                </c:ext>
              </c:extLst>
            </c:dLbl>
            <c:dLbl>
              <c:idx val="11"/>
              <c:delete val="1"/>
              <c:extLst>
                <c:ext xmlns:c15="http://schemas.microsoft.com/office/drawing/2012/chart" uri="{CE6537A1-D6FC-4f65-9D91-7224C49458BB}"/>
                <c:ext xmlns:c16="http://schemas.microsoft.com/office/drawing/2014/chart" uri="{C3380CC4-5D6E-409C-BE32-E72D297353CC}">
                  <c16:uniqueId val="{00000008-138A-4A3C-8BEB-040ECEDAFD57}"/>
                </c:ext>
              </c:extLst>
            </c:dLbl>
            <c:dLbl>
              <c:idx val="13"/>
              <c:delete val="1"/>
              <c:extLst>
                <c:ext xmlns:c15="http://schemas.microsoft.com/office/drawing/2012/chart" uri="{CE6537A1-D6FC-4f65-9D91-7224C49458BB}"/>
                <c:ext xmlns:c16="http://schemas.microsoft.com/office/drawing/2014/chart" uri="{C3380CC4-5D6E-409C-BE32-E72D297353CC}">
                  <c16:uniqueId val="{00000009-138A-4A3C-8BEB-040ECEDAFD57}"/>
                </c:ext>
              </c:extLst>
            </c:dLbl>
            <c:dLbl>
              <c:idx val="14"/>
              <c:delete val="1"/>
              <c:extLst>
                <c:ext xmlns:c15="http://schemas.microsoft.com/office/drawing/2012/chart" uri="{CE6537A1-D6FC-4f65-9D91-7224C49458BB}"/>
                <c:ext xmlns:c16="http://schemas.microsoft.com/office/drawing/2014/chart" uri="{C3380CC4-5D6E-409C-BE32-E72D297353CC}">
                  <c16:uniqueId val="{0000000A-138A-4A3C-8BEB-040ECEDAFD57}"/>
                </c:ext>
              </c:extLst>
            </c:dLbl>
            <c:dLbl>
              <c:idx val="16"/>
              <c:delete val="1"/>
              <c:extLst>
                <c:ext xmlns:c15="http://schemas.microsoft.com/office/drawing/2012/chart" uri="{CE6537A1-D6FC-4f65-9D91-7224C49458BB}"/>
                <c:ext xmlns:c16="http://schemas.microsoft.com/office/drawing/2014/chart" uri="{C3380CC4-5D6E-409C-BE32-E72D297353CC}">
                  <c16:uniqueId val="{0000000B-138A-4A3C-8BEB-040ECEDAFD57}"/>
                </c:ext>
              </c:extLst>
            </c:dLbl>
            <c:dLbl>
              <c:idx val="18"/>
              <c:delete val="1"/>
              <c:extLst>
                <c:ext xmlns:c15="http://schemas.microsoft.com/office/drawing/2012/chart" uri="{CE6537A1-D6FC-4f65-9D91-7224C49458BB}"/>
                <c:ext xmlns:c16="http://schemas.microsoft.com/office/drawing/2014/chart" uri="{C3380CC4-5D6E-409C-BE32-E72D297353CC}">
                  <c16:uniqueId val="{0000000C-138A-4A3C-8BEB-040ECEDAFD57}"/>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8A-4A3C-8BEB-040ECEDAFD57}"/>
                </c:ext>
              </c:extLst>
            </c:dLbl>
            <c:dLbl>
              <c:idx val="20"/>
              <c:delete val="1"/>
              <c:extLst>
                <c:ext xmlns:c15="http://schemas.microsoft.com/office/drawing/2012/chart" uri="{CE6537A1-D6FC-4f65-9D91-7224C49458BB}"/>
                <c:ext xmlns:c16="http://schemas.microsoft.com/office/drawing/2014/chart" uri="{C3380CC4-5D6E-409C-BE32-E72D297353CC}">
                  <c16:uniqueId val="{0000000E-138A-4A3C-8BEB-040ECEDAFD57}"/>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Others!$B$1:$V$2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Others!$B$3:$V$3</c:f>
              <c:numCache>
                <c:formatCode>0.0%</c:formatCode>
                <c:ptCount val="21"/>
                <c:pt idx="0">
                  <c:v>0</c:v>
                </c:pt>
                <c:pt idx="1">
                  <c:v>0</c:v>
                </c:pt>
                <c:pt idx="2">
                  <c:v>0</c:v>
                </c:pt>
                <c:pt idx="3">
                  <c:v>0</c:v>
                </c:pt>
                <c:pt idx="4">
                  <c:v>0</c:v>
                </c:pt>
                <c:pt idx="5">
                  <c:v>0</c:v>
                </c:pt>
                <c:pt idx="6">
                  <c:v>0</c:v>
                </c:pt>
                <c:pt idx="7">
                  <c:v>0.14299999999999999</c:v>
                </c:pt>
                <c:pt idx="8">
                  <c:v>0.14299999999999999</c:v>
                </c:pt>
                <c:pt idx="9">
                  <c:v>0</c:v>
                </c:pt>
                <c:pt idx="10">
                  <c:v>0.14299999999999999</c:v>
                </c:pt>
                <c:pt idx="11">
                  <c:v>0</c:v>
                </c:pt>
                <c:pt idx="12">
                  <c:v>0.57099999999999995</c:v>
                </c:pt>
                <c:pt idx="13">
                  <c:v>0</c:v>
                </c:pt>
                <c:pt idx="14">
                  <c:v>0</c:v>
                </c:pt>
                <c:pt idx="15">
                  <c:v>0.14299999999999999</c:v>
                </c:pt>
                <c:pt idx="16">
                  <c:v>0</c:v>
                </c:pt>
                <c:pt idx="17">
                  <c:v>0.2857142857142857</c:v>
                </c:pt>
                <c:pt idx="18">
                  <c:v>0</c:v>
                </c:pt>
                <c:pt idx="19">
                  <c:v>0.14299999999999999</c:v>
                </c:pt>
                <c:pt idx="20">
                  <c:v>0</c:v>
                </c:pt>
              </c:numCache>
            </c:numRef>
          </c:val>
          <c:extLst>
            <c:ext xmlns:c16="http://schemas.microsoft.com/office/drawing/2014/chart" uri="{C3380CC4-5D6E-409C-BE32-E72D297353CC}">
              <c16:uniqueId val="{0000000F-138A-4A3C-8BEB-040ECEDAFD57}"/>
            </c:ext>
          </c:extLst>
        </c:ser>
        <c:ser>
          <c:idx val="1"/>
          <c:order val="1"/>
          <c:tx>
            <c:strRef>
              <c:f>Others!$A$4</c:f>
              <c:strCache>
                <c:ptCount val="1"/>
                <c:pt idx="0">
                  <c:v>No</c:v>
                </c:pt>
              </c:strCache>
            </c:strRef>
          </c:tx>
          <c:spPr>
            <a:solidFill>
              <a:srgbClr val="EDAD1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Others!$B$1:$V$2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Others!$B$4:$V$4</c:f>
              <c:numCache>
                <c:formatCode>0.0%</c:formatCode>
                <c:ptCount val="21"/>
                <c:pt idx="0">
                  <c:v>1</c:v>
                </c:pt>
                <c:pt idx="1">
                  <c:v>1</c:v>
                </c:pt>
                <c:pt idx="2">
                  <c:v>1</c:v>
                </c:pt>
                <c:pt idx="3">
                  <c:v>1</c:v>
                </c:pt>
                <c:pt idx="4">
                  <c:v>1</c:v>
                </c:pt>
                <c:pt idx="5">
                  <c:v>1</c:v>
                </c:pt>
                <c:pt idx="6">
                  <c:v>1</c:v>
                </c:pt>
                <c:pt idx="7">
                  <c:v>0.85699999999999998</c:v>
                </c:pt>
                <c:pt idx="8">
                  <c:v>0.85699999999999998</c:v>
                </c:pt>
                <c:pt idx="9">
                  <c:v>1</c:v>
                </c:pt>
                <c:pt idx="10">
                  <c:v>0.85699999999999998</c:v>
                </c:pt>
                <c:pt idx="11">
                  <c:v>1</c:v>
                </c:pt>
                <c:pt idx="12">
                  <c:v>0.42899999999999999</c:v>
                </c:pt>
                <c:pt idx="13">
                  <c:v>1</c:v>
                </c:pt>
                <c:pt idx="14">
                  <c:v>1</c:v>
                </c:pt>
                <c:pt idx="15">
                  <c:v>0.85699999999999998</c:v>
                </c:pt>
                <c:pt idx="16">
                  <c:v>1</c:v>
                </c:pt>
                <c:pt idx="17">
                  <c:v>0.7142857142857143</c:v>
                </c:pt>
                <c:pt idx="18">
                  <c:v>1</c:v>
                </c:pt>
                <c:pt idx="19">
                  <c:v>0.85699999999999998</c:v>
                </c:pt>
                <c:pt idx="20">
                  <c:v>1</c:v>
                </c:pt>
              </c:numCache>
            </c:numRef>
          </c:val>
          <c:extLst>
            <c:ext xmlns:c16="http://schemas.microsoft.com/office/drawing/2014/chart" uri="{C3380CC4-5D6E-409C-BE32-E72D297353CC}">
              <c16:uniqueId val="{00000010-138A-4A3C-8BEB-040ECEDAFD57}"/>
            </c:ext>
          </c:extLst>
        </c:ser>
        <c:ser>
          <c:idx val="2"/>
          <c:order val="2"/>
          <c:tx>
            <c:strRef>
              <c:f>Others!$A$5</c:f>
              <c:strCache>
                <c:ptCount val="1"/>
                <c:pt idx="0">
                  <c:v>Unknown</c:v>
                </c:pt>
              </c:strCache>
            </c:strRef>
          </c:tx>
          <c:spPr>
            <a:solidFill>
              <a:srgbClr val="411B59"/>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4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Others!$B$1:$V$2</c:f>
              <c:strCache>
                <c:ptCount val="21"/>
                <c:pt idx="0">
                  <c:v>Consultant Psychiatrists</c:v>
                </c:pt>
                <c:pt idx="1">
                  <c:v>Trainee Psychiatrists</c:v>
                </c:pt>
                <c:pt idx="2">
                  <c:v>Consultant Psychologist</c:v>
                </c:pt>
                <c:pt idx="3">
                  <c:v>Assistant Psychologist</c:v>
                </c:pt>
                <c:pt idx="4">
                  <c:v>Consultant Pediatrician</c:v>
                </c:pt>
                <c:pt idx="5">
                  <c:v>Trainee Pediatrician</c:v>
                </c:pt>
                <c:pt idx="6">
                  <c:v>Speciality Doctor</c:v>
                </c:pt>
                <c:pt idx="7">
                  <c:v>Dietitian</c:v>
                </c:pt>
                <c:pt idx="8">
                  <c:v>Consultant Nurse</c:v>
                </c:pt>
                <c:pt idx="9">
                  <c:v>General Nurse</c:v>
                </c:pt>
                <c:pt idx="10">
                  <c:v>MH Nurse</c:v>
                </c:pt>
                <c:pt idx="11">
                  <c:v>Other Medical Consultant</c:v>
                </c:pt>
                <c:pt idx="12">
                  <c:v>Psychotherapists</c:v>
                </c:pt>
                <c:pt idx="13">
                  <c:v>Home Treatment Specialist</c:v>
                </c:pt>
                <c:pt idx="14">
                  <c:v>Physicians Associates</c:v>
                </c:pt>
                <c:pt idx="15">
                  <c:v>Healthcare Assistants</c:v>
                </c:pt>
                <c:pt idx="16">
                  <c:v>Occupational Therapists</c:v>
                </c:pt>
                <c:pt idx="17">
                  <c:v>Peer Support Workers</c:v>
                </c:pt>
                <c:pt idx="18">
                  <c:v>Social Workers</c:v>
                </c:pt>
                <c:pt idx="19">
                  <c:v>Youth Worker</c:v>
                </c:pt>
                <c:pt idx="20">
                  <c:v>Family Therapists</c:v>
                </c:pt>
              </c:strCache>
            </c:strRef>
          </c:cat>
          <c:val>
            <c:numRef>
              <c:f>Others!$B$5:$V$5</c:f>
              <c:numCache>
                <c:formatCode>0.0%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11-138A-4A3C-8BEB-040ECEDAFD57}"/>
            </c:ext>
          </c:extLst>
        </c:ser>
        <c:dLbls>
          <c:dLblPos val="ctr"/>
          <c:showLegendKey val="0"/>
          <c:showVal val="1"/>
          <c:showCatName val="0"/>
          <c:showSerName val="0"/>
          <c:showPercent val="0"/>
          <c:showBubbleSize val="0"/>
        </c:dLbls>
        <c:gapWidth val="50"/>
        <c:overlap val="100"/>
        <c:axId val="1561295528"/>
        <c:axId val="1561298768"/>
      </c:barChart>
      <c:catAx>
        <c:axId val="156129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8768"/>
        <c:crosses val="autoZero"/>
        <c:auto val="1"/>
        <c:lblAlgn val="ctr"/>
        <c:lblOffset val="100"/>
        <c:noMultiLvlLbl val="0"/>
      </c:catAx>
      <c:valAx>
        <c:axId val="1561298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56129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rgbClr val="333333"/>
                </a:solidFill>
                <a:latin typeface="Montserrat" panose="00000500000000000000" pitchFamily="2" charset="0"/>
                <a:ea typeface="+mn-ea"/>
                <a:cs typeface="+mn-cs"/>
              </a:defRPr>
            </a:pPr>
            <a:r>
              <a:rPr lang="en-US" b="1">
                <a:solidFill>
                  <a:srgbClr val="333333"/>
                </a:solidFill>
              </a:rPr>
              <a:t>Percentage of eating disorder teams reporting estimated staff vacancies,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5.4186144433557182E-2"/>
          <c:y val="0.10800246925467144"/>
          <c:w val="0.9214398172179441"/>
          <c:h val="0.71349719060326322"/>
        </c:manualLayout>
      </c:layout>
      <c:barChart>
        <c:barDir val="col"/>
        <c:grouping val="stacked"/>
        <c:varyColors val="0"/>
        <c:ser>
          <c:idx val="0"/>
          <c:order val="0"/>
          <c:tx>
            <c:strRef>
              <c:f>'Figure 11'!$B$4</c:f>
              <c:strCache>
                <c:ptCount val="1"/>
                <c:pt idx="0">
                  <c:v>0%</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11'!$C$3:$J$3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'Figure 11'!$C$4:$J$4</c:f>
              <c:numCache>
                <c:formatCode>0.0%</c:formatCode>
                <c:ptCount val="8"/>
                <c:pt idx="0" formatCode="0%">
                  <c:v>0.28999999999999998</c:v>
                </c:pt>
                <c:pt idx="1">
                  <c:v>0.24299999999999999</c:v>
                </c:pt>
                <c:pt idx="2">
                  <c:v>0.22900000000000001</c:v>
                </c:pt>
                <c:pt idx="3">
                  <c:v>0.19600000000000001</c:v>
                </c:pt>
                <c:pt idx="4">
                  <c:v>0.23499999999999999</c:v>
                </c:pt>
                <c:pt idx="5">
                  <c:v>6.5000000000000002E-2</c:v>
                </c:pt>
                <c:pt idx="6" formatCode="0%">
                  <c:v>0.28999999999999998</c:v>
                </c:pt>
                <c:pt idx="7">
                  <c:v>0.221</c:v>
                </c:pt>
              </c:numCache>
            </c:numRef>
          </c:val>
          <c:extLst>
            <c:ext xmlns:c16="http://schemas.microsoft.com/office/drawing/2014/chart" uri="{C3380CC4-5D6E-409C-BE32-E72D297353CC}">
              <c16:uniqueId val="{00000000-25E6-41E0-8FF1-584AF57076D9}"/>
            </c:ext>
          </c:extLst>
        </c:ser>
        <c:ser>
          <c:idx val="1"/>
          <c:order val="1"/>
          <c:tx>
            <c:strRef>
              <c:f>'Figure 11'!$B$5</c:f>
              <c:strCache>
                <c:ptCount val="1"/>
                <c:pt idx="0">
                  <c:v>1-10%</c:v>
                </c:pt>
              </c:strCache>
            </c:strRef>
          </c:tx>
          <c:spPr>
            <a:solidFill>
              <a:srgbClr val="EDAD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11'!$C$3:$J$3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'Figure 11'!$C$5:$J$5</c:f>
              <c:numCache>
                <c:formatCode>0.0%</c:formatCode>
                <c:ptCount val="8"/>
                <c:pt idx="0" formatCode="0%">
                  <c:v>0.28999999999999998</c:v>
                </c:pt>
                <c:pt idx="1">
                  <c:v>0.51400000000000001</c:v>
                </c:pt>
                <c:pt idx="2">
                  <c:v>0.54200000000000004</c:v>
                </c:pt>
                <c:pt idx="3">
                  <c:v>0.52900000000000003</c:v>
                </c:pt>
                <c:pt idx="4">
                  <c:v>0.441</c:v>
                </c:pt>
                <c:pt idx="5">
                  <c:v>0.58099999999999996</c:v>
                </c:pt>
                <c:pt idx="6">
                  <c:v>0.38700000000000001</c:v>
                </c:pt>
                <c:pt idx="7">
                  <c:v>0.47899999999999998</c:v>
                </c:pt>
              </c:numCache>
            </c:numRef>
          </c:val>
          <c:extLst>
            <c:ext xmlns:c16="http://schemas.microsoft.com/office/drawing/2014/chart" uri="{C3380CC4-5D6E-409C-BE32-E72D297353CC}">
              <c16:uniqueId val="{00000002-25E6-41E0-8FF1-584AF57076D9}"/>
            </c:ext>
          </c:extLst>
        </c:ser>
        <c:ser>
          <c:idx val="2"/>
          <c:order val="2"/>
          <c:tx>
            <c:strRef>
              <c:f>'Figure 11'!$B$6</c:f>
              <c:strCache>
                <c:ptCount val="1"/>
                <c:pt idx="0">
                  <c:v>11-20%</c:v>
                </c:pt>
              </c:strCache>
            </c:strRef>
          </c:tx>
          <c:spPr>
            <a:solidFill>
              <a:srgbClr val="059FD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11'!$C$3:$J$3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'Figure 11'!$C$6:$J$6</c:f>
              <c:numCache>
                <c:formatCode>0.0%</c:formatCode>
                <c:ptCount val="8"/>
                <c:pt idx="0" formatCode="0%">
                  <c:v>0.28999999999999998</c:v>
                </c:pt>
                <c:pt idx="1">
                  <c:v>0.13500000000000001</c:v>
                </c:pt>
                <c:pt idx="2">
                  <c:v>0.125</c:v>
                </c:pt>
                <c:pt idx="3">
                  <c:v>0.157</c:v>
                </c:pt>
                <c:pt idx="4">
                  <c:v>0.14699999999999999</c:v>
                </c:pt>
                <c:pt idx="5">
                  <c:v>0.161</c:v>
                </c:pt>
                <c:pt idx="6">
                  <c:v>0.129</c:v>
                </c:pt>
                <c:pt idx="7" formatCode="0%">
                  <c:v>0.16</c:v>
                </c:pt>
              </c:numCache>
            </c:numRef>
          </c:val>
          <c:extLst>
            <c:ext xmlns:c16="http://schemas.microsoft.com/office/drawing/2014/chart" uri="{C3380CC4-5D6E-409C-BE32-E72D297353CC}">
              <c16:uniqueId val="{00000004-25E6-41E0-8FF1-584AF57076D9}"/>
            </c:ext>
          </c:extLst>
        </c:ser>
        <c:ser>
          <c:idx val="3"/>
          <c:order val="3"/>
          <c:tx>
            <c:strRef>
              <c:f>'Figure 11'!$B$7</c:f>
              <c:strCache>
                <c:ptCount val="1"/>
                <c:pt idx="0">
                  <c:v>Over 20%</c:v>
                </c:pt>
              </c:strCache>
            </c:strRef>
          </c:tx>
          <c:spPr>
            <a:solidFill>
              <a:srgbClr val="411B5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11'!$C$3:$J$3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'Figure 11'!$C$7:$J$7</c:f>
              <c:numCache>
                <c:formatCode>0.0%</c:formatCode>
                <c:ptCount val="8"/>
                <c:pt idx="0" formatCode="0%">
                  <c:v>9.7000000000000003E-2</c:v>
                </c:pt>
                <c:pt idx="1">
                  <c:v>0.108</c:v>
                </c:pt>
                <c:pt idx="2">
                  <c:v>8.4000000000000005E-2</c:v>
                </c:pt>
                <c:pt idx="3" formatCode="0%">
                  <c:v>0.04</c:v>
                </c:pt>
                <c:pt idx="4">
                  <c:v>8.7999999999999995E-2</c:v>
                </c:pt>
                <c:pt idx="5">
                  <c:v>0.193</c:v>
                </c:pt>
                <c:pt idx="6">
                  <c:v>0.129</c:v>
                </c:pt>
                <c:pt idx="7">
                  <c:v>9.9000000000000005E-2</c:v>
                </c:pt>
              </c:numCache>
            </c:numRef>
          </c:val>
          <c:extLst>
            <c:ext xmlns:c16="http://schemas.microsoft.com/office/drawing/2014/chart" uri="{C3380CC4-5D6E-409C-BE32-E72D297353CC}">
              <c16:uniqueId val="{00000007-25E6-41E0-8FF1-584AF57076D9}"/>
            </c:ext>
          </c:extLst>
        </c:ser>
        <c:ser>
          <c:idx val="4"/>
          <c:order val="4"/>
          <c:tx>
            <c:strRef>
              <c:f>'Figure 11'!$B$8</c:f>
              <c:strCache>
                <c:ptCount val="1"/>
                <c:pt idx="0">
                  <c:v>Unknown</c:v>
                </c:pt>
              </c:strCache>
            </c:strRef>
          </c:tx>
          <c:spPr>
            <a:solidFill>
              <a:srgbClr val="A12FA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E61-4323-A983-E33CF5A2ABC6}"/>
                </c:ext>
              </c:extLst>
            </c:dLbl>
            <c:dLbl>
              <c:idx val="5"/>
              <c:delete val="1"/>
              <c:extLst>
                <c:ext xmlns:c15="http://schemas.microsoft.com/office/drawing/2012/chart" uri="{CE6537A1-D6FC-4f65-9D91-7224C49458BB}"/>
                <c:ext xmlns:c16="http://schemas.microsoft.com/office/drawing/2014/chart" uri="{C3380CC4-5D6E-409C-BE32-E72D297353CC}">
                  <c16:uniqueId val="{00000009-25E6-41E0-8FF1-584AF57076D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11'!$C$3:$J$3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'Figure 11'!$C$8:$J$8</c:f>
              <c:numCache>
                <c:formatCode>0%</c:formatCode>
                <c:ptCount val="8"/>
                <c:pt idx="0" formatCode="0.0%">
                  <c:v>3.2000000000000001E-2</c:v>
                </c:pt>
                <c:pt idx="1">
                  <c:v>0</c:v>
                </c:pt>
                <c:pt idx="2" formatCode="0.0%">
                  <c:v>2.1000000000000001E-2</c:v>
                </c:pt>
                <c:pt idx="3" formatCode="0.0%">
                  <c:v>7.8E-2</c:v>
                </c:pt>
                <c:pt idx="4" formatCode="0.0%">
                  <c:v>8.7999999999999995E-2</c:v>
                </c:pt>
                <c:pt idx="5">
                  <c:v>0</c:v>
                </c:pt>
                <c:pt idx="6" formatCode="0.0%">
                  <c:v>6.5000000000000002E-2</c:v>
                </c:pt>
                <c:pt idx="7" formatCode="0.0%">
                  <c:v>4.2000000000000003E-2</c:v>
                </c:pt>
              </c:numCache>
            </c:numRef>
          </c:val>
          <c:extLst>
            <c:ext xmlns:c16="http://schemas.microsoft.com/office/drawing/2014/chart" uri="{C3380CC4-5D6E-409C-BE32-E72D297353CC}">
              <c16:uniqueId val="{0000000B-25E6-41E0-8FF1-584AF57076D9}"/>
            </c:ext>
          </c:extLst>
        </c:ser>
        <c:dLbls>
          <c:dLblPos val="ctr"/>
          <c:showLegendKey val="0"/>
          <c:showVal val="1"/>
          <c:showCatName val="0"/>
          <c:showSerName val="0"/>
          <c:showPercent val="0"/>
          <c:showBubbleSize val="0"/>
        </c:dLbls>
        <c:gapWidth val="100"/>
        <c:overlap val="100"/>
        <c:axId val="374963703"/>
        <c:axId val="374965863"/>
      </c:barChart>
      <c:catAx>
        <c:axId val="374963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5863"/>
        <c:crosses val="autoZero"/>
        <c:auto val="1"/>
        <c:lblAlgn val="ctr"/>
        <c:lblOffset val="100"/>
        <c:noMultiLvlLbl val="0"/>
      </c:catAx>
      <c:valAx>
        <c:axId val="374965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3703"/>
        <c:crosses val="autoZero"/>
        <c:crossBetween val="between"/>
      </c:valAx>
      <c:spPr>
        <a:noFill/>
        <a:ln>
          <a:noFill/>
        </a:ln>
        <a:effectLst/>
      </c:spPr>
    </c:plotArea>
    <c:legend>
      <c:legendPos val="b"/>
      <c:layout>
        <c:manualLayout>
          <c:xMode val="edge"/>
          <c:yMode val="edge"/>
          <c:x val="0.11154844011438521"/>
          <c:y val="0.95110006726546115"/>
          <c:w val="0.83270761108329217"/>
          <c:h val="3.502451104050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solidFill>
            <a:srgbClr val="333333"/>
          </a:solidFill>
          <a:latin typeface="Montserrat" panose="00000500000000000000" pitchFamily="2" charset="0"/>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eating disorder teams reporting estimated staff vacancies, by service type</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5.4186144433557182E-2"/>
          <c:y val="0.11832153231337093"/>
          <c:w val="0.9214398172179441"/>
          <c:h val="0.71865665193113393"/>
        </c:manualLayout>
      </c:layout>
      <c:barChart>
        <c:barDir val="col"/>
        <c:grouping val="stacked"/>
        <c:varyColors val="0"/>
        <c:ser>
          <c:idx val="0"/>
          <c:order val="0"/>
          <c:tx>
            <c:strRef>
              <c:f>'[NAED Survey 2 Service Type Data Visualisation 20250624.xlsx]StaffVacancies_Rate'!$L$2</c:f>
              <c:strCache>
                <c:ptCount val="1"/>
                <c:pt idx="0">
                  <c:v>0%</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20250624.xlsx]StaffVacancies_Rate'!$M$1:$T$1</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20250624.xlsx]StaffVacancies_Rate'!$M$2:$T$2</c:f>
              <c:numCache>
                <c:formatCode>0.0%</c:formatCode>
                <c:ptCount val="8"/>
                <c:pt idx="0">
                  <c:v>0.23</c:v>
                </c:pt>
                <c:pt idx="1">
                  <c:v>0.33299999999999996</c:v>
                </c:pt>
                <c:pt idx="2">
                  <c:v>0.20200000000000001</c:v>
                </c:pt>
                <c:pt idx="3">
                  <c:v>0.4</c:v>
                </c:pt>
                <c:pt idx="4">
                  <c:v>0.25</c:v>
                </c:pt>
                <c:pt idx="5">
                  <c:v>0.16699999999999998</c:v>
                </c:pt>
                <c:pt idx="6">
                  <c:v>4.7E-2</c:v>
                </c:pt>
                <c:pt idx="7">
                  <c:v>1</c:v>
                </c:pt>
              </c:numCache>
            </c:numRef>
          </c:val>
          <c:extLst>
            <c:ext xmlns:c16="http://schemas.microsoft.com/office/drawing/2014/chart" uri="{C3380CC4-5D6E-409C-BE32-E72D297353CC}">
              <c16:uniqueId val="{00000000-25E6-41E0-8FF1-584AF57076D9}"/>
            </c:ext>
          </c:extLst>
        </c:ser>
        <c:ser>
          <c:idx val="1"/>
          <c:order val="1"/>
          <c:tx>
            <c:strRef>
              <c:f>'[NAED Survey 2 Service Type Data Visualisation 20250624.xlsx]StaffVacancies_Rate'!$L$3</c:f>
              <c:strCache>
                <c:ptCount val="1"/>
                <c:pt idx="0">
                  <c:v>1-10%</c:v>
                </c:pt>
              </c:strCache>
            </c:strRef>
          </c:tx>
          <c:spPr>
            <a:solidFill>
              <a:srgbClr val="EDAD1F"/>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25E6-41E0-8FF1-584AF57076D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20250624.xlsx]StaffVacancies_Rate'!$M$1:$T$1</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20250624.xlsx]StaffVacancies_Rate'!$M$3:$T$3</c:f>
              <c:numCache>
                <c:formatCode>0.0%</c:formatCode>
                <c:ptCount val="8"/>
                <c:pt idx="0">
                  <c:v>0.41</c:v>
                </c:pt>
                <c:pt idx="1">
                  <c:v>0.4</c:v>
                </c:pt>
                <c:pt idx="2">
                  <c:v>0.46400000000000002</c:v>
                </c:pt>
                <c:pt idx="3">
                  <c:v>0.26700000000000002</c:v>
                </c:pt>
                <c:pt idx="4">
                  <c:v>0.5</c:v>
                </c:pt>
                <c:pt idx="5">
                  <c:v>0.63300000000000001</c:v>
                </c:pt>
                <c:pt idx="6">
                  <c:v>0.67400000000000004</c:v>
                </c:pt>
                <c:pt idx="7">
                  <c:v>0</c:v>
                </c:pt>
              </c:numCache>
            </c:numRef>
          </c:val>
          <c:extLst>
            <c:ext xmlns:c16="http://schemas.microsoft.com/office/drawing/2014/chart" uri="{C3380CC4-5D6E-409C-BE32-E72D297353CC}">
              <c16:uniqueId val="{00000002-25E6-41E0-8FF1-584AF57076D9}"/>
            </c:ext>
          </c:extLst>
        </c:ser>
        <c:ser>
          <c:idx val="2"/>
          <c:order val="2"/>
          <c:tx>
            <c:strRef>
              <c:f>'[NAED Survey 2 Service Type Data Visualisation 20250624.xlsx]StaffVacancies_Rate'!$L$4</c:f>
              <c:strCache>
                <c:ptCount val="1"/>
                <c:pt idx="0">
                  <c:v>11-20%</c:v>
                </c:pt>
              </c:strCache>
            </c:strRef>
          </c:tx>
          <c:spPr>
            <a:solidFill>
              <a:srgbClr val="059FDD"/>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3-25E6-41E0-8FF1-584AF57076D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20250624.xlsx]StaffVacancies_Rate'!$M$1:$T$1</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20250624.xlsx]StaffVacancies_Rate'!$M$4:$T$4</c:f>
              <c:numCache>
                <c:formatCode>0.0%</c:formatCode>
                <c:ptCount val="8"/>
                <c:pt idx="0">
                  <c:v>0.21299999999999999</c:v>
                </c:pt>
                <c:pt idx="1">
                  <c:v>0.2</c:v>
                </c:pt>
                <c:pt idx="2">
                  <c:v>0.16700000000000001</c:v>
                </c:pt>
                <c:pt idx="3">
                  <c:v>6.7000000000000004E-2</c:v>
                </c:pt>
                <c:pt idx="4">
                  <c:v>0.125</c:v>
                </c:pt>
                <c:pt idx="5">
                  <c:v>0.1</c:v>
                </c:pt>
                <c:pt idx="6">
                  <c:v>0.16300000000000001</c:v>
                </c:pt>
                <c:pt idx="7">
                  <c:v>0</c:v>
                </c:pt>
              </c:numCache>
            </c:numRef>
          </c:val>
          <c:extLst>
            <c:ext xmlns:c16="http://schemas.microsoft.com/office/drawing/2014/chart" uri="{C3380CC4-5D6E-409C-BE32-E72D297353CC}">
              <c16:uniqueId val="{00000004-25E6-41E0-8FF1-584AF57076D9}"/>
            </c:ext>
          </c:extLst>
        </c:ser>
        <c:ser>
          <c:idx val="3"/>
          <c:order val="3"/>
          <c:tx>
            <c:strRef>
              <c:f>'[NAED Survey 2 Service Type Data Visualisation 20250624.xlsx]StaffVacancies_Rate'!$L$5</c:f>
              <c:strCache>
                <c:ptCount val="1"/>
                <c:pt idx="0">
                  <c:v>Over 20%</c:v>
                </c:pt>
              </c:strCache>
            </c:strRef>
          </c:tx>
          <c:spPr>
            <a:solidFill>
              <a:srgbClr val="411B59"/>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25E6-41E0-8FF1-584AF57076D9}"/>
                </c:ext>
              </c:extLst>
            </c:dLbl>
            <c:dLbl>
              <c:idx val="7"/>
              <c:delete val="1"/>
              <c:extLst>
                <c:ext xmlns:c15="http://schemas.microsoft.com/office/drawing/2012/chart" uri="{CE6537A1-D6FC-4f65-9D91-7224C49458BB}"/>
                <c:ext xmlns:c16="http://schemas.microsoft.com/office/drawing/2014/chart" uri="{C3380CC4-5D6E-409C-BE32-E72D297353CC}">
                  <c16:uniqueId val="{00000006-25E6-41E0-8FF1-584AF57076D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20250624.xlsx]StaffVacancies_Rate'!$M$1:$T$1</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20250624.xlsx]StaffVacancies_Rate'!$M$5:$T$5</c:f>
              <c:numCache>
                <c:formatCode>0.0%</c:formatCode>
                <c:ptCount val="8"/>
                <c:pt idx="0">
                  <c:v>8.2000000000000003E-2</c:v>
                </c:pt>
                <c:pt idx="1">
                  <c:v>0</c:v>
                </c:pt>
                <c:pt idx="2">
                  <c:v>0.12</c:v>
                </c:pt>
                <c:pt idx="3">
                  <c:v>0.2</c:v>
                </c:pt>
                <c:pt idx="4">
                  <c:v>0.125</c:v>
                </c:pt>
                <c:pt idx="5">
                  <c:v>0.1</c:v>
                </c:pt>
                <c:pt idx="6">
                  <c:v>9.4E-2</c:v>
                </c:pt>
                <c:pt idx="7">
                  <c:v>0</c:v>
                </c:pt>
              </c:numCache>
            </c:numRef>
          </c:val>
          <c:extLst>
            <c:ext xmlns:c16="http://schemas.microsoft.com/office/drawing/2014/chart" uri="{C3380CC4-5D6E-409C-BE32-E72D297353CC}">
              <c16:uniqueId val="{00000007-25E6-41E0-8FF1-584AF57076D9}"/>
            </c:ext>
          </c:extLst>
        </c:ser>
        <c:ser>
          <c:idx val="4"/>
          <c:order val="4"/>
          <c:tx>
            <c:strRef>
              <c:f>'[NAED Survey 2 Service Type Data Visualisation 20250624.xlsx]StaffVacancies_Rate'!$L$6</c:f>
              <c:strCache>
                <c:ptCount val="1"/>
                <c:pt idx="0">
                  <c:v>Unknown</c:v>
                </c:pt>
              </c:strCache>
            </c:strRef>
          </c:tx>
          <c:spPr>
            <a:solidFill>
              <a:srgbClr val="A12FA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8-25E6-41E0-8FF1-584AF57076D9}"/>
                </c:ext>
              </c:extLst>
            </c:dLbl>
            <c:dLbl>
              <c:idx val="5"/>
              <c:delete val="1"/>
              <c:extLst>
                <c:ext xmlns:c15="http://schemas.microsoft.com/office/drawing/2012/chart" uri="{CE6537A1-D6FC-4f65-9D91-7224C49458BB}"/>
                <c:ext xmlns:c16="http://schemas.microsoft.com/office/drawing/2014/chart" uri="{C3380CC4-5D6E-409C-BE32-E72D297353CC}">
                  <c16:uniqueId val="{00000009-25E6-41E0-8FF1-584AF57076D9}"/>
                </c:ext>
              </c:extLst>
            </c:dLbl>
            <c:dLbl>
              <c:idx val="7"/>
              <c:delete val="1"/>
              <c:extLst>
                <c:ext xmlns:c15="http://schemas.microsoft.com/office/drawing/2012/chart" uri="{CE6537A1-D6FC-4f65-9D91-7224C49458BB}"/>
                <c:ext xmlns:c16="http://schemas.microsoft.com/office/drawing/2014/chart" uri="{C3380CC4-5D6E-409C-BE32-E72D297353CC}">
                  <c16:uniqueId val="{0000000A-25E6-41E0-8FF1-584AF57076D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20250624.xlsx]StaffVacancies_Rate'!$M$1:$T$1</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20250624.xlsx]StaffVacancies_Rate'!$M$6:$T$6</c:f>
              <c:numCache>
                <c:formatCode>0.0%</c:formatCode>
                <c:ptCount val="8"/>
                <c:pt idx="0">
                  <c:v>6.6000000000000003E-2</c:v>
                </c:pt>
                <c:pt idx="1">
                  <c:v>6.7000000000000004E-2</c:v>
                </c:pt>
                <c:pt idx="2">
                  <c:v>4.8000000000000001E-2</c:v>
                </c:pt>
                <c:pt idx="3">
                  <c:v>6.7000000000000004E-2</c:v>
                </c:pt>
                <c:pt idx="4">
                  <c:v>0</c:v>
                </c:pt>
                <c:pt idx="5">
                  <c:v>0</c:v>
                </c:pt>
                <c:pt idx="6">
                  <c:v>2.3E-2</c:v>
                </c:pt>
                <c:pt idx="7">
                  <c:v>0</c:v>
                </c:pt>
              </c:numCache>
            </c:numRef>
          </c:val>
          <c:extLst>
            <c:ext xmlns:c16="http://schemas.microsoft.com/office/drawing/2014/chart" uri="{C3380CC4-5D6E-409C-BE32-E72D297353CC}">
              <c16:uniqueId val="{0000000B-25E6-41E0-8FF1-584AF57076D9}"/>
            </c:ext>
          </c:extLst>
        </c:ser>
        <c:dLbls>
          <c:dLblPos val="ctr"/>
          <c:showLegendKey val="0"/>
          <c:showVal val="1"/>
          <c:showCatName val="0"/>
          <c:showSerName val="0"/>
          <c:showPercent val="0"/>
          <c:showBubbleSize val="0"/>
        </c:dLbls>
        <c:gapWidth val="100"/>
        <c:overlap val="100"/>
        <c:axId val="374963703"/>
        <c:axId val="374965863"/>
      </c:barChart>
      <c:catAx>
        <c:axId val="374963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5863"/>
        <c:crosses val="autoZero"/>
        <c:auto val="1"/>
        <c:lblAlgn val="ctr"/>
        <c:lblOffset val="100"/>
        <c:noMultiLvlLbl val="0"/>
      </c:catAx>
      <c:valAx>
        <c:axId val="374965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3703"/>
        <c:crosses val="autoZero"/>
        <c:crossBetween val="between"/>
      </c:valAx>
      <c:spPr>
        <a:noFill/>
        <a:ln>
          <a:noFill/>
        </a:ln>
        <a:effectLst/>
      </c:spPr>
    </c:plotArea>
    <c:legend>
      <c:legendPos val="b"/>
      <c:layout>
        <c:manualLayout>
          <c:xMode val="edge"/>
          <c:yMode val="edge"/>
          <c:x val="0.11154844011438521"/>
          <c:y val="0.95110006726546115"/>
          <c:w val="0.83270761108329217"/>
          <c:h val="3.502451104050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The percentage of teams reporting primary reasons</a:t>
            </a:r>
            <a:r>
              <a:rPr lang="en-GB" sz="1400" b="1" baseline="0">
                <a:solidFill>
                  <a:srgbClr val="333333"/>
                </a:solidFill>
              </a:rPr>
              <a:t> for staff vacancies, by region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'Staff Vacancies (Reason)'!$A$2</c:f>
              <c:strCache>
                <c:ptCount val="1"/>
                <c:pt idx="0">
                  <c:v>Difficulties Recruiting</c:v>
                </c:pt>
              </c:strCache>
            </c:strRef>
          </c:tx>
          <c:spPr>
            <a:solidFill>
              <a:srgbClr val="F57A27"/>
            </a:solidFill>
            <a:ln>
              <a:noFill/>
            </a:ln>
            <a:effectLst/>
          </c:spPr>
          <c:invertIfNegative val="0"/>
          <c:dLbls>
            <c:dLbl>
              <c:idx val="1"/>
              <c:tx>
                <c:rich>
                  <a:bodyPr/>
                  <a:lstStyle/>
                  <a:p>
                    <a:r>
                      <a:rPr lang="en-US"/>
                      <a:t>50.0%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E80-4DC9-A600-56BEB421DFDB}"/>
                </c:ext>
              </c:extLst>
            </c:dLbl>
            <c:dLbl>
              <c:idx val="3"/>
              <c:tx>
                <c:rich>
                  <a:bodyPr/>
                  <a:lstStyle/>
                  <a:p>
                    <a:r>
                      <a:rPr lang="en-US"/>
                      <a:t>39.0%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80-4DC9-A600-56BEB421DFD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Vacancies (Reason)'!$B$1:$I$1</c:f>
              <c:strCache>
                <c:ptCount val="8"/>
                <c:pt idx="0">
                  <c:v>East of England
(n = 22)</c:v>
                </c:pt>
                <c:pt idx="1">
                  <c:v>London
(n = 28)</c:v>
                </c:pt>
                <c:pt idx="2">
                  <c:v>Midlands
(n = 37)</c:v>
                </c:pt>
                <c:pt idx="3">
                  <c:v>North East and Yorkshire
(n = 41)</c:v>
                </c:pt>
                <c:pt idx="4">
                  <c:v>North West
(n = 26)</c:v>
                </c:pt>
                <c:pt idx="5">
                  <c:v>South East
(n = 29)</c:v>
                </c:pt>
                <c:pt idx="6">
                  <c:v>South West
(n = 22)</c:v>
                </c:pt>
                <c:pt idx="7">
                  <c:v>National
(n = 205)</c:v>
                </c:pt>
              </c:strCache>
            </c:strRef>
          </c:cat>
          <c:val>
            <c:numRef>
              <c:f>'Staff Vacancies (Reason)'!$B$2:$I$2</c:f>
              <c:numCache>
                <c:formatCode>0%</c:formatCode>
                <c:ptCount val="8"/>
                <c:pt idx="0" formatCode="0.0%">
                  <c:v>0.72699999999999998</c:v>
                </c:pt>
                <c:pt idx="1">
                  <c:v>0.5</c:v>
                </c:pt>
                <c:pt idx="2" formatCode="0.0%">
                  <c:v>0.45900000000000002</c:v>
                </c:pt>
                <c:pt idx="3">
                  <c:v>0.39</c:v>
                </c:pt>
                <c:pt idx="4" formatCode="0.0%">
                  <c:v>0.53800000000000003</c:v>
                </c:pt>
                <c:pt idx="5" formatCode="0.0%">
                  <c:v>0.65500000000000003</c:v>
                </c:pt>
                <c:pt idx="6" formatCode="0.0%">
                  <c:v>0.59099999999999997</c:v>
                </c:pt>
                <c:pt idx="7" formatCode="0.0%">
                  <c:v>0.53200000000000003</c:v>
                </c:pt>
              </c:numCache>
            </c:numRef>
          </c:val>
          <c:extLst>
            <c:ext xmlns:c16="http://schemas.microsoft.com/office/drawing/2014/chart" uri="{C3380CC4-5D6E-409C-BE32-E72D297353CC}">
              <c16:uniqueId val="{00000002-4E80-4DC9-A600-56BEB421DFDB}"/>
            </c:ext>
          </c:extLst>
        </c:ser>
        <c:ser>
          <c:idx val="1"/>
          <c:order val="1"/>
          <c:tx>
            <c:strRef>
              <c:f>'Staff Vacancies (Reason)'!$A$3</c:f>
              <c:strCache>
                <c:ptCount val="1"/>
                <c:pt idx="0">
                  <c:v>Recruitment Freeze</c:v>
                </c:pt>
              </c:strCache>
            </c:strRef>
          </c:tx>
          <c:spPr>
            <a:solidFill>
              <a:srgbClr val="EDAD1F"/>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4E80-4DC9-A600-56BEB421DFDB}"/>
                </c:ext>
              </c:extLst>
            </c:dLbl>
            <c:dLbl>
              <c:idx val="6"/>
              <c:delete val="1"/>
              <c:extLst>
                <c:ext xmlns:c15="http://schemas.microsoft.com/office/drawing/2012/chart" uri="{CE6537A1-D6FC-4f65-9D91-7224C49458BB}"/>
                <c:ext xmlns:c16="http://schemas.microsoft.com/office/drawing/2014/chart" uri="{C3380CC4-5D6E-409C-BE32-E72D297353CC}">
                  <c16:uniqueId val="{00000004-4E80-4DC9-A600-56BEB421DFDB}"/>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Vacancies (Reason)'!$B$1:$I$1</c:f>
              <c:strCache>
                <c:ptCount val="8"/>
                <c:pt idx="0">
                  <c:v>East of England
(n = 22)</c:v>
                </c:pt>
                <c:pt idx="1">
                  <c:v>London
(n = 28)</c:v>
                </c:pt>
                <c:pt idx="2">
                  <c:v>Midlands
(n = 37)</c:v>
                </c:pt>
                <c:pt idx="3">
                  <c:v>North East and Yorkshire
(n = 41)</c:v>
                </c:pt>
                <c:pt idx="4">
                  <c:v>North West
(n = 26)</c:v>
                </c:pt>
                <c:pt idx="5">
                  <c:v>South East
(n = 29)</c:v>
                </c:pt>
                <c:pt idx="6">
                  <c:v>South West
(n = 22)</c:v>
                </c:pt>
                <c:pt idx="7">
                  <c:v>National
(n = 205)</c:v>
                </c:pt>
              </c:strCache>
            </c:strRef>
          </c:cat>
          <c:val>
            <c:numRef>
              <c:f>'Staff Vacancies (Reason)'!$B$3:$I$3</c:f>
              <c:numCache>
                <c:formatCode>0.0%</c:formatCode>
                <c:ptCount val="8"/>
                <c:pt idx="0">
                  <c:v>4.4999999999999998E-2</c:v>
                </c:pt>
                <c:pt idx="1">
                  <c:v>0.14299999999999999</c:v>
                </c:pt>
                <c:pt idx="2">
                  <c:v>8.1000000000000003E-2</c:v>
                </c:pt>
                <c:pt idx="3">
                  <c:v>4.9000000000000002E-2</c:v>
                </c:pt>
                <c:pt idx="4" formatCode="0%">
                  <c:v>0</c:v>
                </c:pt>
                <c:pt idx="5">
                  <c:v>0.10299999999999999</c:v>
                </c:pt>
                <c:pt idx="6" formatCode="0%">
                  <c:v>0</c:v>
                </c:pt>
                <c:pt idx="7">
                  <c:v>6.3E-2</c:v>
                </c:pt>
              </c:numCache>
            </c:numRef>
          </c:val>
          <c:extLst>
            <c:ext xmlns:c16="http://schemas.microsoft.com/office/drawing/2014/chart" uri="{C3380CC4-5D6E-409C-BE32-E72D297353CC}">
              <c16:uniqueId val="{00000005-4E80-4DC9-A600-56BEB421DFDB}"/>
            </c:ext>
          </c:extLst>
        </c:ser>
        <c:ser>
          <c:idx val="2"/>
          <c:order val="2"/>
          <c:tx>
            <c:strRef>
              <c:f>'Staff Vacancies (Reason)'!$A$4</c:f>
              <c:strCache>
                <c:ptCount val="1"/>
                <c:pt idx="0">
                  <c:v>Other, Please Describe</c:v>
                </c:pt>
              </c:strCache>
            </c:strRef>
          </c:tx>
          <c:spPr>
            <a:solidFill>
              <a:srgbClr val="059FD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Vacancies (Reason)'!$B$1:$I$1</c:f>
              <c:strCache>
                <c:ptCount val="8"/>
                <c:pt idx="0">
                  <c:v>East of England
(n = 22)</c:v>
                </c:pt>
                <c:pt idx="1">
                  <c:v>London
(n = 28)</c:v>
                </c:pt>
                <c:pt idx="2">
                  <c:v>Midlands
(n = 37)</c:v>
                </c:pt>
                <c:pt idx="3">
                  <c:v>North East and Yorkshire
(n = 41)</c:v>
                </c:pt>
                <c:pt idx="4">
                  <c:v>North West
(n = 26)</c:v>
                </c:pt>
                <c:pt idx="5">
                  <c:v>South East
(n = 29)</c:v>
                </c:pt>
                <c:pt idx="6">
                  <c:v>South West
(n = 22)</c:v>
                </c:pt>
                <c:pt idx="7">
                  <c:v>National
(n = 205)</c:v>
                </c:pt>
              </c:strCache>
            </c:strRef>
          </c:cat>
          <c:val>
            <c:numRef>
              <c:f>'Staff Vacancies (Reason)'!$B$4:$I$4</c:f>
              <c:numCache>
                <c:formatCode>0.0%</c:formatCode>
                <c:ptCount val="8"/>
                <c:pt idx="0">
                  <c:v>0.182</c:v>
                </c:pt>
                <c:pt idx="1">
                  <c:v>0.214</c:v>
                </c:pt>
                <c:pt idx="2">
                  <c:v>0.432</c:v>
                </c:pt>
                <c:pt idx="3">
                  <c:v>0.51200000000000001</c:v>
                </c:pt>
                <c:pt idx="4">
                  <c:v>0.308</c:v>
                </c:pt>
                <c:pt idx="5">
                  <c:v>0.24099999999999999</c:v>
                </c:pt>
                <c:pt idx="6">
                  <c:v>0.40899999999999997</c:v>
                </c:pt>
                <c:pt idx="7">
                  <c:v>0.34599999999999997</c:v>
                </c:pt>
              </c:numCache>
            </c:numRef>
          </c:val>
          <c:extLst>
            <c:ext xmlns:c16="http://schemas.microsoft.com/office/drawing/2014/chart" uri="{C3380CC4-5D6E-409C-BE32-E72D297353CC}">
              <c16:uniqueId val="{00000006-4E80-4DC9-A600-56BEB421DFDB}"/>
            </c:ext>
          </c:extLst>
        </c:ser>
        <c:ser>
          <c:idx val="3"/>
          <c:order val="3"/>
          <c:tx>
            <c:strRef>
              <c:f>'Staff Vacancies (Reason)'!$A$5</c:f>
              <c:strCache>
                <c:ptCount val="1"/>
                <c:pt idx="0">
                  <c:v>Unknown</c:v>
                </c:pt>
              </c:strCache>
            </c:strRef>
          </c:tx>
          <c:spPr>
            <a:solidFill>
              <a:srgbClr val="411B59"/>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7-4E80-4DC9-A600-56BEB421DFDB}"/>
                </c:ext>
              </c:extLst>
            </c:dLbl>
            <c:dLbl>
              <c:idx val="6"/>
              <c:delete val="1"/>
              <c:extLst>
                <c:ext xmlns:c15="http://schemas.microsoft.com/office/drawing/2012/chart" uri="{CE6537A1-D6FC-4f65-9D91-7224C49458BB}"/>
                <c:ext xmlns:c16="http://schemas.microsoft.com/office/drawing/2014/chart" uri="{C3380CC4-5D6E-409C-BE32-E72D297353CC}">
                  <c16:uniqueId val="{00000008-4E80-4DC9-A600-56BEB421DFD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'Staff Vacancies (Reason)'!$B$1:$I$1</c:f>
              <c:strCache>
                <c:ptCount val="8"/>
                <c:pt idx="0">
                  <c:v>East of England
(n = 22)</c:v>
                </c:pt>
                <c:pt idx="1">
                  <c:v>London
(n = 28)</c:v>
                </c:pt>
                <c:pt idx="2">
                  <c:v>Midlands
(n = 37)</c:v>
                </c:pt>
                <c:pt idx="3">
                  <c:v>North East and Yorkshire
(n = 41)</c:v>
                </c:pt>
                <c:pt idx="4">
                  <c:v>North West
(n = 26)</c:v>
                </c:pt>
                <c:pt idx="5">
                  <c:v>South East
(n = 29)</c:v>
                </c:pt>
                <c:pt idx="6">
                  <c:v>South West
(n = 22)</c:v>
                </c:pt>
                <c:pt idx="7">
                  <c:v>National
(n = 205)</c:v>
                </c:pt>
              </c:strCache>
            </c:strRef>
          </c:cat>
          <c:val>
            <c:numRef>
              <c:f>'Staff Vacancies (Reason)'!$B$5:$I$5</c:f>
              <c:numCache>
                <c:formatCode>0.0%</c:formatCode>
                <c:ptCount val="8"/>
                <c:pt idx="0">
                  <c:v>4.4999999999999998E-2</c:v>
                </c:pt>
                <c:pt idx="1">
                  <c:v>0.14299999999999999</c:v>
                </c:pt>
                <c:pt idx="2">
                  <c:v>2.7E-2</c:v>
                </c:pt>
                <c:pt idx="3">
                  <c:v>4.9000000000000002E-2</c:v>
                </c:pt>
                <c:pt idx="4">
                  <c:v>0.154</c:v>
                </c:pt>
                <c:pt idx="5" formatCode="0%">
                  <c:v>0</c:v>
                </c:pt>
                <c:pt idx="6" formatCode="0%">
                  <c:v>0</c:v>
                </c:pt>
                <c:pt idx="7">
                  <c:v>5.8999999999999997E-2</c:v>
                </c:pt>
              </c:numCache>
            </c:numRef>
          </c:val>
          <c:extLst>
            <c:ext xmlns:c16="http://schemas.microsoft.com/office/drawing/2014/chart" uri="{C3380CC4-5D6E-409C-BE32-E72D297353CC}">
              <c16:uniqueId val="{00000009-4E80-4DC9-A600-56BEB421DFDB}"/>
            </c:ext>
          </c:extLst>
        </c:ser>
        <c:dLbls>
          <c:dLblPos val="ctr"/>
          <c:showLegendKey val="0"/>
          <c:showVal val="1"/>
          <c:showCatName val="0"/>
          <c:showSerName val="0"/>
          <c:showPercent val="0"/>
          <c:showBubbleSize val="0"/>
        </c:dLbls>
        <c:gapWidth val="100"/>
        <c:overlap val="100"/>
        <c:axId val="412031872"/>
        <c:axId val="412033312"/>
      </c:barChart>
      <c:catAx>
        <c:axId val="41203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412033312"/>
        <c:crosses val="autoZero"/>
        <c:auto val="1"/>
        <c:lblAlgn val="ctr"/>
        <c:lblOffset val="100"/>
        <c:noMultiLvlLbl val="0"/>
      </c:catAx>
      <c:valAx>
        <c:axId val="4120333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41203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baseline="0">
          <a:latin typeface="Montserrat" panose="00000500000000000000" pitchFamily="2"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GB" b="1">
                <a:solidFill>
                  <a:srgbClr val="333333"/>
                </a:solidFill>
              </a:rPr>
              <a:t>The percentage of teams reporting primary</a:t>
            </a:r>
            <a:r>
              <a:rPr lang="en-GB" b="1" baseline="0">
                <a:solidFill>
                  <a:srgbClr val="333333"/>
                </a:solidFill>
              </a:rPr>
              <a:t> reasons for staff vacancies, by service type</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4347834180301929E-2"/>
          <c:y val="9.802325482118876E-2"/>
          <c:w val="0.94264980175350421"/>
          <c:h val="0.72987536720248503"/>
        </c:manualLayout>
      </c:layout>
      <c:barChart>
        <c:barDir val="col"/>
        <c:grouping val="stacked"/>
        <c:varyColors val="0"/>
        <c:ser>
          <c:idx val="0"/>
          <c:order val="0"/>
          <c:tx>
            <c:strRef>
              <c:f>'[NAED Survey 2 Service Type Data Visualisation 20250624.xlsx]StaffVacancies_Reason'!$A$2</c:f>
              <c:strCache>
                <c:ptCount val="1"/>
                <c:pt idx="0">
                  <c:v>Difficulties Recruiting</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20250624.xlsx]StaffVacancies_Reason'!$B$1:$H$1</c:f>
              <c:strCache>
                <c:ptCount val="7"/>
                <c:pt idx="0">
                  <c:v>Community Adult (n=47)</c:v>
                </c:pt>
                <c:pt idx="1">
                  <c:v>Community All Age (n=10)</c:v>
                </c:pt>
                <c:pt idx="2">
                  <c:v>Community CYP (n=67)</c:v>
                </c:pt>
                <c:pt idx="3">
                  <c:v>Day Patient Adult (n=9)</c:v>
                </c:pt>
                <c:pt idx="4">
                  <c:v>Day Patient CYP (n=6)</c:v>
                </c:pt>
                <c:pt idx="5">
                  <c:v>Inpatient Adult (n=25)</c:v>
                </c:pt>
                <c:pt idx="6">
                  <c:v>Inpatient CYP (n=41)</c:v>
                </c:pt>
              </c:strCache>
            </c:strRef>
          </c:cat>
          <c:val>
            <c:numRef>
              <c:f>'[NAED Survey 2 Service Type Data Visualisation 20250624.xlsx]StaffVacancies_Reason'!$B$2:$H$2</c:f>
              <c:numCache>
                <c:formatCode>0.0%</c:formatCode>
                <c:ptCount val="7"/>
                <c:pt idx="0">
                  <c:v>0.57399999999999995</c:v>
                </c:pt>
                <c:pt idx="1">
                  <c:v>0.8</c:v>
                </c:pt>
                <c:pt idx="2">
                  <c:v>0.41799999999999998</c:v>
                </c:pt>
                <c:pt idx="3">
                  <c:v>0.55600000000000005</c:v>
                </c:pt>
                <c:pt idx="4">
                  <c:v>0.83299999999999996</c:v>
                </c:pt>
                <c:pt idx="5">
                  <c:v>0.44</c:v>
                </c:pt>
                <c:pt idx="6">
                  <c:v>0.61</c:v>
                </c:pt>
              </c:numCache>
            </c:numRef>
          </c:val>
          <c:extLst>
            <c:ext xmlns:c16="http://schemas.microsoft.com/office/drawing/2014/chart" uri="{C3380CC4-5D6E-409C-BE32-E72D297353CC}">
              <c16:uniqueId val="{00000000-E934-47A6-B848-7C3A7CCDB7BC}"/>
            </c:ext>
          </c:extLst>
        </c:ser>
        <c:ser>
          <c:idx val="1"/>
          <c:order val="1"/>
          <c:tx>
            <c:strRef>
              <c:f>'[NAED Survey 2 Service Type Data Visualisation 20250624.xlsx]StaffVacancies_Reason'!$A$3</c:f>
              <c:strCache>
                <c:ptCount val="1"/>
                <c:pt idx="0">
                  <c:v>Recruitment Freeze</c:v>
                </c:pt>
              </c:strCache>
            </c:strRef>
          </c:tx>
          <c:spPr>
            <a:solidFill>
              <a:srgbClr val="EDAD1F"/>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E934-47A6-B848-7C3A7CCDB7BC}"/>
                </c:ext>
              </c:extLst>
            </c:dLbl>
            <c:dLbl>
              <c:idx val="4"/>
              <c:delete val="1"/>
              <c:extLst>
                <c:ext xmlns:c15="http://schemas.microsoft.com/office/drawing/2012/chart" uri="{CE6537A1-D6FC-4f65-9D91-7224C49458BB}"/>
                <c:ext xmlns:c16="http://schemas.microsoft.com/office/drawing/2014/chart" uri="{C3380CC4-5D6E-409C-BE32-E72D297353CC}">
                  <c16:uniqueId val="{00000002-E934-47A6-B848-7C3A7CCDB7BC}"/>
                </c:ext>
              </c:extLst>
            </c:dLbl>
            <c:dLbl>
              <c:idx val="5"/>
              <c:delete val="1"/>
              <c:extLst>
                <c:ext xmlns:c15="http://schemas.microsoft.com/office/drawing/2012/chart" uri="{CE6537A1-D6FC-4f65-9D91-7224C49458BB}"/>
                <c:ext xmlns:c16="http://schemas.microsoft.com/office/drawing/2014/chart" uri="{C3380CC4-5D6E-409C-BE32-E72D297353CC}">
                  <c16:uniqueId val="{00000003-E934-47A6-B848-7C3A7CCDB7BC}"/>
                </c:ext>
              </c:extLst>
            </c:dLbl>
            <c:dLbl>
              <c:idx val="6"/>
              <c:delete val="1"/>
              <c:extLst>
                <c:ext xmlns:c15="http://schemas.microsoft.com/office/drawing/2012/chart" uri="{CE6537A1-D6FC-4f65-9D91-7224C49458BB}"/>
                <c:ext xmlns:c16="http://schemas.microsoft.com/office/drawing/2014/chart" uri="{C3380CC4-5D6E-409C-BE32-E72D297353CC}">
                  <c16:uniqueId val="{00000004-E934-47A6-B848-7C3A7CCDB7BC}"/>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20250624.xlsx]StaffVacancies_Reason'!$B$1:$H$1</c:f>
              <c:strCache>
                <c:ptCount val="7"/>
                <c:pt idx="0">
                  <c:v>Community Adult (n=47)</c:v>
                </c:pt>
                <c:pt idx="1">
                  <c:v>Community All Age (n=10)</c:v>
                </c:pt>
                <c:pt idx="2">
                  <c:v>Community CYP (n=67)</c:v>
                </c:pt>
                <c:pt idx="3">
                  <c:v>Day Patient Adult (n=9)</c:v>
                </c:pt>
                <c:pt idx="4">
                  <c:v>Day Patient CYP (n=6)</c:v>
                </c:pt>
                <c:pt idx="5">
                  <c:v>Inpatient Adult (n=25)</c:v>
                </c:pt>
                <c:pt idx="6">
                  <c:v>Inpatient CYP (n=41)</c:v>
                </c:pt>
              </c:strCache>
            </c:strRef>
          </c:cat>
          <c:val>
            <c:numRef>
              <c:f>'[NAED Survey 2 Service Type Data Visualisation 20250624.xlsx]StaffVacancies_Reason'!$B$3:$H$3</c:f>
              <c:numCache>
                <c:formatCode>0.0%</c:formatCode>
                <c:ptCount val="7"/>
                <c:pt idx="0">
                  <c:v>8.5000000000000006E-2</c:v>
                </c:pt>
                <c:pt idx="1">
                  <c:v>0.1</c:v>
                </c:pt>
                <c:pt idx="2">
                  <c:v>0.11899999999999999</c:v>
                </c:pt>
                <c:pt idx="3">
                  <c:v>0</c:v>
                </c:pt>
                <c:pt idx="4">
                  <c:v>0</c:v>
                </c:pt>
                <c:pt idx="5">
                  <c:v>0</c:v>
                </c:pt>
                <c:pt idx="6">
                  <c:v>0</c:v>
                </c:pt>
              </c:numCache>
            </c:numRef>
          </c:val>
          <c:extLst>
            <c:ext xmlns:c16="http://schemas.microsoft.com/office/drawing/2014/chart" uri="{C3380CC4-5D6E-409C-BE32-E72D297353CC}">
              <c16:uniqueId val="{00000005-E934-47A6-B848-7C3A7CCDB7BC}"/>
            </c:ext>
          </c:extLst>
        </c:ser>
        <c:ser>
          <c:idx val="2"/>
          <c:order val="2"/>
          <c:tx>
            <c:strRef>
              <c:f>'[NAED Survey 2 Service Type Data Visualisation 20250624.xlsx]StaffVacancies_Reason'!$A$4</c:f>
              <c:strCache>
                <c:ptCount val="1"/>
                <c:pt idx="0">
                  <c:v>Other</c:v>
                </c:pt>
              </c:strCache>
            </c:strRef>
          </c:tx>
          <c:spPr>
            <a:solidFill>
              <a:srgbClr val="059FDD"/>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E934-47A6-B848-7C3A7CCDB7BC}"/>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20250624.xlsx]StaffVacancies_Reason'!$B$1:$H$1</c:f>
              <c:strCache>
                <c:ptCount val="7"/>
                <c:pt idx="0">
                  <c:v>Community Adult (n=47)</c:v>
                </c:pt>
                <c:pt idx="1">
                  <c:v>Community All Age (n=10)</c:v>
                </c:pt>
                <c:pt idx="2">
                  <c:v>Community CYP (n=67)</c:v>
                </c:pt>
                <c:pt idx="3">
                  <c:v>Day Patient Adult (n=9)</c:v>
                </c:pt>
                <c:pt idx="4">
                  <c:v>Day Patient CYP (n=6)</c:v>
                </c:pt>
                <c:pt idx="5">
                  <c:v>Inpatient Adult (n=25)</c:v>
                </c:pt>
                <c:pt idx="6">
                  <c:v>Inpatient CYP (n=41)</c:v>
                </c:pt>
              </c:strCache>
            </c:strRef>
          </c:cat>
          <c:val>
            <c:numRef>
              <c:f>'[NAED Survey 2 Service Type Data Visualisation 20250624.xlsx]StaffVacancies_Reason'!$B$4:$H$4</c:f>
              <c:numCache>
                <c:formatCode>0.0%</c:formatCode>
                <c:ptCount val="7"/>
                <c:pt idx="0">
                  <c:v>0.29799999999999999</c:v>
                </c:pt>
                <c:pt idx="1">
                  <c:v>0.1</c:v>
                </c:pt>
                <c:pt idx="2">
                  <c:v>0.433</c:v>
                </c:pt>
                <c:pt idx="3">
                  <c:v>0.44400000000000001</c:v>
                </c:pt>
                <c:pt idx="4">
                  <c:v>0</c:v>
                </c:pt>
                <c:pt idx="5">
                  <c:v>0.4</c:v>
                </c:pt>
                <c:pt idx="6">
                  <c:v>0.317</c:v>
                </c:pt>
              </c:numCache>
            </c:numRef>
          </c:val>
          <c:extLst>
            <c:ext xmlns:c16="http://schemas.microsoft.com/office/drawing/2014/chart" uri="{C3380CC4-5D6E-409C-BE32-E72D297353CC}">
              <c16:uniqueId val="{00000007-E934-47A6-B848-7C3A7CCDB7BC}"/>
            </c:ext>
          </c:extLst>
        </c:ser>
        <c:ser>
          <c:idx val="3"/>
          <c:order val="3"/>
          <c:tx>
            <c:strRef>
              <c:f>'[NAED Survey 2 Service Type Data Visualisation 20250624.xlsx]StaffVacancies_Reason'!$A$5</c:f>
              <c:strCache>
                <c:ptCount val="1"/>
                <c:pt idx="0">
                  <c:v>Unknown</c:v>
                </c:pt>
              </c:strCache>
            </c:strRef>
          </c:tx>
          <c:spPr>
            <a:solidFill>
              <a:srgbClr val="411B59"/>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E934-47A6-B848-7C3A7CCDB7BC}"/>
                </c:ext>
              </c:extLst>
            </c:dLbl>
            <c:dLbl>
              <c:idx val="3"/>
              <c:delete val="1"/>
              <c:extLst>
                <c:ext xmlns:c15="http://schemas.microsoft.com/office/drawing/2012/chart" uri="{CE6537A1-D6FC-4f65-9D91-7224C49458BB}"/>
                <c:ext xmlns:c16="http://schemas.microsoft.com/office/drawing/2014/chart" uri="{C3380CC4-5D6E-409C-BE32-E72D297353CC}">
                  <c16:uniqueId val="{00000009-E934-47A6-B848-7C3A7CCDB7B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20250624.xlsx]StaffVacancies_Reason'!$B$1:$H$1</c:f>
              <c:strCache>
                <c:ptCount val="7"/>
                <c:pt idx="0">
                  <c:v>Community Adult (n=47)</c:v>
                </c:pt>
                <c:pt idx="1">
                  <c:v>Community All Age (n=10)</c:v>
                </c:pt>
                <c:pt idx="2">
                  <c:v>Community CYP (n=67)</c:v>
                </c:pt>
                <c:pt idx="3">
                  <c:v>Day Patient Adult (n=9)</c:v>
                </c:pt>
                <c:pt idx="4">
                  <c:v>Day Patient CYP (n=6)</c:v>
                </c:pt>
                <c:pt idx="5">
                  <c:v>Inpatient Adult (n=25)</c:v>
                </c:pt>
                <c:pt idx="6">
                  <c:v>Inpatient CYP (n=41)</c:v>
                </c:pt>
              </c:strCache>
            </c:strRef>
          </c:cat>
          <c:val>
            <c:numRef>
              <c:f>'[NAED Survey 2 Service Type Data Visualisation 20250624.xlsx]StaffVacancies_Reason'!$B$5:$H$5</c:f>
              <c:numCache>
                <c:formatCode>0.0%</c:formatCode>
                <c:ptCount val="7"/>
                <c:pt idx="0">
                  <c:v>4.2999999999999997E-2</c:v>
                </c:pt>
                <c:pt idx="1">
                  <c:v>0</c:v>
                </c:pt>
                <c:pt idx="2">
                  <c:v>0.03</c:v>
                </c:pt>
                <c:pt idx="3">
                  <c:v>0</c:v>
                </c:pt>
                <c:pt idx="4">
                  <c:v>0.16699999999999998</c:v>
                </c:pt>
                <c:pt idx="5">
                  <c:v>0.16</c:v>
                </c:pt>
                <c:pt idx="6">
                  <c:v>7.2999999999999995E-2</c:v>
                </c:pt>
              </c:numCache>
            </c:numRef>
          </c:val>
          <c:extLst>
            <c:ext xmlns:c16="http://schemas.microsoft.com/office/drawing/2014/chart" uri="{C3380CC4-5D6E-409C-BE32-E72D297353CC}">
              <c16:uniqueId val="{0000000A-E934-47A6-B848-7C3A7CCDB7BC}"/>
            </c:ext>
          </c:extLst>
        </c:ser>
        <c:dLbls>
          <c:dLblPos val="ctr"/>
          <c:showLegendKey val="0"/>
          <c:showVal val="1"/>
          <c:showCatName val="0"/>
          <c:showSerName val="0"/>
          <c:showPercent val="0"/>
          <c:showBubbleSize val="0"/>
        </c:dLbls>
        <c:gapWidth val="100"/>
        <c:overlap val="100"/>
        <c:axId val="374963703"/>
        <c:axId val="374965863"/>
      </c:barChart>
      <c:catAx>
        <c:axId val="374963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5863"/>
        <c:crosses val="autoZero"/>
        <c:auto val="1"/>
        <c:lblAlgn val="ctr"/>
        <c:lblOffset val="100"/>
        <c:noMultiLvlLbl val="0"/>
      </c:catAx>
      <c:valAx>
        <c:axId val="374965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3703"/>
        <c:crosses val="autoZero"/>
        <c:crossBetween val="between"/>
      </c:valAx>
      <c:spPr>
        <a:noFill/>
        <a:ln>
          <a:noFill/>
        </a:ln>
        <a:effectLst/>
      </c:spPr>
    </c:plotArea>
    <c:legend>
      <c:legendPos val="b"/>
      <c:layout>
        <c:manualLayout>
          <c:xMode val="edge"/>
          <c:yMode val="edge"/>
          <c:x val="0.17869113026061198"/>
          <c:y val="0.92120230163537253"/>
          <c:w val="0.6976613492779391"/>
          <c:h val="7.698254501404105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sz="1400" b="1">
                <a:solidFill>
                  <a:srgbClr val="333333"/>
                </a:solidFill>
              </a:rPr>
              <a:t>The average caseload of a therapist, by region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US"/>
        </a:p>
      </c:txPr>
    </c:title>
    <c:autoTitleDeleted val="0"/>
    <c:plotArea>
      <c:layout/>
      <c:barChart>
        <c:barDir val="col"/>
        <c:grouping val="clustered"/>
        <c:varyColors val="0"/>
        <c:ser>
          <c:idx val="0"/>
          <c:order val="0"/>
          <c:tx>
            <c:strRef>
              <c:f>'Therapist Caseload'!$A$2</c:f>
              <c:strCache>
                <c:ptCount val="1"/>
                <c:pt idx="0">
                  <c:v>Mean</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'Therapist Caseload'!$B$1:$I$1</c:f>
              <c:strCache>
                <c:ptCount val="8"/>
                <c:pt idx="0">
                  <c:v>East of England
(n = 27)</c:v>
                </c:pt>
                <c:pt idx="1">
                  <c:v>London
(n = 31)</c:v>
                </c:pt>
                <c:pt idx="2">
                  <c:v>Midlands
(n = 37)</c:v>
                </c:pt>
                <c:pt idx="3">
                  <c:v>North East and Yorkshire
(n = 45)</c:v>
                </c:pt>
                <c:pt idx="4">
                  <c:v>North West
(n = 34)</c:v>
                </c:pt>
                <c:pt idx="5">
                  <c:v>South East
(n = 27)</c:v>
                </c:pt>
                <c:pt idx="6">
                  <c:v>South West
(n = 30)</c:v>
                </c:pt>
                <c:pt idx="7">
                  <c:v>National
(n = 231)</c:v>
                </c:pt>
              </c:strCache>
            </c:strRef>
          </c:cat>
          <c:val>
            <c:numRef>
              <c:f>'Therapist Caseload'!$B$2:$I$2</c:f>
              <c:numCache>
                <c:formatCode>0.0</c:formatCode>
                <c:ptCount val="8"/>
                <c:pt idx="0">
                  <c:v>9.81</c:v>
                </c:pt>
                <c:pt idx="1">
                  <c:v>10.71</c:v>
                </c:pt>
                <c:pt idx="2">
                  <c:v>12.54</c:v>
                </c:pt>
                <c:pt idx="3">
                  <c:v>13.42</c:v>
                </c:pt>
                <c:pt idx="4">
                  <c:v>13.18</c:v>
                </c:pt>
                <c:pt idx="5">
                  <c:v>11.67</c:v>
                </c:pt>
                <c:pt idx="6">
                  <c:v>13.43</c:v>
                </c:pt>
                <c:pt idx="7">
                  <c:v>12.26</c:v>
                </c:pt>
              </c:numCache>
            </c:numRef>
          </c:val>
          <c:extLst>
            <c:ext xmlns:c16="http://schemas.microsoft.com/office/drawing/2014/chart" uri="{C3380CC4-5D6E-409C-BE32-E72D297353CC}">
              <c16:uniqueId val="{00000000-3D64-4BFA-A518-077EBF0B3E28}"/>
            </c:ext>
          </c:extLst>
        </c:ser>
        <c:dLbls>
          <c:dLblPos val="outEnd"/>
          <c:showLegendKey val="0"/>
          <c:showVal val="1"/>
          <c:showCatName val="0"/>
          <c:showSerName val="0"/>
          <c:showPercent val="0"/>
          <c:showBubbleSize val="0"/>
        </c:dLbls>
        <c:gapWidth val="100"/>
        <c:overlap val="-27"/>
        <c:axId val="1142351400"/>
        <c:axId val="1142351760"/>
      </c:barChart>
      <c:catAx>
        <c:axId val="114235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42351760"/>
        <c:crosses val="autoZero"/>
        <c:auto val="1"/>
        <c:lblAlgn val="ctr"/>
        <c:lblOffset val="100"/>
        <c:noMultiLvlLbl val="0"/>
      </c:catAx>
      <c:valAx>
        <c:axId val="1142351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42351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Montserrat" panose="00000500000000000000" pitchFamily="2"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The average caseload of therapists, by service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4.4794806740822764E-2"/>
          <c:y val="0.11194936231039769"/>
          <c:w val="0.9358353406814004"/>
          <c:h val="0.74895182286613282"/>
        </c:manualLayout>
      </c:layout>
      <c:barChart>
        <c:barDir val="col"/>
        <c:grouping val="clustered"/>
        <c:varyColors val="0"/>
        <c:ser>
          <c:idx val="0"/>
          <c:order val="0"/>
          <c:tx>
            <c:strRef>
              <c:f>'[NAED Survey 2 Service Type Data Visualisation 20250624.xlsx]Caseload_Therapists'!$A$5</c:f>
              <c:strCache>
                <c:ptCount val="1"/>
                <c:pt idx="0">
                  <c:v>Caseload_Therapists_mean</c:v>
                </c:pt>
              </c:strCache>
            </c:strRef>
          </c:tx>
          <c:spPr>
            <a:solidFill>
              <a:srgbClr val="F77411"/>
            </a:solidFill>
            <a:ln>
              <a:noFill/>
            </a:ln>
            <a:effectLst/>
          </c:spPr>
          <c:invertIfNegative val="0"/>
          <c:dLbls>
            <c:dLbl>
              <c:idx val="0"/>
              <c:tx>
                <c:rich>
                  <a:bodyPr/>
                  <a:lstStyle/>
                  <a:p>
                    <a:r>
                      <a:rPr lang="en-US"/>
                      <a:t>16.0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FE-48F2-B696-9643302236B7}"/>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20250624.xlsx]Caseload_Therapists'!$B$1:$I$1</c:f>
              <c:strCache>
                <c:ptCount val="8"/>
                <c:pt idx="0">
                  <c:v>Community Adult 
(n=57)</c:v>
                </c:pt>
                <c:pt idx="1">
                  <c:v>Community All Age 
(n=14)</c:v>
                </c:pt>
                <c:pt idx="2">
                  <c:v>Community CYP 
(n=81)</c:v>
                </c:pt>
                <c:pt idx="3">
                  <c:v>Day Patient Adult 
(n=8)</c:v>
                </c:pt>
                <c:pt idx="4">
                  <c:v>Day Patient CYP 
(n=7)</c:v>
                </c:pt>
                <c:pt idx="5">
                  <c:v>Inpatient Adult 
(n=20)</c:v>
                </c:pt>
                <c:pt idx="6">
                  <c:v>Inpatient CYP 
(n=38)</c:v>
                </c:pt>
                <c:pt idx="7">
                  <c:v>Other 
(n=6)</c:v>
                </c:pt>
              </c:strCache>
            </c:strRef>
          </c:cat>
          <c:val>
            <c:numRef>
              <c:f>'[NAED Survey 2 Service Type Data Visualisation 20250624.xlsx]Caseload_Therapists'!$B$5:$I$5</c:f>
              <c:numCache>
                <c:formatCode>0.0</c:formatCode>
                <c:ptCount val="8"/>
                <c:pt idx="0" formatCode="0">
                  <c:v>16</c:v>
                </c:pt>
                <c:pt idx="1">
                  <c:v>16.071428571428573</c:v>
                </c:pt>
                <c:pt idx="2">
                  <c:v>14.037037037037036</c:v>
                </c:pt>
                <c:pt idx="3">
                  <c:v>5.5</c:v>
                </c:pt>
                <c:pt idx="4">
                  <c:v>2.8571428571428572</c:v>
                </c:pt>
                <c:pt idx="5">
                  <c:v>7.45</c:v>
                </c:pt>
                <c:pt idx="6">
                  <c:v>6.2894736842105265</c:v>
                </c:pt>
                <c:pt idx="7">
                  <c:v>17.5</c:v>
                </c:pt>
              </c:numCache>
            </c:numRef>
          </c:val>
          <c:extLst>
            <c:ext xmlns:c16="http://schemas.microsoft.com/office/drawing/2014/chart" uri="{C3380CC4-5D6E-409C-BE32-E72D297353CC}">
              <c16:uniqueId val="{00000001-CEFE-48F2-B696-9643302236B7}"/>
            </c:ext>
          </c:extLst>
        </c:ser>
        <c:dLbls>
          <c:showLegendKey val="0"/>
          <c:showVal val="0"/>
          <c:showCatName val="0"/>
          <c:showSerName val="0"/>
          <c:showPercent val="0"/>
          <c:showBubbleSize val="0"/>
        </c:dLbls>
        <c:gapWidth val="100"/>
        <c:overlap val="-27"/>
        <c:axId val="1126043864"/>
        <c:axId val="1126040264"/>
      </c:barChart>
      <c:catAx>
        <c:axId val="112604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40264"/>
        <c:crosses val="autoZero"/>
        <c:auto val="1"/>
        <c:lblAlgn val="ctr"/>
        <c:lblOffset val="100"/>
        <c:noMultiLvlLbl val="0"/>
      </c:catAx>
      <c:valAx>
        <c:axId val="1126040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438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eating disorder teams whose services are delivered by private or public providers (n = 276)</c:v>
                </c:pt>
              </c:strCache>
            </c:strRef>
          </c:tx>
          <c:dPt>
            <c:idx val="0"/>
            <c:bubble3D val="0"/>
            <c:spPr>
              <a:solidFill>
                <a:srgbClr val="D15E07"/>
              </a:solidFill>
              <a:ln w="19050">
                <a:solidFill>
                  <a:schemeClr val="bg1">
                    <a:alpha val="89000"/>
                  </a:schemeClr>
                </a:solidFill>
              </a:ln>
              <a:effectLst/>
            </c:spPr>
            <c:extLst>
              <c:ext xmlns:c16="http://schemas.microsoft.com/office/drawing/2014/chart" uri="{C3380CC4-5D6E-409C-BE32-E72D297353CC}">
                <c16:uniqueId val="{00000001-4C60-4AA2-B7D1-61CC63DCBB49}"/>
              </c:ext>
            </c:extLst>
          </c:dPt>
          <c:dPt>
            <c:idx val="1"/>
            <c:bubble3D val="0"/>
            <c:spPr>
              <a:solidFill>
                <a:srgbClr val="F6A724"/>
              </a:solidFill>
              <a:ln w="19050">
                <a:solidFill>
                  <a:schemeClr val="lt1"/>
                </a:solidFill>
              </a:ln>
              <a:effectLst/>
            </c:spPr>
            <c:extLst>
              <c:ext xmlns:c16="http://schemas.microsoft.com/office/drawing/2014/chart" uri="{C3380CC4-5D6E-409C-BE32-E72D297353CC}">
                <c16:uniqueId val="{00000002-4C60-4AA2-B7D1-61CC63DCBB49}"/>
              </c:ext>
            </c:extLst>
          </c:dPt>
          <c:dPt>
            <c:idx val="2"/>
            <c:bubble3D val="0"/>
            <c:spPr>
              <a:solidFill>
                <a:srgbClr val="2FC5F6"/>
              </a:solidFill>
              <a:ln w="19050">
                <a:solidFill>
                  <a:schemeClr val="lt1"/>
                </a:solidFill>
              </a:ln>
              <a:effectLst/>
            </c:spPr>
            <c:extLst>
              <c:ext xmlns:c16="http://schemas.microsoft.com/office/drawing/2014/chart" uri="{C3380CC4-5D6E-409C-BE32-E72D297353CC}">
                <c16:uniqueId val="{00000003-4C60-4AA2-B7D1-61CC63DCBB49}"/>
              </c:ext>
            </c:extLst>
          </c:dPt>
          <c:dPt>
            <c:idx val="3"/>
            <c:bubble3D val="0"/>
            <c:spPr>
              <a:solidFill>
                <a:srgbClr val="A65CC4"/>
              </a:solidFill>
              <a:ln w="19050">
                <a:solidFill>
                  <a:schemeClr val="lt1"/>
                </a:solidFill>
              </a:ln>
              <a:effectLst/>
            </c:spPr>
            <c:extLst>
              <c:ext xmlns:c16="http://schemas.microsoft.com/office/drawing/2014/chart" uri="{C3380CC4-5D6E-409C-BE32-E72D297353CC}">
                <c16:uniqueId val="{00000004-4C60-4AA2-B7D1-61CC63DCBB4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4C60-4AA2-B7D1-61CC63DCBB49}"/>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33333"/>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2-4C60-4AA2-B7D1-61CC63DCBB49}"/>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333333"/>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C60-4AA2-B7D1-61CC63DCBB49}"/>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4-4C60-4AA2-B7D1-61CC63DCBB4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NHS Only</c:v>
                </c:pt>
                <c:pt idx="1">
                  <c:v>VCSE Only</c:v>
                </c:pt>
                <c:pt idx="2">
                  <c:v>Private</c:v>
                </c:pt>
                <c:pt idx="3">
                  <c:v>NHS &amp; VCSE</c:v>
                </c:pt>
              </c:strCache>
            </c:strRef>
          </c:cat>
          <c:val>
            <c:numRef>
              <c:f>Sheet1!$B$2:$B$5</c:f>
              <c:numCache>
                <c:formatCode>0%</c:formatCode>
                <c:ptCount val="4"/>
                <c:pt idx="0">
                  <c:v>0.78</c:v>
                </c:pt>
                <c:pt idx="1">
                  <c:v>0.06</c:v>
                </c:pt>
                <c:pt idx="2">
                  <c:v>0.11</c:v>
                </c:pt>
                <c:pt idx="3">
                  <c:v>0.06</c:v>
                </c:pt>
              </c:numCache>
            </c:numRef>
          </c:val>
          <c:extLst>
            <c:ext xmlns:c16="http://schemas.microsoft.com/office/drawing/2014/chart" uri="{C3380CC4-5D6E-409C-BE32-E72D297353CC}">
              <c16:uniqueId val="{00000000-4C60-4AA2-B7D1-61CC63DCBB4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931902260217034"/>
          <c:y val="0.37801776764054701"/>
          <c:w val="0.16954268450847773"/>
          <c:h val="0.35520288303473024"/>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333333"/>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sz="1400" b="1">
                <a:solidFill>
                  <a:srgbClr val="333333"/>
                </a:solidFill>
              </a:rPr>
              <a:t>The average number of people under treatment (of any type) per team, by region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US"/>
        </a:p>
      </c:txPr>
    </c:title>
    <c:autoTitleDeleted val="0"/>
    <c:plotArea>
      <c:layout/>
      <c:barChart>
        <c:barDir val="col"/>
        <c:grouping val="clustered"/>
        <c:varyColors val="0"/>
        <c:ser>
          <c:idx val="0"/>
          <c:order val="0"/>
          <c:tx>
            <c:strRef>
              <c:f>'Caseload Treatment'!$A$2</c:f>
              <c:strCache>
                <c:ptCount val="1"/>
                <c:pt idx="0">
                  <c:v>Mean</c:v>
                </c:pt>
              </c:strCache>
            </c:strRef>
          </c:tx>
          <c:spPr>
            <a:solidFill>
              <a:srgbClr val="F57A27"/>
            </a:solidFill>
            <a:ln>
              <a:solidFill>
                <a:srgbClr val="F57A27"/>
              </a:solidFill>
            </a:ln>
            <a:effectLst/>
          </c:spPr>
          <c:invertIfNegative val="0"/>
          <c:dLbls>
            <c:dLbl>
              <c:idx val="1"/>
              <c:tx>
                <c:rich>
                  <a:bodyPr/>
                  <a:lstStyle/>
                  <a:p>
                    <a:fld id="{58EFDAA7-E845-4FA9-9BF5-3288A9785F35}" type="VALUE">
                      <a:rPr lang="en-US"/>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6F-4B15-855D-CCD10027688A}"/>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'Caseload Treatment'!$B$1:$I$1</c:f>
              <c:strCache>
                <c:ptCount val="8"/>
                <c:pt idx="0">
                  <c:v>East of England
(n = 31)</c:v>
                </c:pt>
                <c:pt idx="1">
                  <c:v>London
(n = 37)</c:v>
                </c:pt>
                <c:pt idx="2">
                  <c:v>Midlands
(n = 46)</c:v>
                </c:pt>
                <c:pt idx="3">
                  <c:v>North East and Yorkshire
(n = 51)</c:v>
                </c:pt>
                <c:pt idx="4">
                  <c:v>North West
(n = 33)</c:v>
                </c:pt>
                <c:pt idx="5">
                  <c:v>South East
(n = 31)</c:v>
                </c:pt>
                <c:pt idx="6">
                  <c:v>South West
(n = 31)</c:v>
                </c:pt>
                <c:pt idx="7">
                  <c:v>National
(n = 260)</c:v>
                </c:pt>
              </c:strCache>
            </c:strRef>
          </c:cat>
          <c:val>
            <c:numRef>
              <c:f>'Caseload Treatment'!$B$2:$I$2</c:f>
              <c:numCache>
                <c:formatCode>0</c:formatCode>
                <c:ptCount val="8"/>
                <c:pt idx="0" formatCode="0.0">
                  <c:v>50.39</c:v>
                </c:pt>
                <c:pt idx="1">
                  <c:v>81.95</c:v>
                </c:pt>
                <c:pt idx="2" formatCode="0.0">
                  <c:v>86.7</c:v>
                </c:pt>
                <c:pt idx="3" formatCode="0.0">
                  <c:v>56.24</c:v>
                </c:pt>
                <c:pt idx="4" formatCode="0.0">
                  <c:v>75.760000000000005</c:v>
                </c:pt>
                <c:pt idx="5" formatCode="0.0">
                  <c:v>103.65</c:v>
                </c:pt>
                <c:pt idx="6" formatCode="0.0">
                  <c:v>102.39</c:v>
                </c:pt>
                <c:pt idx="7" formatCode="0.0">
                  <c:v>78.22</c:v>
                </c:pt>
              </c:numCache>
            </c:numRef>
          </c:val>
          <c:extLst>
            <c:ext xmlns:c16="http://schemas.microsoft.com/office/drawing/2014/chart" uri="{C3380CC4-5D6E-409C-BE32-E72D297353CC}">
              <c16:uniqueId val="{00000001-4F6F-4B15-855D-CCD10027688A}"/>
            </c:ext>
          </c:extLst>
        </c:ser>
        <c:dLbls>
          <c:dLblPos val="outEnd"/>
          <c:showLegendKey val="0"/>
          <c:showVal val="1"/>
          <c:showCatName val="0"/>
          <c:showSerName val="0"/>
          <c:showPercent val="0"/>
          <c:showBubbleSize val="0"/>
        </c:dLbls>
        <c:gapWidth val="100"/>
        <c:overlap val="-27"/>
        <c:axId val="1119813144"/>
        <c:axId val="1119814224"/>
      </c:barChart>
      <c:catAx>
        <c:axId val="111981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19814224"/>
        <c:crosses val="autoZero"/>
        <c:auto val="1"/>
        <c:lblAlgn val="ctr"/>
        <c:lblOffset val="100"/>
        <c:noMultiLvlLbl val="0"/>
      </c:catAx>
      <c:valAx>
        <c:axId val="1119814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198131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Montserrat" panose="00000500000000000000" pitchFamily="2"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b="1">
                <a:solidFill>
                  <a:srgbClr val="333333"/>
                </a:solidFill>
              </a:rPr>
              <a:t>The average number of people under treatment (of any type) per</a:t>
            </a:r>
            <a:r>
              <a:rPr lang="en-GB" b="1" baseline="0">
                <a:solidFill>
                  <a:srgbClr val="333333"/>
                </a:solidFill>
              </a:rPr>
              <a:t> team, by service type</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2995843552342837E-2"/>
          <c:y val="0.12098254727762146"/>
          <c:w val="0.9358353406814004"/>
          <c:h val="0.7761009657205159"/>
        </c:manualLayout>
      </c:layout>
      <c:barChart>
        <c:barDir val="col"/>
        <c:grouping val="clustered"/>
        <c:varyColors val="0"/>
        <c:ser>
          <c:idx val="0"/>
          <c:order val="0"/>
          <c:tx>
            <c:strRef>
              <c:f>'[NAED Survey 2 Service Type Data Visualisation 20250624.xlsx]Caseload_Treatment'!$A$5</c:f>
              <c:strCache>
                <c:ptCount val="1"/>
                <c:pt idx="0">
                  <c:v>Caseload_Treatment_mean</c:v>
                </c:pt>
              </c:strCache>
            </c:strRef>
          </c:tx>
          <c:spPr>
            <a:solidFill>
              <a:srgbClr val="F7741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20250624.xlsx]Caseload_Treatment'!$B$1:$I$1</c:f>
              <c:strCache>
                <c:ptCount val="8"/>
                <c:pt idx="0">
                  <c:v>Community Adult
(n=58)</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20250624.xlsx]Caseload_Treatment'!$B$5:$I$5</c:f>
              <c:numCache>
                <c:formatCode>General</c:formatCode>
                <c:ptCount val="8"/>
                <c:pt idx="0">
                  <c:v>137.44999999999999</c:v>
                </c:pt>
                <c:pt idx="1">
                  <c:v>218.13</c:v>
                </c:pt>
                <c:pt idx="2">
                  <c:v>93.37</c:v>
                </c:pt>
                <c:pt idx="3">
                  <c:v>6.47</c:v>
                </c:pt>
                <c:pt idx="4">
                  <c:v>5.63</c:v>
                </c:pt>
                <c:pt idx="5">
                  <c:v>10.63</c:v>
                </c:pt>
                <c:pt idx="6">
                  <c:v>6.44</c:v>
                </c:pt>
                <c:pt idx="7">
                  <c:v>73.14</c:v>
                </c:pt>
              </c:numCache>
            </c:numRef>
          </c:val>
          <c:extLst>
            <c:ext xmlns:c16="http://schemas.microsoft.com/office/drawing/2014/chart" uri="{C3380CC4-5D6E-409C-BE32-E72D297353CC}">
              <c16:uniqueId val="{00000000-E09D-4FCD-8C03-E251DD9A2D31}"/>
            </c:ext>
          </c:extLst>
        </c:ser>
        <c:dLbls>
          <c:showLegendKey val="0"/>
          <c:showVal val="0"/>
          <c:showCatName val="0"/>
          <c:showSerName val="0"/>
          <c:showPercent val="0"/>
          <c:showBubbleSize val="0"/>
        </c:dLbls>
        <c:gapWidth val="100"/>
        <c:overlap val="-27"/>
        <c:axId val="1126043864"/>
        <c:axId val="1126040264"/>
      </c:barChart>
      <c:catAx>
        <c:axId val="112604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40264"/>
        <c:crosses val="autoZero"/>
        <c:auto val="1"/>
        <c:lblAlgn val="ctr"/>
        <c:lblOffset val="100"/>
        <c:noMultiLvlLbl val="0"/>
      </c:catAx>
      <c:valAx>
        <c:axId val="112604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43864"/>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US" b="1">
                <a:solidFill>
                  <a:srgbClr val="333333"/>
                </a:solidFill>
              </a:rPr>
              <a:t>Percentage of teams</a:t>
            </a:r>
            <a:r>
              <a:rPr lang="en-US" b="1" baseline="0">
                <a:solidFill>
                  <a:srgbClr val="333333"/>
                </a:solidFill>
              </a:rPr>
              <a:t> with any clinicians trained to deliver the different types of psychological interventions in community services</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'Figure 12'!$B$4</c:f>
              <c:strCache>
                <c:ptCount val="1"/>
                <c:pt idx="0">
                  <c:v>Community Adult (n=61)</c:v>
                </c:pt>
              </c:strCache>
            </c:strRef>
          </c:tx>
          <c:spPr>
            <a:solidFill>
              <a:srgbClr val="F7741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12'!$C$3:$L$3</c:f>
              <c:strCache>
                <c:ptCount val="10"/>
                <c:pt idx="0">
                  <c:v>Individual Cognitive Behavioural Therapy for Eating Disorders (CBT-ED)</c:v>
                </c:pt>
                <c:pt idx="1">
                  <c:v>10-session Cognitive Behavioural Therapy (CBT-T) for Eating Disorders</c:v>
                </c:pt>
                <c:pt idx="2">
                  <c:v>Maudsley Anorexia Nervosa Treatment 
for Adults (MANTRA)</c:v>
                </c:pt>
                <c:pt idx="3">
                  <c:v>Family Therapy for Eating Disorders (FT-ED)</c:v>
                </c:pt>
                <c:pt idx="4">
                  <c:v>Specialist Supportive Clinical Management (SSCM)</c:v>
                </c:pt>
                <c:pt idx="5">
                  <c:v>Cognitive Behavioural Guided Self-Help</c:v>
                </c:pt>
                <c:pt idx="6">
                  <c:v>Group Cognitive Behavioural Therapy for Eating Disorders</c:v>
                </c:pt>
                <c:pt idx="7">
                  <c:v>Other Psychotherapy</c:v>
                </c:pt>
                <c:pt idx="8">
                  <c:v>Focal Psychodynamic Therapy (FPT)</c:v>
                </c:pt>
                <c:pt idx="9">
                  <c:v>Adolescent-Focused Therapy for Anorexia (AFP-AN)</c:v>
                </c:pt>
              </c:strCache>
            </c:strRef>
          </c:cat>
          <c:val>
            <c:numRef>
              <c:f>'Figure 12'!$C$4:$L$4</c:f>
              <c:numCache>
                <c:formatCode>0%</c:formatCode>
                <c:ptCount val="10"/>
                <c:pt idx="0">
                  <c:v>0.90200000000000002</c:v>
                </c:pt>
                <c:pt idx="1">
                  <c:v>0.85199999999999998</c:v>
                </c:pt>
                <c:pt idx="2">
                  <c:v>0.86899999999999999</c:v>
                </c:pt>
                <c:pt idx="3">
                  <c:v>0.13100000000000001</c:v>
                </c:pt>
                <c:pt idx="4">
                  <c:v>0.754</c:v>
                </c:pt>
                <c:pt idx="5">
                  <c:v>0.623</c:v>
                </c:pt>
                <c:pt idx="6">
                  <c:v>0.50800000000000001</c:v>
                </c:pt>
                <c:pt idx="7">
                  <c:v>0.70499999999999996</c:v>
                </c:pt>
                <c:pt idx="8">
                  <c:v>0.18</c:v>
                </c:pt>
                <c:pt idx="9">
                  <c:v>3.3000000000000002E-2</c:v>
                </c:pt>
              </c:numCache>
            </c:numRef>
          </c:val>
          <c:extLst>
            <c:ext xmlns:c16="http://schemas.microsoft.com/office/drawing/2014/chart" uri="{C3380CC4-5D6E-409C-BE32-E72D297353CC}">
              <c16:uniqueId val="{00000000-B9DE-42BC-A581-9640D707ED7E}"/>
            </c:ext>
          </c:extLst>
        </c:ser>
        <c:ser>
          <c:idx val="1"/>
          <c:order val="1"/>
          <c:tx>
            <c:strRef>
              <c:f>'Figure 12'!$B$5</c:f>
              <c:strCache>
                <c:ptCount val="1"/>
                <c:pt idx="0">
                  <c:v>Community All Age (n=15)</c:v>
                </c:pt>
              </c:strCache>
            </c:strRef>
          </c:tx>
          <c:spPr>
            <a:solidFill>
              <a:srgbClr val="FFC000"/>
            </a:solidFill>
            <a:ln>
              <a:noFill/>
            </a:ln>
            <a:effectLst/>
          </c:spPr>
          <c:invertIfNegative val="0"/>
          <c:dLbls>
            <c:dLbl>
              <c:idx val="2"/>
              <c:layout>
                <c:manualLayout>
                  <c:x val="6.85782478257680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76-4AF6-9442-0F0EB728F01B}"/>
                </c:ext>
              </c:extLst>
            </c:dLbl>
            <c:dLbl>
              <c:idx val="4"/>
              <c:layout>
                <c:manualLayout>
                  <c:x val="9.1437663767690736E-3"/>
                  <c:y val="-2.40245784679620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76-4AF6-9442-0F0EB728F01B}"/>
                </c:ext>
              </c:extLst>
            </c:dLbl>
            <c:dLbl>
              <c:idx val="6"/>
              <c:layout>
                <c:manualLayout>
                  <c:x val="8.000795579672939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76-4AF6-9442-0F0EB728F01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12'!$C$3:$L$3</c:f>
              <c:strCache>
                <c:ptCount val="10"/>
                <c:pt idx="0">
                  <c:v>Individual Cognitive Behavioural Therapy for Eating Disorders (CBT-ED)</c:v>
                </c:pt>
                <c:pt idx="1">
                  <c:v>10-session Cognitive Behavioural Therapy (CBT-T) for Eating Disorders</c:v>
                </c:pt>
                <c:pt idx="2">
                  <c:v>Maudsley Anorexia Nervosa Treatment 
for Adults (MANTRA)</c:v>
                </c:pt>
                <c:pt idx="3">
                  <c:v>Family Therapy for Eating Disorders (FT-ED)</c:v>
                </c:pt>
                <c:pt idx="4">
                  <c:v>Specialist Supportive Clinical Management (SSCM)</c:v>
                </c:pt>
                <c:pt idx="5">
                  <c:v>Cognitive Behavioural Guided Self-Help</c:v>
                </c:pt>
                <c:pt idx="6">
                  <c:v>Group Cognitive Behavioural Therapy for Eating Disorders</c:v>
                </c:pt>
                <c:pt idx="7">
                  <c:v>Other Psychotherapy</c:v>
                </c:pt>
                <c:pt idx="8">
                  <c:v>Focal Psychodynamic Therapy (FPT)</c:v>
                </c:pt>
                <c:pt idx="9">
                  <c:v>Adolescent-Focused Therapy for Anorexia (AFP-AN)</c:v>
                </c:pt>
              </c:strCache>
            </c:strRef>
          </c:cat>
          <c:val>
            <c:numRef>
              <c:f>'Figure 12'!$C$5:$L$5</c:f>
              <c:numCache>
                <c:formatCode>0%</c:formatCode>
                <c:ptCount val="10"/>
                <c:pt idx="0">
                  <c:v>0.86699999999999999</c:v>
                </c:pt>
                <c:pt idx="1">
                  <c:v>0.8</c:v>
                </c:pt>
                <c:pt idx="2">
                  <c:v>0.66700000000000004</c:v>
                </c:pt>
                <c:pt idx="3">
                  <c:v>0.66700000000000004</c:v>
                </c:pt>
                <c:pt idx="4">
                  <c:v>0.53300000000000003</c:v>
                </c:pt>
                <c:pt idx="5">
                  <c:v>0.66700000000000004</c:v>
                </c:pt>
                <c:pt idx="6">
                  <c:v>0.46700000000000003</c:v>
                </c:pt>
                <c:pt idx="7">
                  <c:v>0.4</c:v>
                </c:pt>
                <c:pt idx="8">
                  <c:v>6.7000000000000004E-2</c:v>
                </c:pt>
                <c:pt idx="9">
                  <c:v>0.13300000000000001</c:v>
                </c:pt>
              </c:numCache>
            </c:numRef>
          </c:val>
          <c:extLst>
            <c:ext xmlns:c16="http://schemas.microsoft.com/office/drawing/2014/chart" uri="{C3380CC4-5D6E-409C-BE32-E72D297353CC}">
              <c16:uniqueId val="{00000001-B9DE-42BC-A581-9640D707ED7E}"/>
            </c:ext>
          </c:extLst>
        </c:ser>
        <c:ser>
          <c:idx val="2"/>
          <c:order val="2"/>
          <c:tx>
            <c:strRef>
              <c:f>'Figure 12'!$B$6</c:f>
              <c:strCache>
                <c:ptCount val="1"/>
                <c:pt idx="0">
                  <c:v>Community CYP (n=84)</c:v>
                </c:pt>
              </c:strCache>
            </c:strRef>
          </c:tx>
          <c:spPr>
            <a:solidFill>
              <a:srgbClr val="00528C"/>
            </a:solidFill>
            <a:ln>
              <a:noFill/>
            </a:ln>
            <a:effectLst/>
          </c:spPr>
          <c:invertIfNegative val="0"/>
          <c:dLbls>
            <c:dLbl>
              <c:idx val="0"/>
              <c:layout>
                <c:manualLayout>
                  <c:x val="8.000795579672939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76-4AF6-9442-0F0EB728F01B}"/>
                </c:ext>
              </c:extLst>
            </c:dLbl>
            <c:dLbl>
              <c:idx val="1"/>
              <c:layout>
                <c:manualLayout>
                  <c:x val="1.142970797096134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76-4AF6-9442-0F0EB728F01B}"/>
                </c:ext>
              </c:extLst>
            </c:dLbl>
            <c:dLbl>
              <c:idx val="5"/>
              <c:layout>
                <c:manualLayout>
                  <c:x val="5.71485398548067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76-4AF6-9442-0F0EB728F01B}"/>
                </c:ext>
              </c:extLst>
            </c:dLbl>
            <c:dLbl>
              <c:idx val="8"/>
              <c:layout>
                <c:manualLayout>
                  <c:x val="4.571883188384536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76-4AF6-9442-0F0EB728F01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12'!$C$3:$L$3</c:f>
              <c:strCache>
                <c:ptCount val="10"/>
                <c:pt idx="0">
                  <c:v>Individual Cognitive Behavioural Therapy for Eating Disorders (CBT-ED)</c:v>
                </c:pt>
                <c:pt idx="1">
                  <c:v>10-session Cognitive Behavioural Therapy (CBT-T) for Eating Disorders</c:v>
                </c:pt>
                <c:pt idx="2">
                  <c:v>Maudsley Anorexia Nervosa Treatment 
for Adults (MANTRA)</c:v>
                </c:pt>
                <c:pt idx="3">
                  <c:v>Family Therapy for Eating Disorders (FT-ED)</c:v>
                </c:pt>
                <c:pt idx="4">
                  <c:v>Specialist Supportive Clinical Management (SSCM)</c:v>
                </c:pt>
                <c:pt idx="5">
                  <c:v>Cognitive Behavioural Guided Self-Help</c:v>
                </c:pt>
                <c:pt idx="6">
                  <c:v>Group Cognitive Behavioural Therapy for Eating Disorders</c:v>
                </c:pt>
                <c:pt idx="7">
                  <c:v>Other Psychotherapy</c:v>
                </c:pt>
                <c:pt idx="8">
                  <c:v>Focal Psychodynamic Therapy (FPT)</c:v>
                </c:pt>
                <c:pt idx="9">
                  <c:v>Adolescent-Focused Therapy for Anorexia (AFP-AN)</c:v>
                </c:pt>
              </c:strCache>
            </c:strRef>
          </c:cat>
          <c:val>
            <c:numRef>
              <c:f>'Figure 12'!$C$6:$L$6</c:f>
              <c:numCache>
                <c:formatCode>0%</c:formatCode>
                <c:ptCount val="10"/>
                <c:pt idx="0">
                  <c:v>0.84499999999999997</c:v>
                </c:pt>
                <c:pt idx="1">
                  <c:v>0.66700000000000004</c:v>
                </c:pt>
                <c:pt idx="2">
                  <c:v>0.22600000000000001</c:v>
                </c:pt>
                <c:pt idx="3">
                  <c:v>0.85699999999999998</c:v>
                </c:pt>
                <c:pt idx="4">
                  <c:v>0.155</c:v>
                </c:pt>
                <c:pt idx="5">
                  <c:v>0.56000000000000005</c:v>
                </c:pt>
                <c:pt idx="6">
                  <c:v>0.17899999999999999</c:v>
                </c:pt>
                <c:pt idx="7">
                  <c:v>0.46400000000000002</c:v>
                </c:pt>
                <c:pt idx="8">
                  <c:v>4.8000000000000001E-2</c:v>
                </c:pt>
                <c:pt idx="9">
                  <c:v>0.214</c:v>
                </c:pt>
              </c:numCache>
            </c:numRef>
          </c:val>
          <c:extLst>
            <c:ext xmlns:c16="http://schemas.microsoft.com/office/drawing/2014/chart" uri="{C3380CC4-5D6E-409C-BE32-E72D297353CC}">
              <c16:uniqueId val="{00000002-B9DE-42BC-A581-9640D707ED7E}"/>
            </c:ext>
          </c:extLst>
        </c:ser>
        <c:dLbls>
          <c:dLblPos val="outEnd"/>
          <c:showLegendKey val="0"/>
          <c:showVal val="1"/>
          <c:showCatName val="0"/>
          <c:showSerName val="0"/>
          <c:showPercent val="0"/>
          <c:showBubbleSize val="0"/>
        </c:dLbls>
        <c:gapWidth val="219"/>
        <c:overlap val="-27"/>
        <c:axId val="840963904"/>
        <c:axId val="861561648"/>
      </c:barChart>
      <c:catAx>
        <c:axId val="84096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3333"/>
                </a:solidFill>
                <a:latin typeface="Montserrat" panose="00000500000000000000" pitchFamily="2" charset="0"/>
                <a:ea typeface="+mn-ea"/>
                <a:cs typeface="+mn-cs"/>
              </a:defRPr>
            </a:pPr>
            <a:endParaRPr lang="en-US"/>
          </a:p>
        </c:txPr>
        <c:crossAx val="861561648"/>
        <c:crosses val="autoZero"/>
        <c:auto val="1"/>
        <c:lblAlgn val="ctr"/>
        <c:lblOffset val="100"/>
        <c:noMultiLvlLbl val="0"/>
      </c:catAx>
      <c:valAx>
        <c:axId val="86156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84096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'[NAED Survey 2 Service Type Data Visualisation 20250624.xlsx]All Therapy'!$A$60</c:f>
              <c:strCache>
                <c:ptCount val="1"/>
                <c:pt idx="0">
                  <c:v>Individual CBT‑ED</c:v>
                </c:pt>
              </c:strCache>
            </c:strRef>
          </c:tx>
          <c:spPr>
            <a:solidFill>
              <a:srgbClr val="F57A27"/>
            </a:solidFill>
            <a:ln>
              <a:noFill/>
            </a:ln>
            <a:effectLst/>
          </c:spPr>
          <c:invertIfNegative val="0"/>
          <c:dLbls>
            <c:dLbl>
              <c:idx val="1"/>
              <c:layout>
                <c:manualLayout>
                  <c:x val="-1.5129092905939948E-3"/>
                  <c:y val="2.8630738321364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08-4301-8D10-C819D479A2DE}"/>
                </c:ext>
              </c:extLst>
            </c:dLbl>
            <c:dLbl>
              <c:idx val="2"/>
              <c:layout>
                <c:manualLayout>
                  <c:x val="-9.1184080713319429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08-4301-8D10-C819D479A2DE}"/>
                </c:ext>
              </c:extLst>
            </c:dLbl>
            <c:dLbl>
              <c:idx val="3"/>
              <c:layout>
                <c:manualLayout>
                  <c:x val="-6.220839813374805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08-4301-8D10-C819D479A2D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Therapy'!$B$59:$I$59</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Therapy'!$B$60:$I$60</c:f>
              <c:numCache>
                <c:formatCode>0.0%</c:formatCode>
                <c:ptCount val="8"/>
                <c:pt idx="0">
                  <c:v>0.875</c:v>
                </c:pt>
                <c:pt idx="1">
                  <c:v>1</c:v>
                </c:pt>
                <c:pt idx="2">
                  <c:v>0.92307692307692302</c:v>
                </c:pt>
                <c:pt idx="3">
                  <c:v>0.75</c:v>
                </c:pt>
                <c:pt idx="4">
                  <c:v>0.875</c:v>
                </c:pt>
                <c:pt idx="5">
                  <c:v>1</c:v>
                </c:pt>
                <c:pt idx="6">
                  <c:v>1</c:v>
                </c:pt>
                <c:pt idx="7">
                  <c:v>0.90200000000000002</c:v>
                </c:pt>
              </c:numCache>
            </c:numRef>
          </c:val>
          <c:extLst>
            <c:ext xmlns:c16="http://schemas.microsoft.com/office/drawing/2014/chart" uri="{C3380CC4-5D6E-409C-BE32-E72D297353CC}">
              <c16:uniqueId val="{00000003-9708-4301-8D10-C819D479A2DE}"/>
            </c:ext>
          </c:extLst>
        </c:ser>
        <c:ser>
          <c:idx val="1"/>
          <c:order val="1"/>
          <c:tx>
            <c:strRef>
              <c:f>'[NAED Survey 2 Service Type Data Visualisation 20250624.xlsx]All Therapy'!$A$61</c:f>
              <c:strCache>
                <c:ptCount val="1"/>
                <c:pt idx="0">
                  <c:v>CBT-T</c:v>
                </c:pt>
              </c:strCache>
            </c:strRef>
          </c:tx>
          <c:spPr>
            <a:solidFill>
              <a:srgbClr val="EDAD1F"/>
            </a:solidFill>
            <a:ln>
              <a:noFill/>
            </a:ln>
            <a:effectLst/>
          </c:spPr>
          <c:invertIfNegative val="0"/>
          <c:dLbls>
            <c:dLbl>
              <c:idx val="0"/>
              <c:layout>
                <c:manualLayout>
                  <c:x val="6.0116155693304299E-4"/>
                  <c:y val="7.01836334976933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08-4301-8D10-C819D479A2DE}"/>
                </c:ext>
              </c:extLst>
            </c:dLbl>
            <c:dLbl>
              <c:idx val="1"/>
              <c:layout>
                <c:manualLayout>
                  <c:x val="1.4544123101592366E-2"/>
                  <c:y val="2.863027075583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08-4301-8D10-C819D479A2DE}"/>
                </c:ext>
              </c:extLst>
            </c:dLbl>
            <c:dLbl>
              <c:idx val="2"/>
              <c:layout>
                <c:manualLayout>
                  <c:x val="1.3946636819737405E-2"/>
                  <c:y val="-2.346854093812918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708-4301-8D10-C819D479A2DE}"/>
                </c:ext>
              </c:extLst>
            </c:dLbl>
            <c:dLbl>
              <c:idx val="4"/>
              <c:layout>
                <c:manualLayout>
                  <c:x val="3.2759070009865787E-3"/>
                  <c:y val="8.5892214964092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08-4301-8D10-C819D479A2DE}"/>
                </c:ext>
              </c:extLst>
            </c:dLbl>
            <c:dLbl>
              <c:idx val="5"/>
              <c:layout>
                <c:manualLayout>
                  <c:x val="3.5662962342473147E-3"/>
                  <c:y val="8.589221496409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08-4301-8D10-C819D479A2DE}"/>
                </c:ext>
              </c:extLst>
            </c:dLbl>
            <c:dLbl>
              <c:idx val="6"/>
              <c:layout>
                <c:manualLayout>
                  <c:x val="3.2759070009864056E-3"/>
                  <c:y val="8.589221496409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08-4301-8D10-C819D479A2DE}"/>
                </c:ext>
              </c:extLst>
            </c:dLbl>
            <c:dLbl>
              <c:idx val="7"/>
              <c:layout>
                <c:manualLayout>
                  <c:x val="3.2759070009865787E-3"/>
                  <c:y val="5.726147664272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708-4301-8D10-C819D479A2D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Therapy'!$B$59:$I$59</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Therapy'!$B$61:$I$61</c:f>
              <c:numCache>
                <c:formatCode>0.0%</c:formatCode>
                <c:ptCount val="8"/>
                <c:pt idx="0">
                  <c:v>0.75</c:v>
                </c:pt>
                <c:pt idx="1">
                  <c:v>1</c:v>
                </c:pt>
                <c:pt idx="2">
                  <c:v>0.92307692307692302</c:v>
                </c:pt>
                <c:pt idx="3">
                  <c:v>0.83333333333333326</c:v>
                </c:pt>
                <c:pt idx="4">
                  <c:v>0.75</c:v>
                </c:pt>
                <c:pt idx="5">
                  <c:v>0.8571428571428571</c:v>
                </c:pt>
                <c:pt idx="6">
                  <c:v>0.8571428571428571</c:v>
                </c:pt>
                <c:pt idx="7">
                  <c:v>0.85199999999999998</c:v>
                </c:pt>
              </c:numCache>
            </c:numRef>
          </c:val>
          <c:extLst>
            <c:ext xmlns:c16="http://schemas.microsoft.com/office/drawing/2014/chart" uri="{C3380CC4-5D6E-409C-BE32-E72D297353CC}">
              <c16:uniqueId val="{0000000B-9708-4301-8D10-C819D479A2DE}"/>
            </c:ext>
          </c:extLst>
        </c:ser>
        <c:ser>
          <c:idx val="2"/>
          <c:order val="2"/>
          <c:tx>
            <c:strRef>
              <c:f>'[NAED Survey 2 Service Type Data Visualisation 20250624.xlsx]All Therapy'!$A$62</c:f>
              <c:strCache>
                <c:ptCount val="1"/>
                <c:pt idx="0">
                  <c:v>Group CBT-ED</c:v>
                </c:pt>
              </c:strCache>
            </c:strRef>
          </c:tx>
          <c:spPr>
            <a:solidFill>
              <a:srgbClr val="00528C"/>
            </a:solidFill>
            <a:ln>
              <a:noFill/>
            </a:ln>
            <a:effectLst/>
          </c:spPr>
          <c:invertIfNegative val="0"/>
          <c:dLbls>
            <c:dLbl>
              <c:idx val="0"/>
              <c:layout>
                <c:manualLayout>
                  <c:x val="8.9100141781627319E-3"/>
                  <c:y val="5.7260541511675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08-4301-8D10-C819D479A2DE}"/>
                </c:ext>
              </c:extLst>
            </c:dLbl>
            <c:dLbl>
              <c:idx val="1"/>
              <c:layout>
                <c:manualLayout>
                  <c:x val="4.1674577911803143E-3"/>
                  <c:y val="2.86307383213642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08-4301-8D10-C819D479A2DE}"/>
                </c:ext>
              </c:extLst>
            </c:dLbl>
            <c:dLbl>
              <c:idx val="2"/>
              <c:layout>
                <c:manualLayout>
                  <c:x val="3.2759070009865787E-3"/>
                  <c:y val="5.72614766427285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708-4301-8D10-C819D479A2DE}"/>
                </c:ext>
              </c:extLst>
            </c:dLbl>
            <c:dLbl>
              <c:idx val="3"/>
              <c:layout>
                <c:manualLayout>
                  <c:x val="9.1184080713315092E-4"/>
                  <c:y val="2.8630738321364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08-4301-8D10-C819D479A2DE}"/>
                </c:ext>
              </c:extLst>
            </c:dLbl>
            <c:dLbl>
              <c:idx val="4"/>
              <c:layout>
                <c:manualLayout>
                  <c:x val="1.2022300403938869E-3"/>
                  <c:y val="-5.24890805641629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708-4301-8D10-C819D479A2DE}"/>
                </c:ext>
              </c:extLst>
            </c:dLbl>
            <c:dLbl>
              <c:idx val="5"/>
              <c:layout>
                <c:manualLayout>
                  <c:x val="2.694942387520622E-3"/>
                  <c:y val="5.726147664272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708-4301-8D10-C819D479A2DE}"/>
                </c:ext>
              </c:extLst>
            </c:dLbl>
            <c:dLbl>
              <c:idx val="6"/>
              <c:layout>
                <c:manualLayout>
                  <c:x val="2.0938739040598647E-3"/>
                  <c:y val="1.82064443057734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708-4301-8D10-C819D479A2DE}"/>
                </c:ext>
              </c:extLst>
            </c:dLbl>
            <c:dLbl>
              <c:idx val="7"/>
              <c:layout>
                <c:manualLayout>
                  <c:x val="2.9854246942536437E-3"/>
                  <c:y val="8.5892214964092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708-4301-8D10-C819D479A2D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Therapy'!$B$59:$I$59</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Therapy'!$B$62:$I$62</c:f>
              <c:numCache>
                <c:formatCode>0.0%</c:formatCode>
                <c:ptCount val="8"/>
                <c:pt idx="0">
                  <c:v>0.75</c:v>
                </c:pt>
                <c:pt idx="1">
                  <c:v>0.83333333333333326</c:v>
                </c:pt>
                <c:pt idx="2">
                  <c:v>0.53846153846153844</c:v>
                </c:pt>
                <c:pt idx="3">
                  <c:v>0.33333333333333337</c:v>
                </c:pt>
                <c:pt idx="4">
                  <c:v>0.625</c:v>
                </c:pt>
                <c:pt idx="5">
                  <c:v>0.42857142857142855</c:v>
                </c:pt>
                <c:pt idx="6">
                  <c:v>0.14285714285714288</c:v>
                </c:pt>
                <c:pt idx="7">
                  <c:v>0.50800000000000001</c:v>
                </c:pt>
              </c:numCache>
            </c:numRef>
          </c:val>
          <c:extLst>
            <c:ext xmlns:c16="http://schemas.microsoft.com/office/drawing/2014/chart" uri="{C3380CC4-5D6E-409C-BE32-E72D297353CC}">
              <c16:uniqueId val="{00000014-9708-4301-8D10-C819D479A2DE}"/>
            </c:ext>
          </c:extLst>
        </c:ser>
        <c:dLbls>
          <c:dLblPos val="outEnd"/>
          <c:showLegendKey val="0"/>
          <c:showVal val="1"/>
          <c:showCatName val="0"/>
          <c:showSerName val="0"/>
          <c:showPercent val="0"/>
          <c:showBubbleSize val="0"/>
        </c:dLbls>
        <c:gapWidth val="219"/>
        <c:overlap val="-27"/>
        <c:axId val="1048908760"/>
        <c:axId val="1048916320"/>
      </c:barChart>
      <c:catAx>
        <c:axId val="104890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8916320"/>
        <c:crosses val="autoZero"/>
        <c:auto val="1"/>
        <c:lblAlgn val="ctr"/>
        <c:lblOffset val="100"/>
        <c:noMultiLvlLbl val="0"/>
      </c:catAx>
      <c:valAx>
        <c:axId val="1048916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890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'[NAED Survey 2 Service Type Data Visualisation 20250624.xlsx]All Therapy'!$A$68</c:f>
              <c:strCache>
                <c:ptCount val="1"/>
                <c:pt idx="0">
                  <c:v>MANTRA</c:v>
                </c:pt>
              </c:strCache>
            </c:strRef>
          </c:tx>
          <c:spPr>
            <a:solidFill>
              <a:srgbClr val="A12FA1"/>
            </a:solidFill>
            <a:ln>
              <a:noFill/>
            </a:ln>
            <a:effectLst/>
          </c:spPr>
          <c:invertIfNegative val="0"/>
          <c:dLbls>
            <c:dLbl>
              <c:idx val="0"/>
              <c:layout>
                <c:manualLayout>
                  <c:x val="-4.1710114702815434E-3"/>
                  <c:y val="-8.9255703736849027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61-401D-A101-402F0363F5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Therapy'!$B$67:$I$67</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Therapy'!$B$68:$I$68</c:f>
              <c:numCache>
                <c:formatCode>0.0%</c:formatCode>
                <c:ptCount val="8"/>
                <c:pt idx="0">
                  <c:v>0.875</c:v>
                </c:pt>
                <c:pt idx="1">
                  <c:v>0.83333333333333326</c:v>
                </c:pt>
                <c:pt idx="2">
                  <c:v>0.76923076923076916</c:v>
                </c:pt>
                <c:pt idx="3">
                  <c:v>0.83333333333333326</c:v>
                </c:pt>
                <c:pt idx="4">
                  <c:v>0.875</c:v>
                </c:pt>
                <c:pt idx="5">
                  <c:v>1</c:v>
                </c:pt>
                <c:pt idx="6">
                  <c:v>1</c:v>
                </c:pt>
                <c:pt idx="7">
                  <c:v>0.86900000000000011</c:v>
                </c:pt>
              </c:numCache>
            </c:numRef>
          </c:val>
          <c:extLst>
            <c:ext xmlns:c16="http://schemas.microsoft.com/office/drawing/2014/chart" uri="{C3380CC4-5D6E-409C-BE32-E72D297353CC}">
              <c16:uniqueId val="{00000001-4861-401D-A101-402F0363F52D}"/>
            </c:ext>
          </c:extLst>
        </c:ser>
        <c:ser>
          <c:idx val="1"/>
          <c:order val="1"/>
          <c:tx>
            <c:strRef>
              <c:f>'[NAED Survey 2 Service Type Data Visualisation 20250624.xlsx]All Therapy'!$A$69</c:f>
              <c:strCache>
                <c:ptCount val="1"/>
                <c:pt idx="0">
                  <c:v>SSCM</c:v>
                </c:pt>
              </c:strCache>
            </c:strRef>
          </c:tx>
          <c:spPr>
            <a:solidFill>
              <a:srgbClr val="059FDD"/>
            </a:solidFill>
            <a:ln>
              <a:noFill/>
            </a:ln>
            <a:effectLst/>
          </c:spPr>
          <c:invertIfNegative val="0"/>
          <c:dLbls>
            <c:dLbl>
              <c:idx val="1"/>
              <c:layout>
                <c:manualLayout>
                  <c:x val="6.25651720542231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61-401D-A101-402F0363F52D}"/>
                </c:ext>
              </c:extLst>
            </c:dLbl>
            <c:dLbl>
              <c:idx val="2"/>
              <c:layout>
                <c:manualLayout>
                  <c:x val="3.05681204743019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61-401D-A101-402F0363F52D}"/>
                </c:ext>
              </c:extLst>
            </c:dLbl>
            <c:dLbl>
              <c:idx val="3"/>
              <c:layout>
                <c:manualLayout>
                  <c:x val="6.256517205422238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61-401D-A101-402F0363F52D}"/>
                </c:ext>
              </c:extLst>
            </c:dLbl>
            <c:dLbl>
              <c:idx val="4"/>
              <c:layout>
                <c:manualLayout>
                  <c:x val="4.238845144356955E-3"/>
                  <c:y val="-5.22497288339856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61-401D-A101-402F0363F52D}"/>
                </c:ext>
              </c:extLst>
            </c:dLbl>
            <c:dLbl>
              <c:idx val="5"/>
              <c:layout>
                <c:manualLayout>
                  <c:x val="4.2388451443569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61-401D-A101-402F0363F52D}"/>
                </c:ext>
              </c:extLst>
            </c:dLbl>
            <c:dLbl>
              <c:idx val="6"/>
              <c:layout>
                <c:manualLayout>
                  <c:x val="3.335287876249338E-3"/>
                  <c:y val="-5.22497288339856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61-401D-A101-402F0363F52D}"/>
                </c:ext>
              </c:extLst>
            </c:dLbl>
            <c:dLbl>
              <c:idx val="7"/>
              <c:layout>
                <c:manualLayout>
                  <c:x val="5.699354070102939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61-401D-A101-402F0363F5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Therapy'!$B$67:$I$67</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Therapy'!$B$69:$I$69</c:f>
              <c:numCache>
                <c:formatCode>0.0%</c:formatCode>
                <c:ptCount val="8"/>
                <c:pt idx="0">
                  <c:v>1</c:v>
                </c:pt>
                <c:pt idx="1">
                  <c:v>0.66666666666666674</c:v>
                </c:pt>
                <c:pt idx="2">
                  <c:v>0.69230769230769229</c:v>
                </c:pt>
                <c:pt idx="3">
                  <c:v>0.66666666666666674</c:v>
                </c:pt>
                <c:pt idx="4">
                  <c:v>0.75</c:v>
                </c:pt>
                <c:pt idx="5">
                  <c:v>0.8571428571428571</c:v>
                </c:pt>
                <c:pt idx="6">
                  <c:v>0.7142857142857143</c:v>
                </c:pt>
                <c:pt idx="7">
                  <c:v>0.754</c:v>
                </c:pt>
              </c:numCache>
            </c:numRef>
          </c:val>
          <c:extLst>
            <c:ext xmlns:c16="http://schemas.microsoft.com/office/drawing/2014/chart" uri="{C3380CC4-5D6E-409C-BE32-E72D297353CC}">
              <c16:uniqueId val="{00000009-4861-401D-A101-402F0363F52D}"/>
            </c:ext>
          </c:extLst>
        </c:ser>
        <c:ser>
          <c:idx val="2"/>
          <c:order val="2"/>
          <c:tx>
            <c:strRef>
              <c:f>'[NAED Survey 2 Service Type Data Visualisation 20250624.xlsx]All Therapy'!$A$70</c:f>
              <c:strCache>
                <c:ptCount val="1"/>
                <c:pt idx="0">
                  <c:v>FPT</c:v>
                </c:pt>
              </c:strCache>
            </c:strRef>
          </c:tx>
          <c:spPr>
            <a:solidFill>
              <a:srgbClr val="002060"/>
            </a:solidFill>
            <a:ln>
              <a:noFill/>
            </a:ln>
            <a:effectLst/>
          </c:spPr>
          <c:invertIfNegative val="0"/>
          <c:dLbls>
            <c:dLbl>
              <c:idx val="0"/>
              <c:layout>
                <c:manualLayout>
                  <c:x val="6.25651720542231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61-401D-A101-402F0363F52D}"/>
                </c:ext>
              </c:extLst>
            </c:dLbl>
            <c:dLbl>
              <c:idx val="1"/>
              <c:layout>
                <c:manualLayout>
                  <c:x val="5.9779229723944081E-3"/>
                  <c:y val="-1.044994576679713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61-401D-A101-402F0363F52D}"/>
                </c:ext>
              </c:extLst>
            </c:dLbl>
            <c:dLbl>
              <c:idx val="2"/>
              <c:layout>
                <c:manualLayout>
                  <c:x val="1.2497905846874657E-3"/>
                  <c:y val="-1.044994576679713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61-401D-A101-402F0363F52D}"/>
                </c:ext>
              </c:extLst>
            </c:dLbl>
            <c:dLbl>
              <c:idx val="3"/>
              <c:layout>
                <c:manualLayout>
                  <c:x val="6.256517205422315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61-401D-A101-402F0363F52D}"/>
                </c:ext>
              </c:extLst>
            </c:dLbl>
            <c:dLbl>
              <c:idx val="4"/>
              <c:layout>
                <c:manualLayout>
                  <c:x val="3.0568120474302415E-3"/>
                  <c:y val="1.80516109110353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61-401D-A101-402F0363F52D}"/>
                </c:ext>
              </c:extLst>
            </c:dLbl>
            <c:dLbl>
              <c:idx val="5"/>
              <c:layout>
                <c:manualLayout>
                  <c:x val="3.61385677854098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61-401D-A101-402F0363F52D}"/>
                </c:ext>
              </c:extLst>
            </c:dLbl>
            <c:dLbl>
              <c:idx val="6"/>
              <c:layout>
                <c:manualLayout>
                  <c:x val="3.61385677854098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61-401D-A101-402F0363F52D}"/>
                </c:ext>
              </c:extLst>
            </c:dLbl>
            <c:dLbl>
              <c:idx val="7"/>
              <c:layout>
                <c:manualLayout>
                  <c:x val="2.7103925839057352E-3"/>
                  <c:y val="-1.044994576679713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61-401D-A101-402F0363F52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Therapy'!$B$67:$I$67</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Therapy'!$B$70:$I$70</c:f>
              <c:numCache>
                <c:formatCode>0.0%</c:formatCode>
                <c:ptCount val="8"/>
                <c:pt idx="0">
                  <c:v>0.375</c:v>
                </c:pt>
                <c:pt idx="1">
                  <c:v>0.33333333333333337</c:v>
                </c:pt>
                <c:pt idx="2">
                  <c:v>0.15384615384615385</c:v>
                </c:pt>
                <c:pt idx="3">
                  <c:v>0</c:v>
                </c:pt>
                <c:pt idx="4">
                  <c:v>0.25</c:v>
                </c:pt>
                <c:pt idx="5">
                  <c:v>0.14285714285714288</c:v>
                </c:pt>
                <c:pt idx="6">
                  <c:v>0.14285714285714288</c:v>
                </c:pt>
                <c:pt idx="7">
                  <c:v>0.18</c:v>
                </c:pt>
              </c:numCache>
            </c:numRef>
          </c:val>
          <c:extLst>
            <c:ext xmlns:c16="http://schemas.microsoft.com/office/drawing/2014/chart" uri="{C3380CC4-5D6E-409C-BE32-E72D297353CC}">
              <c16:uniqueId val="{00000012-4861-401D-A101-402F0363F52D}"/>
            </c:ext>
          </c:extLst>
        </c:ser>
        <c:dLbls>
          <c:dLblPos val="outEnd"/>
          <c:showLegendKey val="0"/>
          <c:showVal val="1"/>
          <c:showCatName val="0"/>
          <c:showSerName val="0"/>
          <c:showPercent val="0"/>
          <c:showBubbleSize val="0"/>
        </c:dLbls>
        <c:gapWidth val="219"/>
        <c:overlap val="-27"/>
        <c:axId val="812911816"/>
        <c:axId val="812888056"/>
      </c:barChart>
      <c:catAx>
        <c:axId val="81291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812888056"/>
        <c:crosses val="autoZero"/>
        <c:auto val="1"/>
        <c:lblAlgn val="ctr"/>
        <c:lblOffset val="100"/>
        <c:noMultiLvlLbl val="0"/>
      </c:catAx>
      <c:valAx>
        <c:axId val="812888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812911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2"/>
          <c:order val="2"/>
          <c:tx>
            <c:strRef>
              <c:f>'[NAED Survey 2 Service Type Data Visualisation 20250624.xlsx]All Therapy'!$A$76</c:f>
              <c:strCache>
                <c:ptCount val="1"/>
                <c:pt idx="0">
                  <c:v>Guided self help</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Therapy'!$B$73:$I$73</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Therapy'!$B$76:$I$76</c:f>
              <c:numCache>
                <c:formatCode>0.0%</c:formatCode>
                <c:ptCount val="8"/>
                <c:pt idx="0">
                  <c:v>0.875</c:v>
                </c:pt>
                <c:pt idx="1">
                  <c:v>0.83333333333333326</c:v>
                </c:pt>
                <c:pt idx="2">
                  <c:v>0.69230769230769229</c:v>
                </c:pt>
                <c:pt idx="3">
                  <c:v>0.41666666666666663</c:v>
                </c:pt>
                <c:pt idx="4">
                  <c:v>0.875</c:v>
                </c:pt>
                <c:pt idx="5">
                  <c:v>0.28571428571428575</c:v>
                </c:pt>
                <c:pt idx="6">
                  <c:v>0.42857142857142855</c:v>
                </c:pt>
                <c:pt idx="7">
                  <c:v>0.623</c:v>
                </c:pt>
              </c:numCache>
            </c:numRef>
          </c:val>
          <c:extLst>
            <c:ext xmlns:c16="http://schemas.microsoft.com/office/drawing/2014/chart" uri="{C3380CC4-5D6E-409C-BE32-E72D297353CC}">
              <c16:uniqueId val="{00000004-9F26-4FCE-9558-81C2E28D29DE}"/>
            </c:ext>
          </c:extLst>
        </c:ser>
        <c:ser>
          <c:idx val="3"/>
          <c:order val="3"/>
          <c:tx>
            <c:strRef>
              <c:f>'[NAED Survey 2 Service Type Data Visualisation 20250624.xlsx]All Therapy'!$A$77</c:f>
              <c:strCache>
                <c:ptCount val="1"/>
                <c:pt idx="0">
                  <c:v>Other psychotherapy</c:v>
                </c:pt>
              </c:strCache>
            </c:strRef>
          </c:tx>
          <c:spPr>
            <a:solidFill>
              <a:srgbClr val="411B59"/>
            </a:solidFill>
            <a:ln>
              <a:noFill/>
            </a:ln>
            <a:effectLst/>
          </c:spPr>
          <c:invertIfNegative val="0"/>
          <c:dLbls>
            <c:dLbl>
              <c:idx val="0"/>
              <c:layout>
                <c:manualLayout>
                  <c:x val="5.9041844768483445E-3"/>
                  <c:y val="-2.42673530589276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D7-4D40-BC2C-A3CA39BB96D7}"/>
                </c:ext>
              </c:extLst>
            </c:dLbl>
            <c:dLbl>
              <c:idx val="1"/>
              <c:layout>
                <c:manualLayout>
                  <c:x val="4.7233475814786752E-3"/>
                  <c:y val="2.42673530589276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D7-4D40-BC2C-A3CA39BB96D7}"/>
                </c:ext>
              </c:extLst>
            </c:dLbl>
            <c:dLbl>
              <c:idx val="2"/>
              <c:layout>
                <c:manualLayout>
                  <c:x val="8.2658582675876821E-3"/>
                  <c:y val="-4.853470611785536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D7-4D40-BC2C-A3CA39BB96D7}"/>
                </c:ext>
              </c:extLst>
            </c:dLbl>
            <c:dLbl>
              <c:idx val="4"/>
              <c:layout>
                <c:manualLayout>
                  <c:x val="7.0850213722180137E-3"/>
                  <c:y val="-2.42673530589276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D7-4D40-BC2C-A3CA39BB96D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Therapy'!$B$73:$I$73</c:f>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f>'[NAED Survey 2 Service Type Data Visualisation 20250624.xlsx]All Therapy'!$B$77:$I$77</c:f>
              <c:numCache>
                <c:formatCode>0.0%</c:formatCode>
                <c:ptCount val="8"/>
                <c:pt idx="0">
                  <c:v>0.875</c:v>
                </c:pt>
                <c:pt idx="1">
                  <c:v>0.83333333333333326</c:v>
                </c:pt>
                <c:pt idx="2">
                  <c:v>0.69230769230769229</c:v>
                </c:pt>
                <c:pt idx="3">
                  <c:v>0.58333333333333337</c:v>
                </c:pt>
                <c:pt idx="4">
                  <c:v>0.875</c:v>
                </c:pt>
                <c:pt idx="5">
                  <c:v>0.42857142857142855</c:v>
                </c:pt>
                <c:pt idx="6">
                  <c:v>0.7142857142857143</c:v>
                </c:pt>
                <c:pt idx="7">
                  <c:v>0.70499999999999996</c:v>
                </c:pt>
              </c:numCache>
            </c:numRef>
          </c:val>
          <c:extLst>
            <c:ext xmlns:c16="http://schemas.microsoft.com/office/drawing/2014/chart" uri="{C3380CC4-5D6E-409C-BE32-E72D297353CC}">
              <c16:uniqueId val="{00000009-9F26-4FCE-9558-81C2E28D29DE}"/>
            </c:ext>
          </c:extLst>
        </c:ser>
        <c:dLbls>
          <c:dLblPos val="outEnd"/>
          <c:showLegendKey val="0"/>
          <c:showVal val="1"/>
          <c:showCatName val="0"/>
          <c:showSerName val="0"/>
          <c:showPercent val="0"/>
          <c:showBubbleSize val="0"/>
        </c:dLbls>
        <c:gapWidth val="219"/>
        <c:overlap val="-27"/>
        <c:axId val="1009367608"/>
        <c:axId val="1009366168"/>
        <c:extLst>
          <c:ext xmlns:c15="http://schemas.microsoft.com/office/drawing/2012/chart" uri="{02D57815-91ED-43cb-92C2-25804820EDAC}">
            <c15:filteredBarSeries>
              <c15:ser>
                <c:idx val="0"/>
                <c:order val="0"/>
                <c:tx>
                  <c:strRef>
                    <c:extLst>
                      <c:ext uri="{02D57815-91ED-43cb-92C2-25804820EDAC}">
                        <c15:formulaRef>
                          <c15:sqref>'[NAED Survey 2 Service Type Data Visualisation 20250624.xlsx]All Therapy'!$A$74</c15:sqref>
                        </c15:formulaRef>
                      </c:ext>
                    </c:extLst>
                    <c:strCache>
                      <c:ptCount val="1"/>
                      <c:pt idx="0">
                        <c:v>AFP-AN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'[NAED Survey 2 Service Type Data Visualisation 20250624.xlsx]All Therapy'!$B$73:$I$73</c15:sqref>
                        </c15:formulaRef>
                      </c:ext>
                    </c:extLst>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extLst>
                      <c:ext uri="{02D57815-91ED-43cb-92C2-25804820EDAC}">
                        <c15:formulaRef>
                          <c15:sqref>'[NAED Survey 2 Service Type Data Visualisation 20250624.xlsx]All Therapy'!$B$74:$I$74</c15:sqref>
                        </c15:formulaRef>
                      </c:ext>
                    </c:extLst>
                    <c:numCache>
                      <c:formatCode>0.0%</c:formatCode>
                      <c:ptCount val="8"/>
                      <c:pt idx="0">
                        <c:v>0.125</c:v>
                      </c:pt>
                      <c:pt idx="1">
                        <c:v>0</c:v>
                      </c:pt>
                      <c:pt idx="2">
                        <c:v>0</c:v>
                      </c:pt>
                      <c:pt idx="3">
                        <c:v>0</c:v>
                      </c:pt>
                      <c:pt idx="4">
                        <c:v>0.125</c:v>
                      </c:pt>
                      <c:pt idx="5">
                        <c:v>0</c:v>
                      </c:pt>
                      <c:pt idx="6">
                        <c:v>0</c:v>
                      </c:pt>
                      <c:pt idx="7">
                        <c:v>3.3000000000000002E-2</c:v>
                      </c:pt>
                    </c:numCache>
                  </c:numRef>
                </c:val>
                <c:extLst>
                  <c:ext xmlns:c16="http://schemas.microsoft.com/office/drawing/2014/chart" uri="{C3380CC4-5D6E-409C-BE32-E72D297353CC}">
                    <c16:uniqueId val="{0000000A-9F26-4FCE-9558-81C2E28D29D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'[NAED Survey 2 Service Type Data Visualisation 20250624.xlsx]All Therapy'!$A$75</c15:sqref>
                        </c15:formulaRef>
                      </c:ext>
                    </c:extLst>
                    <c:strCache>
                      <c:ptCount val="1"/>
                      <c:pt idx="0">
                        <c:v>CYP FT 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'[NAED Survey 2 Service Type Data Visualisation 20250624.xlsx]All Therapy'!$B$73:$I$73</c15:sqref>
                        </c15:formulaRef>
                      </c:ext>
                    </c:extLst>
                    <c:strCache>
                      <c:ptCount val="8"/>
                      <c:pt idx="0">
                        <c:v>East of England (n=8)</c:v>
                      </c:pt>
                      <c:pt idx="1">
                        <c:v>London (n=6)</c:v>
                      </c:pt>
                      <c:pt idx="2">
                        <c:v>Midlands (n=13)</c:v>
                      </c:pt>
                      <c:pt idx="3">
                        <c:v>North East and Yorkshire (n=12)</c:v>
                      </c:pt>
                      <c:pt idx="4">
                        <c:v>North West (n=8)</c:v>
                      </c:pt>
                      <c:pt idx="5">
                        <c:v>South East (n=7)</c:v>
                      </c:pt>
                      <c:pt idx="6">
                        <c:v>South West (n=7)</c:v>
                      </c:pt>
                      <c:pt idx="7">
                        <c:v>National (n=61)</c:v>
                      </c:pt>
                    </c:strCache>
                  </c:strRef>
                </c:cat>
                <c:val>
                  <c:numRef>
                    <c:extLst xmlns:c15="http://schemas.microsoft.com/office/drawing/2012/chart">
                      <c:ext xmlns:c15="http://schemas.microsoft.com/office/drawing/2012/chart" uri="{02D57815-91ED-43cb-92C2-25804820EDAC}">
                        <c15:formulaRef>
                          <c15:sqref>'[NAED Survey 2 Service Type Data Visualisation 20250624.xlsx]All Therapy'!$B$75:$I$75</c15:sqref>
                        </c15:formulaRef>
                      </c:ext>
                    </c:extLst>
                    <c:numCache>
                      <c:formatCode>0.0%</c:formatCode>
                      <c:ptCount val="8"/>
                      <c:pt idx="0">
                        <c:v>0.25</c:v>
                      </c:pt>
                      <c:pt idx="1">
                        <c:v>0</c:v>
                      </c:pt>
                      <c:pt idx="2">
                        <c:v>0</c:v>
                      </c:pt>
                      <c:pt idx="3">
                        <c:v>0.16666666666666669</c:v>
                      </c:pt>
                      <c:pt idx="4">
                        <c:v>0.125</c:v>
                      </c:pt>
                      <c:pt idx="5">
                        <c:v>0.14285714285714288</c:v>
                      </c:pt>
                      <c:pt idx="6">
                        <c:v>0.28571428571428575</c:v>
                      </c:pt>
                      <c:pt idx="7">
                        <c:v>0.13100000000000001</c:v>
                      </c:pt>
                    </c:numCache>
                  </c:numRef>
                </c:val>
                <c:extLst xmlns:c15="http://schemas.microsoft.com/office/drawing/2012/chart">
                  <c:ext xmlns:c16="http://schemas.microsoft.com/office/drawing/2014/chart" uri="{C3380CC4-5D6E-409C-BE32-E72D297353CC}">
                    <c16:uniqueId val="{0000000B-9F26-4FCE-9558-81C2E28D29DE}"/>
                  </c:ext>
                </c:extLst>
              </c15:ser>
            </c15:filteredBarSeries>
          </c:ext>
        </c:extLst>
      </c:barChart>
      <c:catAx>
        <c:axId val="1009367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09366168"/>
        <c:crosses val="autoZero"/>
        <c:auto val="1"/>
        <c:lblAlgn val="ctr"/>
        <c:lblOffset val="100"/>
        <c:noMultiLvlLbl val="0"/>
      </c:catAx>
      <c:valAx>
        <c:axId val="1009366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09367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8320026126765531E-2"/>
          <c:y val="0.16373410864407478"/>
          <c:w val="0.93870390325220088"/>
          <c:h val="0.66651515715519993"/>
        </c:manualLayout>
      </c:layout>
      <c:barChart>
        <c:barDir val="col"/>
        <c:grouping val="clustered"/>
        <c:varyColors val="0"/>
        <c:ser>
          <c:idx val="0"/>
          <c:order val="0"/>
          <c:tx>
            <c:strRef>
              <c:f>'[NAED Survey 2 Service Type Data Visualisation 20250624.xlsx]All Therapy'!$A$150</c:f>
              <c:strCache>
                <c:ptCount val="1"/>
                <c:pt idx="0">
                  <c:v>CYP FT 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Therapy'!$B$149:$I$149</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Therapy'!$B$150:$I$150</c:f>
              <c:numCache>
                <c:formatCode>0.0%</c:formatCode>
                <c:ptCount val="8"/>
                <c:pt idx="0">
                  <c:v>1</c:v>
                </c:pt>
                <c:pt idx="1">
                  <c:v>0.8</c:v>
                </c:pt>
                <c:pt idx="2">
                  <c:v>0.8666666666666667</c:v>
                </c:pt>
                <c:pt idx="3">
                  <c:v>0.8</c:v>
                </c:pt>
                <c:pt idx="4">
                  <c:v>1</c:v>
                </c:pt>
                <c:pt idx="5">
                  <c:v>0.9</c:v>
                </c:pt>
                <c:pt idx="6">
                  <c:v>0.75</c:v>
                </c:pt>
                <c:pt idx="7">
                  <c:v>0.85699999999999998</c:v>
                </c:pt>
              </c:numCache>
            </c:numRef>
          </c:val>
          <c:extLst>
            <c:ext xmlns:c16="http://schemas.microsoft.com/office/drawing/2014/chart" uri="{C3380CC4-5D6E-409C-BE32-E72D297353CC}">
              <c16:uniqueId val="{00000004-5A8C-45BD-A558-6448D7CD38BD}"/>
            </c:ext>
          </c:extLst>
        </c:ser>
        <c:ser>
          <c:idx val="1"/>
          <c:order val="1"/>
          <c:tx>
            <c:strRef>
              <c:f>'[NAED Survey 2 Service Type Data Visualisation 20250624.xlsx]All Therapy'!$A$151</c:f>
              <c:strCache>
                <c:ptCount val="1"/>
                <c:pt idx="0">
                  <c:v>Individual CBT‑ED</c:v>
                </c:pt>
              </c:strCache>
            </c:strRef>
          </c:tx>
          <c:spPr>
            <a:solidFill>
              <a:srgbClr val="F77411"/>
            </a:solidFill>
            <a:ln>
              <a:noFill/>
            </a:ln>
            <a:effectLst/>
          </c:spPr>
          <c:invertIfNegative val="0"/>
          <c:dLbls>
            <c:dLbl>
              <c:idx val="0"/>
              <c:layout>
                <c:manualLayout>
                  <c:x val="1.2976070621033635E-2"/>
                  <c:y val="-2.404907055075551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C-45BD-A558-6448D7CD38BD}"/>
                </c:ext>
              </c:extLst>
            </c:dLbl>
            <c:dLbl>
              <c:idx val="1"/>
              <c:layout>
                <c:manualLayout>
                  <c:x val="1.179642783730329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C-45BD-A558-6448D7CD38BD}"/>
                </c:ext>
              </c:extLst>
            </c:dLbl>
            <c:dLbl>
              <c:idx val="7"/>
              <c:layout>
                <c:manualLayout>
                  <c:x val="7.077856702381977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8C-45BD-A558-6448D7CD38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Therapy'!$B$149:$I$149</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Therapy'!$B$151:$I$151</c:f>
              <c:numCache>
                <c:formatCode>0.0%</c:formatCode>
                <c:ptCount val="8"/>
                <c:pt idx="0">
                  <c:v>1</c:v>
                </c:pt>
                <c:pt idx="1">
                  <c:v>0.8</c:v>
                </c:pt>
                <c:pt idx="2">
                  <c:v>0.8</c:v>
                </c:pt>
                <c:pt idx="3">
                  <c:v>0.85</c:v>
                </c:pt>
                <c:pt idx="4">
                  <c:v>0.72727272727272729</c:v>
                </c:pt>
                <c:pt idx="5">
                  <c:v>1</c:v>
                </c:pt>
                <c:pt idx="6">
                  <c:v>0.83333333333333326</c:v>
                </c:pt>
                <c:pt idx="7">
                  <c:v>0.84499999999999997</c:v>
                </c:pt>
              </c:numCache>
            </c:numRef>
          </c:val>
          <c:extLst>
            <c:ext xmlns:c16="http://schemas.microsoft.com/office/drawing/2014/chart" uri="{C3380CC4-5D6E-409C-BE32-E72D297353CC}">
              <c16:uniqueId val="{0000000C-5A8C-45BD-A558-6448D7CD38BD}"/>
            </c:ext>
          </c:extLst>
        </c:ser>
        <c:ser>
          <c:idx val="2"/>
          <c:order val="2"/>
          <c:tx>
            <c:strRef>
              <c:f>'[NAED Survey 2 Service Type Data Visualisation 20250624.xlsx]All Therapy'!$A$152</c:f>
              <c:strCache>
                <c:ptCount val="1"/>
                <c:pt idx="0">
                  <c:v>AFP-AN</c:v>
                </c:pt>
              </c:strCache>
            </c:strRef>
          </c:tx>
          <c:spPr>
            <a:solidFill>
              <a:srgbClr val="DF2E0B"/>
            </a:solidFill>
            <a:ln>
              <a:noFill/>
            </a:ln>
            <a:effectLst/>
          </c:spPr>
          <c:invertIfNegative val="0"/>
          <c:dLbls>
            <c:dLbl>
              <c:idx val="1"/>
              <c:layout>
                <c:manualLayout>
                  <c:x val="5.8982139186516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8C-45BD-A558-6448D7CD38BD}"/>
                </c:ext>
              </c:extLst>
            </c:dLbl>
            <c:dLbl>
              <c:idx val="3"/>
              <c:layout>
                <c:manualLayout>
                  <c:x val="2.35928556746065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8C-45BD-A558-6448D7CD38BD}"/>
                </c:ext>
              </c:extLst>
            </c:dLbl>
            <c:dLbl>
              <c:idx val="4"/>
              <c:layout>
                <c:manualLayout>
                  <c:x val="5.89821391865156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8C-45BD-A558-6448D7CD38BD}"/>
                </c:ext>
              </c:extLst>
            </c:dLbl>
            <c:dLbl>
              <c:idx val="5"/>
              <c:layout>
                <c:manualLayout>
                  <c:x val="4.7185711349212317E-3"/>
                  <c:y val="-9.619628220302206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A8C-45BD-A558-6448D7CD38BD}"/>
                </c:ext>
              </c:extLst>
            </c:dLbl>
            <c:dLbl>
              <c:idx val="7"/>
              <c:layout>
                <c:manualLayout>
                  <c:x val="2.35928556746065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A8C-45BD-A558-6448D7CD38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Therapy'!$B$149:$I$149</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Therapy'!$B$152:$I$152</c:f>
              <c:numCache>
                <c:formatCode>0.0%</c:formatCode>
                <c:ptCount val="8"/>
                <c:pt idx="0">
                  <c:v>0.16666666666666669</c:v>
                </c:pt>
                <c:pt idx="1">
                  <c:v>0.2</c:v>
                </c:pt>
                <c:pt idx="2">
                  <c:v>0.13333333333333333</c:v>
                </c:pt>
                <c:pt idx="3">
                  <c:v>0.35</c:v>
                </c:pt>
                <c:pt idx="4">
                  <c:v>0.36363636363636365</c:v>
                </c:pt>
                <c:pt idx="5">
                  <c:v>0.1</c:v>
                </c:pt>
                <c:pt idx="6">
                  <c:v>8.3333333333333343E-2</c:v>
                </c:pt>
                <c:pt idx="7">
                  <c:v>0.214</c:v>
                </c:pt>
              </c:numCache>
            </c:numRef>
          </c:val>
          <c:extLst>
            <c:ext xmlns:c16="http://schemas.microsoft.com/office/drawing/2014/chart" uri="{C3380CC4-5D6E-409C-BE32-E72D297353CC}">
              <c16:uniqueId val="{00000015-5A8C-45BD-A558-6448D7CD38BD}"/>
            </c:ext>
          </c:extLst>
        </c:ser>
        <c:dLbls>
          <c:dLblPos val="outEnd"/>
          <c:showLegendKey val="0"/>
          <c:showVal val="1"/>
          <c:showCatName val="0"/>
          <c:showSerName val="0"/>
          <c:showPercent val="0"/>
          <c:showBubbleSize val="0"/>
        </c:dLbls>
        <c:gapWidth val="219"/>
        <c:overlap val="-27"/>
        <c:axId val="1048908760"/>
        <c:axId val="1048916320"/>
      </c:barChart>
      <c:catAx>
        <c:axId val="104890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8916320"/>
        <c:crosses val="autoZero"/>
        <c:auto val="1"/>
        <c:lblAlgn val="ctr"/>
        <c:lblOffset val="100"/>
        <c:noMultiLvlLbl val="0"/>
      </c:catAx>
      <c:valAx>
        <c:axId val="1048916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4890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'[NAED Survey 2 Service Type Data Visualisation 20250624.xlsx]All Therapy'!$A$158</c:f>
              <c:strCache>
                <c:ptCount val="1"/>
                <c:pt idx="0">
                  <c:v>MANTRA</c:v>
                </c:pt>
              </c:strCache>
            </c:strRef>
          </c:tx>
          <c:spPr>
            <a:solidFill>
              <a:srgbClr val="A12FA1"/>
            </a:solidFill>
            <a:ln>
              <a:noFill/>
            </a:ln>
            <a:effectLst/>
          </c:spPr>
          <c:invertIfNegative val="0"/>
          <c:dLbls>
            <c:dLbl>
              <c:idx val="2"/>
              <c:layout>
                <c:manualLayout>
                  <c:x val="-4.4014084507042655E-3"/>
                  <c:y val="-1.25547827752431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2C-4DE5-8049-6D9DAAF4AB6F}"/>
                </c:ext>
              </c:extLst>
            </c:dLbl>
            <c:dLbl>
              <c:idx val="4"/>
              <c:layout>
                <c:manualLayout>
                  <c:x val="-2.8716339283212373E-3"/>
                  <c:y val="2.84191861282148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2C-4DE5-8049-6D9DAAF4AB6F}"/>
                </c:ext>
              </c:extLst>
            </c:dLbl>
            <c:dLbl>
              <c:idx val="5"/>
              <c:layout>
                <c:manualLayout>
                  <c:x val="1.701553320069779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2C-4DE5-8049-6D9DAAF4AB6F}"/>
                </c:ext>
              </c:extLst>
            </c:dLbl>
            <c:dLbl>
              <c:idx val="6"/>
              <c:layout>
                <c:manualLayout>
                  <c:x val="-1.5136230746958211E-3"/>
                  <c:y val="-1.042024787141950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2C-4DE5-8049-6D9DAAF4AB6F}"/>
                </c:ext>
              </c:extLst>
            </c:dLbl>
            <c:dLbl>
              <c:idx val="7"/>
              <c:layout>
                <c:manualLayout>
                  <c:x val="0"/>
                  <c:y val="-1.042024787141950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12C-4DE5-8049-6D9DAAF4AB6F}"/>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Therapy'!$B$157:$I$157</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Therapy'!$B$158:$I$158</c:f>
              <c:numCache>
                <c:formatCode>0.0%</c:formatCode>
                <c:ptCount val="8"/>
                <c:pt idx="0">
                  <c:v>0.66666666666666674</c:v>
                </c:pt>
                <c:pt idx="1">
                  <c:v>0.3</c:v>
                </c:pt>
                <c:pt idx="2">
                  <c:v>6.6666666666666666E-2</c:v>
                </c:pt>
                <c:pt idx="3">
                  <c:v>0.25</c:v>
                </c:pt>
                <c:pt idx="4">
                  <c:v>0.27272727272727271</c:v>
                </c:pt>
                <c:pt idx="5">
                  <c:v>0.1</c:v>
                </c:pt>
                <c:pt idx="6">
                  <c:v>0.16666666666666669</c:v>
                </c:pt>
                <c:pt idx="7">
                  <c:v>0.22600000000000001</c:v>
                </c:pt>
              </c:numCache>
            </c:numRef>
          </c:val>
          <c:extLst>
            <c:ext xmlns:c16="http://schemas.microsoft.com/office/drawing/2014/chart" uri="{C3380CC4-5D6E-409C-BE32-E72D297353CC}">
              <c16:uniqueId val="{00000004-A12C-4DE5-8049-6D9DAAF4AB6F}"/>
            </c:ext>
          </c:extLst>
        </c:ser>
        <c:ser>
          <c:idx val="1"/>
          <c:order val="1"/>
          <c:tx>
            <c:strRef>
              <c:f>'[NAED Survey 2 Service Type Data Visualisation 20250624.xlsx]All Therapy'!$A$159</c:f>
              <c:strCache>
                <c:ptCount val="1"/>
                <c:pt idx="0">
                  <c:v>SSCM</c:v>
                </c:pt>
              </c:strCache>
            </c:strRef>
          </c:tx>
          <c:spPr>
            <a:solidFill>
              <a:srgbClr val="059FDD"/>
            </a:solidFill>
            <a:ln>
              <a:noFill/>
            </a:ln>
            <a:effectLst/>
          </c:spPr>
          <c:invertIfNegative val="0"/>
          <c:dLbls>
            <c:dLbl>
              <c:idx val="0"/>
              <c:layout>
                <c:manualLayout>
                  <c:x val="2.2007042253521128E-3"/>
                  <c:y val="-1.25547827752431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2C-4DE5-8049-6D9DAAF4AB6F}"/>
                </c:ext>
              </c:extLst>
            </c:dLbl>
            <c:dLbl>
              <c:idx val="1"/>
              <c:layout>
                <c:manualLayout>
                  <c:x val="2.6998626950990555E-3"/>
                  <c:y val="3.28633202739341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2C-4DE5-8049-6D9DAAF4AB6F}"/>
                </c:ext>
              </c:extLst>
            </c:dLbl>
            <c:dLbl>
              <c:idx val="3"/>
              <c:layout>
                <c:manualLayout>
                  <c:x val="1.8571655411400976E-3"/>
                  <c:y val="3.73074544196523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2C-4DE5-8049-6D9DAAF4AB6F}"/>
                </c:ext>
              </c:extLst>
            </c:dLbl>
            <c:dLbl>
              <c:idx val="4"/>
              <c:layout>
                <c:manualLayout>
                  <c:x val="1.09741069600342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2C-4DE5-8049-6D9DAAF4AB6F}"/>
                </c:ext>
              </c:extLst>
            </c:dLbl>
            <c:dLbl>
              <c:idx val="5"/>
              <c:layout>
                <c:manualLayout>
                  <c:x val="9.8004504756054427E-3"/>
                  <c:y val="9.751198894250256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2C-4DE5-8049-6D9DAAF4AB6F}"/>
                </c:ext>
              </c:extLst>
            </c:dLbl>
            <c:dLbl>
              <c:idx val="6"/>
              <c:layout>
                <c:manualLayout>
                  <c:x val="7.42381936300515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12C-4DE5-8049-6D9DAAF4AB6F}"/>
                </c:ext>
              </c:extLst>
            </c:dLbl>
            <c:dLbl>
              <c:idx val="7"/>
              <c:layout>
                <c:manualLayout>
                  <c:x val="1.685394307917916E-3"/>
                  <c:y val="5.68383722564296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2C-4DE5-8049-6D9DAAF4AB6F}"/>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Therapy'!$B$157:$I$157</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Therapy'!$B$159:$I$159</c:f>
              <c:numCache>
                <c:formatCode>0.0%</c:formatCode>
                <c:ptCount val="8"/>
                <c:pt idx="0">
                  <c:v>0</c:v>
                </c:pt>
                <c:pt idx="1">
                  <c:v>0.1</c:v>
                </c:pt>
                <c:pt idx="2">
                  <c:v>0.26666666666666666</c:v>
                </c:pt>
                <c:pt idx="3">
                  <c:v>0.1</c:v>
                </c:pt>
                <c:pt idx="4">
                  <c:v>0.27272727272727271</c:v>
                </c:pt>
                <c:pt idx="5">
                  <c:v>0.1</c:v>
                </c:pt>
                <c:pt idx="6">
                  <c:v>0.16666666666666669</c:v>
                </c:pt>
                <c:pt idx="7">
                  <c:v>0.155</c:v>
                </c:pt>
              </c:numCache>
            </c:numRef>
          </c:val>
          <c:extLst>
            <c:ext xmlns:c16="http://schemas.microsoft.com/office/drawing/2014/chart" uri="{C3380CC4-5D6E-409C-BE32-E72D297353CC}">
              <c16:uniqueId val="{0000000C-A12C-4DE5-8049-6D9DAAF4AB6F}"/>
            </c:ext>
          </c:extLst>
        </c:ser>
        <c:ser>
          <c:idx val="2"/>
          <c:order val="2"/>
          <c:tx>
            <c:strRef>
              <c:f>'[NAED Survey 2 Service Type Data Visualisation 20250624.xlsx]All Therapy'!$A$160</c:f>
              <c:strCache>
                <c:ptCount val="1"/>
                <c:pt idx="0">
                  <c:v>FPT</c:v>
                </c:pt>
              </c:strCache>
            </c:strRef>
          </c:tx>
          <c:spPr>
            <a:solidFill>
              <a:srgbClr val="002060"/>
            </a:solidFill>
            <a:ln>
              <a:noFill/>
            </a:ln>
            <a:effectLst/>
          </c:spPr>
          <c:invertIfNegative val="0"/>
          <c:dLbls>
            <c:dLbl>
              <c:idx val="0"/>
              <c:layout>
                <c:manualLayout>
                  <c:x val="7.0921985815602835E-3"/>
                  <c:y val="-6.510413940033831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2C-4DE5-8049-6D9DAAF4AB6F}"/>
                </c:ext>
              </c:extLst>
            </c:dLbl>
            <c:dLbl>
              <c:idx val="1"/>
              <c:layout>
                <c:manualLayout>
                  <c:x val="1.0810763016325086E-2"/>
                  <c:y val="2.84184070698614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12C-4DE5-8049-6D9DAAF4AB6F}"/>
                </c:ext>
              </c:extLst>
            </c:dLbl>
            <c:dLbl>
              <c:idx val="2"/>
              <c:layout>
                <c:manualLayout>
                  <c:x val="8.8028169014084511E-3"/>
                  <c:y val="-1.25547827752431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12C-4DE5-8049-6D9DAAF4AB6F}"/>
                </c:ext>
              </c:extLst>
            </c:dLbl>
            <c:dLbl>
              <c:idx val="3"/>
              <c:layout>
                <c:manualLayout>
                  <c:x val="4.4014084507041449E-3"/>
                  <c:y val="1.027221366204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12C-4DE5-8049-6D9DAAF4AB6F}"/>
                </c:ext>
              </c:extLst>
            </c:dLbl>
            <c:dLbl>
              <c:idx val="4"/>
              <c:layout>
                <c:manualLayout>
                  <c:x val="6.6021126760563379E-3"/>
                  <c:y val="-1.25547827752431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12C-4DE5-8049-6D9DAAF4AB6F}"/>
                </c:ext>
              </c:extLst>
            </c:dLbl>
            <c:dLbl>
              <c:idx val="5"/>
              <c:layout>
                <c:manualLayout>
                  <c:x val="6.6021126760562572E-3"/>
                  <c:y val="-1.25547827752431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12C-4DE5-8049-6D9DAAF4AB6F}"/>
                </c:ext>
              </c:extLst>
            </c:dLbl>
            <c:dLbl>
              <c:idx val="6"/>
              <c:layout>
                <c:manualLayout>
                  <c:x val="6.6021126760563379E-3"/>
                  <c:y val="-1.255478277524313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12C-4DE5-8049-6D9DAAF4AB6F}"/>
                </c:ext>
              </c:extLst>
            </c:dLbl>
            <c:dLbl>
              <c:idx val="7"/>
              <c:layout>
                <c:manualLayout>
                  <c:x val="8.4269715395895799E-4"/>
                  <c:y val="-1.0420247871419502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12C-4DE5-8049-6D9DAAF4AB6F}"/>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Therapy'!$B$157:$I$157</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Therapy'!$B$160:$I$160</c:f>
              <c:numCache>
                <c:formatCode>0.0%</c:formatCode>
                <c:ptCount val="8"/>
                <c:pt idx="0">
                  <c:v>0</c:v>
                </c:pt>
                <c:pt idx="1">
                  <c:v>0.1</c:v>
                </c:pt>
                <c:pt idx="2">
                  <c:v>0</c:v>
                </c:pt>
                <c:pt idx="3">
                  <c:v>0.15</c:v>
                </c:pt>
                <c:pt idx="4">
                  <c:v>0</c:v>
                </c:pt>
                <c:pt idx="5">
                  <c:v>0</c:v>
                </c:pt>
                <c:pt idx="6">
                  <c:v>0</c:v>
                </c:pt>
                <c:pt idx="7">
                  <c:v>4.8000000000000001E-2</c:v>
                </c:pt>
              </c:numCache>
            </c:numRef>
          </c:val>
          <c:extLst>
            <c:ext xmlns:c16="http://schemas.microsoft.com/office/drawing/2014/chart" uri="{C3380CC4-5D6E-409C-BE32-E72D297353CC}">
              <c16:uniqueId val="{00000015-A12C-4DE5-8049-6D9DAAF4AB6F}"/>
            </c:ext>
          </c:extLst>
        </c:ser>
        <c:dLbls>
          <c:dLblPos val="outEnd"/>
          <c:showLegendKey val="0"/>
          <c:showVal val="1"/>
          <c:showCatName val="0"/>
          <c:showSerName val="0"/>
          <c:showPercent val="0"/>
          <c:showBubbleSize val="0"/>
        </c:dLbls>
        <c:gapWidth val="219"/>
        <c:overlap val="-27"/>
        <c:axId val="1185073088"/>
        <c:axId val="1185069848"/>
      </c:barChart>
      <c:catAx>
        <c:axId val="118507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85069848"/>
        <c:crosses val="autoZero"/>
        <c:auto val="1"/>
        <c:lblAlgn val="ctr"/>
        <c:lblOffset val="100"/>
        <c:noMultiLvlLbl val="0"/>
      </c:catAx>
      <c:valAx>
        <c:axId val="1185069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8507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0"/>
        <c:ser>
          <c:idx val="0"/>
          <c:order val="0"/>
          <c:tx>
            <c:strRef>
              <c:f>'[NAED Survey 2 Service Type Data Visualisation 20250624.xlsx]All Therapy'!$A$164</c:f>
              <c:strCache>
                <c:ptCount val="1"/>
                <c:pt idx="0">
                  <c:v>CBT-T</c:v>
                </c:pt>
              </c:strCache>
            </c:strRef>
          </c:tx>
          <c:spPr>
            <a:solidFill>
              <a:srgbClr val="F77411"/>
            </a:solidFill>
            <a:ln>
              <a:noFill/>
            </a:ln>
            <a:effectLst/>
          </c:spPr>
          <c:invertIfNegative val="0"/>
          <c:dLbls>
            <c:dLbl>
              <c:idx val="0"/>
              <c:layout>
                <c:manualLayout>
                  <c:x val="3.2356992609966309E-3"/>
                  <c:y val="1.306243220849642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74-4DDE-9FE4-757DD58C99A5}"/>
                </c:ext>
              </c:extLst>
            </c:dLbl>
            <c:dLbl>
              <c:idx val="1"/>
              <c:layout>
                <c:manualLayout>
                  <c:x val="-3.1040002978348943E-4"/>
                  <c:y val="-5.22497288339856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74-4DDE-9FE4-757DD58C99A5}"/>
                </c:ext>
              </c:extLst>
            </c:dLbl>
            <c:dLbl>
              <c:idx val="2"/>
              <c:layout>
                <c:manualLayout>
                  <c:x val="2.05366616406991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74-4DDE-9FE4-757DD58C99A5}"/>
                </c:ext>
              </c:extLst>
            </c:dLbl>
            <c:dLbl>
              <c:idx val="3"/>
              <c:layout>
                <c:manualLayout>
                  <c:x val="8.716330671432028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74-4DDE-9FE4-757DD58C99A5}"/>
                </c:ext>
              </c:extLst>
            </c:dLbl>
            <c:dLbl>
              <c:idx val="4"/>
              <c:layout>
                <c:manualLayout>
                  <c:x val="-1.49243312671022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74-4DDE-9FE4-757DD58C99A5}"/>
                </c:ext>
              </c:extLst>
            </c:dLbl>
            <c:dLbl>
              <c:idx val="5"/>
              <c:layout>
                <c:manualLayout>
                  <c:x val="-1.49243312671031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74-4DDE-9FE4-757DD58C99A5}"/>
                </c:ext>
              </c:extLst>
            </c:dLbl>
            <c:dLbl>
              <c:idx val="6"/>
              <c:layout>
                <c:manualLayout>
                  <c:x val="6.537480687255385E-4"/>
                  <c:y val="-5.22497288339856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74-4DDE-9FE4-757DD58C99A5}"/>
                </c:ext>
              </c:extLst>
            </c:dLbl>
            <c:dLbl>
              <c:idx val="7"/>
              <c:layout>
                <c:manualLayout>
                  <c:x val="-1.492433126710225E-3"/>
                  <c:y val="-2.85001813239882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74-4DDE-9FE4-757DD58C99A5}"/>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Therapy'!$B$163:$I$163</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Therapy'!$B$164:$I$164</c:f>
              <c:numCache>
                <c:formatCode>0.0%</c:formatCode>
                <c:ptCount val="8"/>
                <c:pt idx="0">
                  <c:v>1</c:v>
                </c:pt>
                <c:pt idx="1">
                  <c:v>0.5</c:v>
                </c:pt>
                <c:pt idx="2">
                  <c:v>0.73333333333333328</c:v>
                </c:pt>
                <c:pt idx="3">
                  <c:v>0.7</c:v>
                </c:pt>
                <c:pt idx="4">
                  <c:v>0.54545454545454541</c:v>
                </c:pt>
                <c:pt idx="5">
                  <c:v>0.7</c:v>
                </c:pt>
                <c:pt idx="6">
                  <c:v>0.58333333333333337</c:v>
                </c:pt>
                <c:pt idx="7">
                  <c:v>0.66700000000000004</c:v>
                </c:pt>
              </c:numCache>
            </c:numRef>
          </c:val>
          <c:extLst>
            <c:ext xmlns:c16="http://schemas.microsoft.com/office/drawing/2014/chart" uri="{C3380CC4-5D6E-409C-BE32-E72D297353CC}">
              <c16:uniqueId val="{00000008-5D74-4DDE-9FE4-757DD58C99A5}"/>
            </c:ext>
          </c:extLst>
        </c:ser>
        <c:ser>
          <c:idx val="1"/>
          <c:order val="1"/>
          <c:tx>
            <c:strRef>
              <c:f>'[NAED Survey 2 Service Type Data Visualisation 20250624.xlsx]All Therapy'!$A$165</c:f>
              <c:strCache>
                <c:ptCount val="1"/>
                <c:pt idx="0">
                  <c:v>Group CBT-ED</c:v>
                </c:pt>
              </c:strCache>
            </c:strRef>
          </c:tx>
          <c:spPr>
            <a:solidFill>
              <a:srgbClr val="00528C"/>
            </a:solidFill>
            <a:ln>
              <a:noFill/>
            </a:ln>
            <a:effectLst/>
          </c:spPr>
          <c:invertIfNegative val="0"/>
          <c:dLbls>
            <c:dLbl>
              <c:idx val="1"/>
              <c:layout>
                <c:manualLayout>
                  <c:x val="-1.1772619001711572E-3"/>
                  <c:y val="-3.65654549406860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0-4898-A712-507D02BAF2FF}"/>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Therapy'!$B$163:$I$163</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Therapy'!$B$165:$I$165</c:f>
              <c:numCache>
                <c:formatCode>0.0%</c:formatCode>
                <c:ptCount val="8"/>
                <c:pt idx="0">
                  <c:v>0.5</c:v>
                </c:pt>
                <c:pt idx="1">
                  <c:v>0.3</c:v>
                </c:pt>
                <c:pt idx="2">
                  <c:v>0.26666666666666666</c:v>
                </c:pt>
                <c:pt idx="3">
                  <c:v>0.15</c:v>
                </c:pt>
                <c:pt idx="4">
                  <c:v>9.0909090909090912E-2</c:v>
                </c:pt>
                <c:pt idx="5">
                  <c:v>0</c:v>
                </c:pt>
                <c:pt idx="6">
                  <c:v>8.3333333333333343E-2</c:v>
                </c:pt>
                <c:pt idx="7">
                  <c:v>0.17899999999999999</c:v>
                </c:pt>
              </c:numCache>
            </c:numRef>
          </c:val>
          <c:extLst>
            <c:ext xmlns:c16="http://schemas.microsoft.com/office/drawing/2014/chart" uri="{C3380CC4-5D6E-409C-BE32-E72D297353CC}">
              <c16:uniqueId val="{00000009-5D74-4DDE-9FE4-757DD58C99A5}"/>
            </c:ext>
          </c:extLst>
        </c:ser>
        <c:ser>
          <c:idx val="2"/>
          <c:order val="2"/>
          <c:tx>
            <c:strRef>
              <c:f>'[NAED Survey 2 Service Type Data Visualisation 20250624.xlsx]All Therapy'!$A$166</c:f>
              <c:strCache>
                <c:ptCount val="1"/>
                <c:pt idx="0">
                  <c:v>Guided self help</c:v>
                </c:pt>
              </c:strCache>
            </c:strRef>
          </c:tx>
          <c:spPr>
            <a:solidFill>
              <a:srgbClr val="FFFF66"/>
            </a:solidFill>
            <a:ln>
              <a:noFill/>
            </a:ln>
            <a:effectLst/>
          </c:spPr>
          <c:invertIfNegative val="0"/>
          <c:dLbls>
            <c:dLbl>
              <c:idx val="0"/>
              <c:layout>
                <c:manualLayout>
                  <c:x val="1.0565700564025241E-3"/>
                  <c:y val="7.550079531214655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74-4DDE-9FE4-757DD58C99A5}"/>
                </c:ext>
              </c:extLst>
            </c:dLbl>
            <c:dLbl>
              <c:idx val="2"/>
              <c:layout>
                <c:manualLayout>
                  <c:x val="1.8028331564937362E-3"/>
                  <c:y val="8.47510116442315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74-4DDE-9FE4-757DD58C99A5}"/>
                </c:ext>
              </c:extLst>
            </c:dLbl>
            <c:dLbl>
              <c:idx val="3"/>
              <c:layout>
                <c:manualLayout>
                  <c:x val="-1.5253811358687413E-3"/>
                  <c:y val="8.475101164423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74-4DDE-9FE4-757DD58C99A5}"/>
                </c:ext>
              </c:extLst>
            </c:dLbl>
            <c:dLbl>
              <c:idx val="4"/>
              <c:layout>
                <c:manualLayout>
                  <c:x val="1.0565700564025241E-3"/>
                  <c:y val="8.475101164423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74-4DDE-9FE4-757DD58C99A5}"/>
                </c:ext>
              </c:extLst>
            </c:dLbl>
            <c:dLbl>
              <c:idx val="5"/>
              <c:layout>
                <c:manualLayout>
                  <c:x val="3.2027512518382878E-3"/>
                  <c:y val="1.85004326641700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74-4DDE-9FE4-757DD58C99A5}"/>
                </c:ext>
              </c:extLst>
            </c:dLbl>
            <c:dLbl>
              <c:idx val="7"/>
              <c:layout>
                <c:manualLayout>
                  <c:x val="1.0565700564023508E-3"/>
                  <c:y val="4.70006139881582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74-4DDE-9FE4-757DD58C99A5}"/>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Therapy'!$B$163:$I$163</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Therapy'!$B$166:$I$166</c:f>
              <c:numCache>
                <c:formatCode>0.0%</c:formatCode>
                <c:ptCount val="8"/>
                <c:pt idx="0">
                  <c:v>0.83333333333333326</c:v>
                </c:pt>
                <c:pt idx="1">
                  <c:v>0.3</c:v>
                </c:pt>
                <c:pt idx="2">
                  <c:v>0.8</c:v>
                </c:pt>
                <c:pt idx="3">
                  <c:v>0.55000000000000004</c:v>
                </c:pt>
                <c:pt idx="4">
                  <c:v>0.72727272727272729</c:v>
                </c:pt>
                <c:pt idx="5">
                  <c:v>0.6</c:v>
                </c:pt>
                <c:pt idx="6">
                  <c:v>0.16666666666666669</c:v>
                </c:pt>
                <c:pt idx="7">
                  <c:v>0.56000000000000005</c:v>
                </c:pt>
              </c:numCache>
            </c:numRef>
          </c:val>
          <c:extLst>
            <c:ext xmlns:c16="http://schemas.microsoft.com/office/drawing/2014/chart" uri="{C3380CC4-5D6E-409C-BE32-E72D297353CC}">
              <c16:uniqueId val="{00000010-5D74-4DDE-9FE4-757DD58C99A5}"/>
            </c:ext>
          </c:extLst>
        </c:ser>
        <c:ser>
          <c:idx val="3"/>
          <c:order val="3"/>
          <c:tx>
            <c:strRef>
              <c:f>'[NAED Survey 2 Service Type Data Visualisation 20250624.xlsx]All Therapy'!$A$167</c:f>
              <c:strCache>
                <c:ptCount val="1"/>
                <c:pt idx="0">
                  <c:v>Other psychotherapy</c:v>
                </c:pt>
              </c:strCache>
            </c:strRef>
          </c:tx>
          <c:spPr>
            <a:solidFill>
              <a:srgbClr val="411B59"/>
            </a:solidFill>
            <a:ln>
              <a:noFill/>
            </a:ln>
            <a:effectLst/>
          </c:spPr>
          <c:invertIfNegative val="0"/>
          <c:dLbls>
            <c:dLbl>
              <c:idx val="0"/>
              <c:layout>
                <c:manualLayout>
                  <c:x val="3.4206362502559305E-3"/>
                  <c:y val="-5.22497288339856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74-4DDE-9FE4-757DD58C99A5}"/>
                </c:ext>
              </c:extLst>
            </c:dLbl>
            <c:dLbl>
              <c:idx val="2"/>
              <c:layout>
                <c:manualLayout>
                  <c:x val="5.5668174456915426E-3"/>
                  <c:y val="5.224972883398568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74-4DDE-9FE4-757DD58C99A5}"/>
                </c:ext>
              </c:extLst>
            </c:dLbl>
            <c:dLbl>
              <c:idx val="3"/>
              <c:layout>
                <c:manualLayout>
                  <c:x val="1.05657005640252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D74-4DDE-9FE4-757DD58C99A5}"/>
                </c:ext>
              </c:extLst>
            </c:dLbl>
            <c:dLbl>
              <c:idx val="4"/>
              <c:layout>
                <c:manualLayout>
                  <c:x val="3.420636250255865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D74-4DDE-9FE4-757DD58C99A5}"/>
                </c:ext>
              </c:extLst>
            </c:dLbl>
            <c:dLbl>
              <c:idx val="5"/>
              <c:layout>
                <c:manualLayout>
                  <c:x val="5.566817445691629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D74-4DDE-9FE4-757DD58C99A5}"/>
                </c:ext>
              </c:extLst>
            </c:dLbl>
            <c:dLbl>
              <c:idx val="7"/>
              <c:layout>
                <c:manualLayout>
                  <c:x val="3.4206362502557787E-3"/>
                  <c:y val="-1.0449945766797137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D74-4DDE-9FE4-757DD58C99A5}"/>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Therapy'!$B$163:$I$163</c:f>
              <c:strCache>
                <c:ptCount val="8"/>
                <c:pt idx="0">
                  <c:v>East of England (n=6)</c:v>
                </c:pt>
                <c:pt idx="1">
                  <c:v>London (n=10)</c:v>
                </c:pt>
                <c:pt idx="2">
                  <c:v>Midlands (n=15)</c:v>
                </c:pt>
                <c:pt idx="3">
                  <c:v>North East and Yorkshire (n=20)</c:v>
                </c:pt>
                <c:pt idx="4">
                  <c:v>North West (n=11)</c:v>
                </c:pt>
                <c:pt idx="5">
                  <c:v>South East (n=10)</c:v>
                </c:pt>
                <c:pt idx="6">
                  <c:v>South West (n=12)</c:v>
                </c:pt>
                <c:pt idx="7">
                  <c:v>National  (n=84)</c:v>
                </c:pt>
              </c:strCache>
            </c:strRef>
          </c:cat>
          <c:val>
            <c:numRef>
              <c:f>'[NAED Survey 2 Service Type Data Visualisation 20250624.xlsx]All Therapy'!$B$167:$I$167</c:f>
              <c:numCache>
                <c:formatCode>0.0%</c:formatCode>
                <c:ptCount val="8"/>
                <c:pt idx="0">
                  <c:v>0.5</c:v>
                </c:pt>
                <c:pt idx="1">
                  <c:v>0.5</c:v>
                </c:pt>
                <c:pt idx="2">
                  <c:v>0.6</c:v>
                </c:pt>
                <c:pt idx="3">
                  <c:v>0.45</c:v>
                </c:pt>
                <c:pt idx="4">
                  <c:v>0.45454545454545453</c:v>
                </c:pt>
                <c:pt idx="5">
                  <c:v>0.4</c:v>
                </c:pt>
                <c:pt idx="6">
                  <c:v>0.33333333333333337</c:v>
                </c:pt>
                <c:pt idx="7">
                  <c:v>0.46399999999999997</c:v>
                </c:pt>
              </c:numCache>
            </c:numRef>
          </c:val>
          <c:extLst>
            <c:ext xmlns:c16="http://schemas.microsoft.com/office/drawing/2014/chart" uri="{C3380CC4-5D6E-409C-BE32-E72D297353CC}">
              <c16:uniqueId val="{00000017-5D74-4DDE-9FE4-757DD58C99A5}"/>
            </c:ext>
          </c:extLst>
        </c:ser>
        <c:dLbls>
          <c:dLblPos val="outEnd"/>
          <c:showLegendKey val="0"/>
          <c:showVal val="1"/>
          <c:showCatName val="0"/>
          <c:showSerName val="0"/>
          <c:showPercent val="0"/>
          <c:showBubbleSize val="0"/>
        </c:dLbls>
        <c:gapWidth val="219"/>
        <c:overlap val="-27"/>
        <c:axId val="1185093248"/>
        <c:axId val="1185091808"/>
      </c:barChart>
      <c:catAx>
        <c:axId val="118509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85091808"/>
        <c:crosses val="autoZero"/>
        <c:auto val="1"/>
        <c:lblAlgn val="ctr"/>
        <c:lblOffset val="100"/>
        <c:noMultiLvlLbl val="0"/>
      </c:catAx>
      <c:valAx>
        <c:axId val="11850918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8509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4302946531529365E-2"/>
          <c:y val="0.18636148847585035"/>
          <c:w val="0.94270785003485791"/>
          <c:h val="0.67565363057708516"/>
        </c:manualLayout>
      </c:layout>
      <c:barChart>
        <c:barDir val="col"/>
        <c:grouping val="clustered"/>
        <c:varyColors val="0"/>
        <c:ser>
          <c:idx val="0"/>
          <c:order val="0"/>
          <c:tx>
            <c:strRef>
              <c:f>'[NAED Survey 2 Service Type Data Visualisation 20250624.xlsx]All Therapy'!$A$105</c:f>
              <c:strCache>
                <c:ptCount val="1"/>
                <c:pt idx="0">
                  <c:v>Individual CBT‑ED</c:v>
                </c:pt>
              </c:strCache>
            </c:strRef>
          </c:tx>
          <c:spPr>
            <a:solidFill>
              <a:srgbClr val="F57A27"/>
            </a:solidFill>
            <a:ln>
              <a:noFill/>
            </a:ln>
            <a:effectLst/>
          </c:spPr>
          <c:invertIfNegative val="0"/>
          <c:dLbls>
            <c:dLbl>
              <c:idx val="1"/>
              <c:layout>
                <c:manualLayout>
                  <c:x val="-1.0103127022880367E-3"/>
                  <c:y val="1.308373972931628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22-4D5B-8AB5-FB39837DC059}"/>
                </c:ext>
              </c:extLst>
            </c:dLbl>
            <c:dLbl>
              <c:idx val="2"/>
              <c:layout>
                <c:manualLayout>
                  <c:x val="-1.6609821247424383E-2"/>
                  <c:y val="5.70933221737310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722-4D5B-8AB5-FB39837DC059}"/>
                </c:ext>
              </c:extLst>
            </c:dLbl>
            <c:dLbl>
              <c:idx val="3"/>
              <c:layout>
                <c:manualLayout>
                  <c:x val="-6.4025522436547699E-4"/>
                  <c:y val="2.8546670997368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22-4D5B-8AB5-FB39837DC059}"/>
                </c:ext>
              </c:extLst>
            </c:dLbl>
            <c:dLbl>
              <c:idx val="4"/>
              <c:layout>
                <c:manualLayout>
                  <c:x val="-1.0103127022881018E-3"/>
                  <c:y val="2.8546670997368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22-4D5B-8AB5-FB39837DC059}"/>
                </c:ext>
              </c:extLst>
            </c:dLbl>
            <c:dLbl>
              <c:idx val="5"/>
              <c:layout>
                <c:manualLayout>
                  <c:x val="-1.3043217813635181E-2"/>
                  <c:y val="2.8546661086865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722-4D5B-8AB5-FB39837DC059}"/>
                </c:ext>
              </c:extLst>
            </c:dLbl>
            <c:dLbl>
              <c:idx val="6"/>
              <c:layout>
                <c:manualLayout>
                  <c:x val="-9.1054595007413874E-4"/>
                  <c:y val="2.85466709973689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22-4D5B-8AB5-FB39837DC0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Therapy'!$B$104:$I$104</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Therapy'!$B$105:$I$105</c:f>
              <c:numCache>
                <c:formatCode>0.0%</c:formatCode>
                <c:ptCount val="8"/>
                <c:pt idx="0">
                  <c:v>0.5</c:v>
                </c:pt>
                <c:pt idx="1">
                  <c:v>1</c:v>
                </c:pt>
                <c:pt idx="2">
                  <c:v>1</c:v>
                </c:pt>
                <c:pt idx="3">
                  <c:v>1</c:v>
                </c:pt>
                <c:pt idx="4">
                  <c:v>1</c:v>
                </c:pt>
                <c:pt idx="5">
                  <c:v>1</c:v>
                </c:pt>
                <c:pt idx="6">
                  <c:v>1</c:v>
                </c:pt>
                <c:pt idx="7">
                  <c:v>0.86699999999999999</c:v>
                </c:pt>
              </c:numCache>
            </c:numRef>
          </c:val>
          <c:extLst>
            <c:ext xmlns:c16="http://schemas.microsoft.com/office/drawing/2014/chart" uri="{C3380CC4-5D6E-409C-BE32-E72D297353CC}">
              <c16:uniqueId val="{00000004-E722-4D5B-8AB5-FB39837DC059}"/>
            </c:ext>
          </c:extLst>
        </c:ser>
        <c:ser>
          <c:idx val="1"/>
          <c:order val="1"/>
          <c:tx>
            <c:strRef>
              <c:f>'[NAED Survey 2 Service Type Data Visualisation 20250624.xlsx]All Therapy'!$A$106</c:f>
              <c:strCache>
                <c:ptCount val="1"/>
                <c:pt idx="0">
                  <c:v>CBT-T</c:v>
                </c:pt>
              </c:strCache>
            </c:strRef>
          </c:tx>
          <c:spPr>
            <a:solidFill>
              <a:srgbClr val="EDAD1F"/>
            </a:solidFill>
            <a:ln>
              <a:noFill/>
            </a:ln>
            <a:effectLst/>
          </c:spPr>
          <c:invertIfNegative val="0"/>
          <c:dLbls>
            <c:dLbl>
              <c:idx val="0"/>
              <c:layout>
                <c:manualLayout>
                  <c:x val="1.8210919001484399E-3"/>
                  <c:y val="2.94008233579191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22-4D5B-8AB5-FB39837DC059}"/>
                </c:ext>
              </c:extLst>
            </c:dLbl>
            <c:dLbl>
              <c:idx val="1"/>
              <c:layout>
                <c:manualLayout>
                  <c:x val="1.4129225897064078E-2"/>
                  <c:y val="-2.383467501622240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22-4D5B-8AB5-FB39837DC059}"/>
                </c:ext>
              </c:extLst>
            </c:dLbl>
            <c:dLbl>
              <c:idx val="2"/>
              <c:layout>
                <c:manualLayout>
                  <c:x val="1.1808620723007506E-3"/>
                  <c:y val="4.15393535674827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22-4D5B-8AB5-FB39837DC059}"/>
                </c:ext>
              </c:extLst>
            </c:dLbl>
            <c:dLbl>
              <c:idx val="3"/>
              <c:layout>
                <c:manualLayout>
                  <c:x val="1.5968365306915266E-2"/>
                  <c:y val="2.8546661086865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22-4D5B-8AB5-FB39837DC059}"/>
                </c:ext>
              </c:extLst>
            </c:dLbl>
            <c:dLbl>
              <c:idx val="4"/>
              <c:layout>
                <c:manualLayout>
                  <c:x val="1.3224701997269887E-2"/>
                  <c:y val="2.8546661086865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22-4D5B-8AB5-FB39837DC059}"/>
                </c:ext>
              </c:extLst>
            </c:dLbl>
            <c:dLbl>
              <c:idx val="5"/>
              <c:layout>
                <c:manualLayout>
                  <c:x val="2.0913669132651453E-3"/>
                  <c:y val="4.15393535674827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22-4D5B-8AB5-FB39837DC059}"/>
                </c:ext>
              </c:extLst>
            </c:dLbl>
            <c:dLbl>
              <c:idx val="6"/>
              <c:layout>
                <c:manualLayout>
                  <c:x val="1.6226573751499385E-2"/>
                  <c:y val="2.8546661086865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22-4D5B-8AB5-FB39837DC059}"/>
                </c:ext>
              </c:extLst>
            </c:dLbl>
            <c:dLbl>
              <c:idx val="7"/>
              <c:layout>
                <c:manualLayout>
                  <c:x val="4.012241278219439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22-4D5B-8AB5-FB39837DC0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Therapy'!$B$104:$I$104</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Therapy'!$B$106:$I$106</c:f>
              <c:numCache>
                <c:formatCode>0.0%</c:formatCode>
                <c:ptCount val="8"/>
                <c:pt idx="0">
                  <c:v>0.25</c:v>
                </c:pt>
                <c:pt idx="1">
                  <c:v>1</c:v>
                </c:pt>
                <c:pt idx="2">
                  <c:v>1</c:v>
                </c:pt>
                <c:pt idx="3">
                  <c:v>1</c:v>
                </c:pt>
                <c:pt idx="4">
                  <c:v>1</c:v>
                </c:pt>
                <c:pt idx="5">
                  <c:v>1</c:v>
                </c:pt>
                <c:pt idx="6">
                  <c:v>1</c:v>
                </c:pt>
                <c:pt idx="7">
                  <c:v>0.8</c:v>
                </c:pt>
              </c:numCache>
            </c:numRef>
          </c:val>
          <c:extLst>
            <c:ext xmlns:c16="http://schemas.microsoft.com/office/drawing/2014/chart" uri="{C3380CC4-5D6E-409C-BE32-E72D297353CC}">
              <c16:uniqueId val="{0000000D-E722-4D5B-8AB5-FB39837DC059}"/>
            </c:ext>
          </c:extLst>
        </c:ser>
        <c:ser>
          <c:idx val="2"/>
          <c:order val="2"/>
          <c:tx>
            <c:strRef>
              <c:f>'[NAED Survey 2 Service Type Data Visualisation 20250624.xlsx]All Therapy'!$A$107</c:f>
              <c:strCache>
                <c:ptCount val="1"/>
                <c:pt idx="0">
                  <c:v>Group CBT-ED</c:v>
                </c:pt>
              </c:strCache>
            </c:strRef>
          </c:tx>
          <c:spPr>
            <a:solidFill>
              <a:srgbClr val="00528C"/>
            </a:solidFill>
            <a:ln>
              <a:noFill/>
            </a:ln>
            <a:effectLst/>
          </c:spPr>
          <c:invertIfNegative val="0"/>
          <c:dLbls>
            <c:dLbl>
              <c:idx val="0"/>
              <c:layout>
                <c:manualLayout>
                  <c:x val="1.2043839924969093E-2"/>
                  <c:y val="3.77783110073042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22-4D5B-8AB5-FB39837DC059}"/>
                </c:ext>
              </c:extLst>
            </c:dLbl>
            <c:dLbl>
              <c:idx val="1"/>
              <c:layout>
                <c:manualLayout>
                  <c:x val="8.36557565617484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722-4D5B-8AB5-FB39837DC059}"/>
                </c:ext>
              </c:extLst>
            </c:dLbl>
            <c:dLbl>
              <c:idx val="2"/>
              <c:layout>
                <c:manualLayout>
                  <c:x val="1.8142624326711904E-2"/>
                  <c:y val="3.10915581485433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722-4D5B-8AB5-FB39837DC059}"/>
                </c:ext>
              </c:extLst>
            </c:dLbl>
            <c:dLbl>
              <c:idx val="3"/>
              <c:layout>
                <c:manualLayout>
                  <c:x val="8.36557565617484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22-4D5B-8AB5-FB39837DC059}"/>
                </c:ext>
              </c:extLst>
            </c:dLbl>
            <c:dLbl>
              <c:idx val="4"/>
              <c:layout>
                <c:manualLayout>
                  <c:x val="4.0122412782194394E-3"/>
                  <c:y val="3.31613415137153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722-4D5B-8AB5-FB39837DC059}"/>
                </c:ext>
              </c:extLst>
            </c:dLbl>
            <c:dLbl>
              <c:idx val="5"/>
              <c:layout>
                <c:manualLayout>
                  <c:x val="1.7860305213034965E-2"/>
                  <c:y val="2.85466610868653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22-4D5B-8AB5-FB39837DC059}"/>
                </c:ext>
              </c:extLst>
            </c:dLbl>
            <c:dLbl>
              <c:idx val="6"/>
              <c:layout>
                <c:manualLayout>
                  <c:x val="1.04569695702185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722-4D5B-8AB5-FB39837DC059}"/>
                </c:ext>
              </c:extLst>
            </c:dLbl>
            <c:dLbl>
              <c:idx val="7"/>
              <c:layout>
                <c:manualLayout>
                  <c:x val="3.10169532814504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22-4D5B-8AB5-FB39837DC0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Therapy'!$B$104:$I$104</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Therapy'!$B$107:$I$107</c:f>
              <c:numCache>
                <c:formatCode>0.0%</c:formatCode>
                <c:ptCount val="8"/>
                <c:pt idx="0">
                  <c:v>0.25</c:v>
                </c:pt>
                <c:pt idx="1">
                  <c:v>0</c:v>
                </c:pt>
                <c:pt idx="2">
                  <c:v>1</c:v>
                </c:pt>
                <c:pt idx="3">
                  <c:v>0</c:v>
                </c:pt>
                <c:pt idx="4">
                  <c:v>0.8</c:v>
                </c:pt>
                <c:pt idx="5">
                  <c:v>1</c:v>
                </c:pt>
                <c:pt idx="6">
                  <c:v>0</c:v>
                </c:pt>
                <c:pt idx="7">
                  <c:v>0.46700000000000003</c:v>
                </c:pt>
              </c:numCache>
            </c:numRef>
          </c:val>
          <c:extLst>
            <c:ext xmlns:c16="http://schemas.microsoft.com/office/drawing/2014/chart" uri="{C3380CC4-5D6E-409C-BE32-E72D297353CC}">
              <c16:uniqueId val="{00000016-E722-4D5B-8AB5-FB39837DC059}"/>
            </c:ext>
          </c:extLst>
        </c:ser>
        <c:dLbls>
          <c:dLblPos val="outEnd"/>
          <c:showLegendKey val="0"/>
          <c:showVal val="1"/>
          <c:showCatName val="0"/>
          <c:showSerName val="0"/>
          <c:showPercent val="0"/>
          <c:showBubbleSize val="0"/>
        </c:dLbls>
        <c:gapWidth val="219"/>
        <c:overlap val="-27"/>
        <c:axId val="1185103688"/>
        <c:axId val="1185106928"/>
      </c:barChart>
      <c:catAx>
        <c:axId val="1185103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85106928"/>
        <c:crosses val="autoZero"/>
        <c:auto val="1"/>
        <c:lblAlgn val="ctr"/>
        <c:lblOffset val="100"/>
        <c:noMultiLvlLbl val="0"/>
      </c:catAx>
      <c:valAx>
        <c:axId val="1185106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8510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The</a:t>
            </a:r>
            <a:r>
              <a:rPr lang="en-GB" sz="1400" b="1" baseline="0">
                <a:solidFill>
                  <a:srgbClr val="333333"/>
                </a:solidFill>
              </a:rPr>
              <a:t> percentage of teams that are delivered by each type of provider, by region</a:t>
            </a:r>
            <a:endParaRPr lang="en-GB" sz="1400" b="1">
              <a:solidFill>
                <a:srgbClr val="333333"/>
              </a:solidFill>
            </a:endParaRPr>
          </a:p>
        </c:rich>
      </c:tx>
      <c:layout>
        <c:manualLayout>
          <c:xMode val="edge"/>
          <c:yMode val="edge"/>
          <c:x val="0.16559629498791212"/>
          <c:y val="3.9091669657538505E-2"/>
        </c:manualLayout>
      </c:layout>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7.8521453116376122E-2"/>
          <c:y val="0.14928954738002706"/>
          <c:w val="0.89555994149266471"/>
          <c:h val="0.66161207736010885"/>
        </c:manualLayout>
      </c:layout>
      <c:barChart>
        <c:barDir val="col"/>
        <c:grouping val="stacked"/>
        <c:varyColors val="0"/>
        <c:ser>
          <c:idx val="0"/>
          <c:order val="0"/>
          <c:tx>
            <c:strRef>
              <c:f>'Service Delivery'!$A$74</c:f>
              <c:strCache>
                <c:ptCount val="1"/>
                <c:pt idx="0">
                  <c:v>NHS Only</c:v>
                </c:pt>
              </c:strCache>
            </c:strRef>
          </c:tx>
          <c:spPr>
            <a:solidFill>
              <a:srgbClr val="F57A27"/>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90-471C-9C15-6197621E0CC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Delivery'!$B$73:$I$73</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'Service Delivery'!$B$74:$I$74</c:f>
              <c:numCache>
                <c:formatCode>0.0%</c:formatCode>
                <c:ptCount val="8"/>
                <c:pt idx="0">
                  <c:v>0.79400000000000004</c:v>
                </c:pt>
                <c:pt idx="1">
                  <c:v>0.79500000000000004</c:v>
                </c:pt>
                <c:pt idx="2">
                  <c:v>0.81599999999999995</c:v>
                </c:pt>
                <c:pt idx="3">
                  <c:v>0.80400000000000005</c:v>
                </c:pt>
                <c:pt idx="4">
                  <c:v>0.88900000000000001</c:v>
                </c:pt>
                <c:pt idx="5">
                  <c:v>0.79400000000000004</c:v>
                </c:pt>
                <c:pt idx="6">
                  <c:v>0.51500000000000001</c:v>
                </c:pt>
                <c:pt idx="7">
                  <c:v>0.77900000000000003</c:v>
                </c:pt>
              </c:numCache>
            </c:numRef>
          </c:val>
          <c:extLst>
            <c:ext xmlns:c16="http://schemas.microsoft.com/office/drawing/2014/chart" uri="{C3380CC4-5D6E-409C-BE32-E72D297353CC}">
              <c16:uniqueId val="{00000001-6F90-471C-9C15-6197621E0CC4}"/>
            </c:ext>
          </c:extLst>
        </c:ser>
        <c:ser>
          <c:idx val="1"/>
          <c:order val="1"/>
          <c:tx>
            <c:strRef>
              <c:f>'Service Delivery'!$A$75</c:f>
              <c:strCache>
                <c:ptCount val="1"/>
                <c:pt idx="0">
                  <c:v>NHS &amp; VCSE</c:v>
                </c:pt>
              </c:strCache>
            </c:strRef>
          </c:tx>
          <c:spPr>
            <a:solidFill>
              <a:srgbClr val="EDAD1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6F90-471C-9C15-6197621E0CC4}"/>
                </c:ext>
              </c:extLst>
            </c:dLbl>
            <c:dLbl>
              <c:idx val="4"/>
              <c:delete val="1"/>
              <c:extLst>
                <c:ext xmlns:c15="http://schemas.microsoft.com/office/drawing/2012/chart" uri="{CE6537A1-D6FC-4f65-9D91-7224C49458BB}"/>
                <c:ext xmlns:c16="http://schemas.microsoft.com/office/drawing/2014/chart" uri="{C3380CC4-5D6E-409C-BE32-E72D297353CC}">
                  <c16:uniqueId val="{00000003-6F90-471C-9C15-6197621E0CC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Delivery'!$B$73:$I$73</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'Service Delivery'!$B$75:$I$75</c:f>
              <c:numCache>
                <c:formatCode>0.0%</c:formatCode>
                <c:ptCount val="8"/>
                <c:pt idx="0">
                  <c:v>2.8999999999999998E-2</c:v>
                </c:pt>
                <c:pt idx="1">
                  <c:v>0</c:v>
                </c:pt>
                <c:pt idx="2">
                  <c:v>6.0999999999999999E-2</c:v>
                </c:pt>
                <c:pt idx="3">
                  <c:v>3.9E-2</c:v>
                </c:pt>
                <c:pt idx="4">
                  <c:v>0</c:v>
                </c:pt>
                <c:pt idx="5">
                  <c:v>2.8999999999999998E-2</c:v>
                </c:pt>
                <c:pt idx="6">
                  <c:v>0.27300000000000002</c:v>
                </c:pt>
                <c:pt idx="7">
                  <c:v>5.8000000000000003E-2</c:v>
                </c:pt>
              </c:numCache>
            </c:numRef>
          </c:val>
          <c:extLst>
            <c:ext xmlns:c16="http://schemas.microsoft.com/office/drawing/2014/chart" uri="{C3380CC4-5D6E-409C-BE32-E72D297353CC}">
              <c16:uniqueId val="{00000004-6F90-471C-9C15-6197621E0CC4}"/>
            </c:ext>
          </c:extLst>
        </c:ser>
        <c:ser>
          <c:idx val="2"/>
          <c:order val="2"/>
          <c:tx>
            <c:strRef>
              <c:f>'Service Delivery'!$A$76</c:f>
              <c:strCache>
                <c:ptCount val="1"/>
                <c:pt idx="0">
                  <c:v>VCSE Only</c:v>
                </c:pt>
              </c:strCache>
            </c:strRef>
          </c:tx>
          <c:spPr>
            <a:solidFill>
              <a:srgbClr val="059FDD"/>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6F90-471C-9C15-6197621E0CC4}"/>
                </c:ext>
              </c:extLst>
            </c:dLbl>
            <c:dLbl>
              <c:idx val="4"/>
              <c:delete val="1"/>
              <c:extLst>
                <c:ext xmlns:c15="http://schemas.microsoft.com/office/drawing/2012/chart" uri="{CE6537A1-D6FC-4f65-9D91-7224C49458BB}"/>
                <c:ext xmlns:c16="http://schemas.microsoft.com/office/drawing/2014/chart" uri="{C3380CC4-5D6E-409C-BE32-E72D297353CC}">
                  <c16:uniqueId val="{00000006-6F90-471C-9C15-6197621E0CC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Delivery'!$B$73:$I$73</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'Service Delivery'!$B$76:$I$76</c:f>
              <c:numCache>
                <c:formatCode>0.0%</c:formatCode>
                <c:ptCount val="8"/>
                <c:pt idx="0">
                  <c:v>5.9000000000000004E-2</c:v>
                </c:pt>
                <c:pt idx="1">
                  <c:v>0</c:v>
                </c:pt>
                <c:pt idx="2">
                  <c:v>4.0999999999999995E-2</c:v>
                </c:pt>
                <c:pt idx="3">
                  <c:v>9.8000000000000004E-2</c:v>
                </c:pt>
                <c:pt idx="4">
                  <c:v>0</c:v>
                </c:pt>
                <c:pt idx="5">
                  <c:v>2.8999999999999998E-2</c:v>
                </c:pt>
                <c:pt idx="6">
                  <c:v>0.182</c:v>
                </c:pt>
                <c:pt idx="7">
                  <c:v>0.105</c:v>
                </c:pt>
              </c:numCache>
            </c:numRef>
          </c:val>
          <c:extLst>
            <c:ext xmlns:c16="http://schemas.microsoft.com/office/drawing/2014/chart" uri="{C3380CC4-5D6E-409C-BE32-E72D297353CC}">
              <c16:uniqueId val="{00000007-6F90-471C-9C15-6197621E0CC4}"/>
            </c:ext>
          </c:extLst>
        </c:ser>
        <c:ser>
          <c:idx val="3"/>
          <c:order val="3"/>
          <c:tx>
            <c:strRef>
              <c:f>'Service Delivery'!$A$77</c:f>
              <c:strCache>
                <c:ptCount val="1"/>
                <c:pt idx="0">
                  <c:v>Private Only</c:v>
                </c:pt>
              </c:strCache>
            </c:strRef>
          </c:tx>
          <c:spPr>
            <a:solidFill>
              <a:srgbClr val="411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Delivery'!$B$73:$I$73</c:f>
              <c:strCache>
                <c:ptCount val="8"/>
                <c:pt idx="0">
                  <c:v>East of England (n = 34)</c:v>
                </c:pt>
                <c:pt idx="1">
                  <c:v>London (n = 39)</c:v>
                </c:pt>
                <c:pt idx="2">
                  <c:v>Midlands (n = 49)</c:v>
                </c:pt>
                <c:pt idx="3">
                  <c:v>North East and Yorkshire (n = 51)</c:v>
                </c:pt>
                <c:pt idx="4">
                  <c:v>North West (n = 36)</c:v>
                </c:pt>
                <c:pt idx="5">
                  <c:v>South East (n = 34)</c:v>
                </c:pt>
                <c:pt idx="6">
                  <c:v>South West (n = 33)</c:v>
                </c:pt>
                <c:pt idx="7">
                  <c:v>National (n = 276)</c:v>
                </c:pt>
              </c:strCache>
            </c:strRef>
          </c:cat>
          <c:val>
            <c:numRef>
              <c:f>'Service Delivery'!$B$77:$I$77</c:f>
              <c:numCache>
                <c:formatCode>0.0%</c:formatCode>
                <c:ptCount val="8"/>
                <c:pt idx="0">
                  <c:v>0.11800000000000001</c:v>
                </c:pt>
                <c:pt idx="1">
                  <c:v>0.20499999999999999</c:v>
                </c:pt>
                <c:pt idx="2">
                  <c:v>8.199999999999999E-2</c:v>
                </c:pt>
                <c:pt idx="3">
                  <c:v>5.9000000000000004E-2</c:v>
                </c:pt>
                <c:pt idx="4">
                  <c:v>0.111</c:v>
                </c:pt>
                <c:pt idx="5">
                  <c:v>0.14699999999999999</c:v>
                </c:pt>
                <c:pt idx="6">
                  <c:v>0.03</c:v>
                </c:pt>
                <c:pt idx="7">
                  <c:v>5.8000000000000003E-2</c:v>
                </c:pt>
              </c:numCache>
            </c:numRef>
          </c:val>
          <c:extLst>
            <c:ext xmlns:c16="http://schemas.microsoft.com/office/drawing/2014/chart" uri="{C3380CC4-5D6E-409C-BE32-E72D297353CC}">
              <c16:uniqueId val="{00000008-6F90-471C-9C15-6197621E0CC4}"/>
            </c:ext>
          </c:extLst>
        </c:ser>
        <c:dLbls>
          <c:dLblPos val="ctr"/>
          <c:showLegendKey val="0"/>
          <c:showVal val="1"/>
          <c:showCatName val="0"/>
          <c:showSerName val="0"/>
          <c:showPercent val="0"/>
          <c:showBubbleSize val="0"/>
        </c:dLbls>
        <c:gapWidth val="100"/>
        <c:overlap val="100"/>
        <c:axId val="1038357976"/>
        <c:axId val="1038359416"/>
      </c:barChart>
      <c:catAx>
        <c:axId val="103835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38359416"/>
        <c:crosses val="autoZero"/>
        <c:auto val="1"/>
        <c:lblAlgn val="ctr"/>
        <c:lblOffset val="100"/>
        <c:noMultiLvlLbl val="0"/>
      </c:catAx>
      <c:valAx>
        <c:axId val="10383594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38357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900">
          <a:latin typeface="Montserrat" panose="00000500000000000000" pitchFamily="2" charset="0"/>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443787876795454E-2"/>
          <c:y val="0.20005991362417128"/>
          <c:w val="0.94253335694738571"/>
          <c:h val="0.65022460178246222"/>
        </c:manualLayout>
      </c:layout>
      <c:barChart>
        <c:barDir val="col"/>
        <c:grouping val="clustered"/>
        <c:varyColors val="0"/>
        <c:ser>
          <c:idx val="0"/>
          <c:order val="0"/>
          <c:tx>
            <c:strRef>
              <c:f>'[NAED Survey 2 Service Type Data Visualisation 20250624.xlsx]All Therapy'!$A$113</c:f>
              <c:strCache>
                <c:ptCount val="1"/>
                <c:pt idx="0">
                  <c:v>MANTRA</c:v>
                </c:pt>
              </c:strCache>
            </c:strRef>
          </c:tx>
          <c:spPr>
            <a:solidFill>
              <a:srgbClr val="A12FA1"/>
            </a:solidFill>
            <a:ln>
              <a:noFill/>
            </a:ln>
            <a:effectLst/>
          </c:spPr>
          <c:invertIfNegative val="0"/>
          <c:dLbls>
            <c:dLbl>
              <c:idx val="0"/>
              <c:layout>
                <c:manualLayout>
                  <c:x val="-1.72917908805924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E4-4987-B50B-FE6FF93B628D}"/>
                </c:ext>
              </c:extLst>
            </c:dLbl>
            <c:dLbl>
              <c:idx val="1"/>
              <c:layout>
                <c:manualLayout>
                  <c:x val="-4.6427912929057182E-3"/>
                  <c:y val="2.83386499913422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E4-4987-B50B-FE6FF93B628D}"/>
                </c:ext>
              </c:extLst>
            </c:dLbl>
            <c:dLbl>
              <c:idx val="2"/>
              <c:layout>
                <c:manualLayout>
                  <c:x val="-2.4871230203529879E-3"/>
                  <c:y val="1.298839786961797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E4-4987-B50B-FE6FF93B628D}"/>
                </c:ext>
              </c:extLst>
            </c:dLbl>
            <c:dLbl>
              <c:idx val="3"/>
              <c:layout>
                <c:manualLayout>
                  <c:x val="-5.0692804773992909E-3"/>
                  <c:y val="1.298839786961797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E4-4987-B50B-FE6FF93B628D}"/>
                </c:ext>
              </c:extLst>
            </c:dLbl>
            <c:dLbl>
              <c:idx val="5"/>
              <c:layout>
                <c:manualLayout>
                  <c:x val="-3.4583581761184895E-3"/>
                  <c:y val="1.298839786961797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E4-4987-B50B-FE6FF93B628D}"/>
                </c:ext>
              </c:extLst>
            </c:dLbl>
            <c:dLbl>
              <c:idx val="6"/>
              <c:layout>
                <c:manualLayout>
                  <c:x val="-1.1825678677835673E-4"/>
                  <c:y val="-5.195359147847191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E4-4987-B50B-FE6FF93B628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Therapy'!$B$112:$I$112</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Therapy'!$B$113:$I$113</c:f>
              <c:numCache>
                <c:formatCode>0.0%</c:formatCode>
                <c:ptCount val="8"/>
                <c:pt idx="0">
                  <c:v>0.25</c:v>
                </c:pt>
                <c:pt idx="1">
                  <c:v>1</c:v>
                </c:pt>
                <c:pt idx="2">
                  <c:v>1</c:v>
                </c:pt>
                <c:pt idx="3">
                  <c:v>1</c:v>
                </c:pt>
                <c:pt idx="4">
                  <c:v>0.8</c:v>
                </c:pt>
                <c:pt idx="5">
                  <c:v>1</c:v>
                </c:pt>
                <c:pt idx="6">
                  <c:v>0.5</c:v>
                </c:pt>
                <c:pt idx="7">
                  <c:v>0.66700000000000004</c:v>
                </c:pt>
              </c:numCache>
            </c:numRef>
          </c:val>
          <c:extLst>
            <c:ext xmlns:c16="http://schemas.microsoft.com/office/drawing/2014/chart" uri="{C3380CC4-5D6E-409C-BE32-E72D297353CC}">
              <c16:uniqueId val="{00000006-79E4-4987-B50B-FE6FF93B628D}"/>
            </c:ext>
          </c:extLst>
        </c:ser>
        <c:ser>
          <c:idx val="1"/>
          <c:order val="1"/>
          <c:tx>
            <c:strRef>
              <c:f>'[NAED Survey 2 Service Type Data Visualisation 20250624.xlsx]All Therapy'!$A$114</c:f>
              <c:strCache>
                <c:ptCount val="1"/>
                <c:pt idx="0">
                  <c:v>SSCM</c:v>
                </c:pt>
              </c:strCache>
            </c:strRef>
          </c:tx>
          <c:spPr>
            <a:solidFill>
              <a:srgbClr val="059FDD"/>
            </a:solidFill>
            <a:ln>
              <a:noFill/>
            </a:ln>
            <a:effectLst/>
          </c:spPr>
          <c:invertIfNegative val="0"/>
          <c:dLbls>
            <c:dLbl>
              <c:idx val="1"/>
              <c:layout>
                <c:manualLayout>
                  <c:x val="1.014806847841212E-2"/>
                  <c:y val="-2.47160306155933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E4-4987-B50B-FE6FF93B628D}"/>
                </c:ext>
              </c:extLst>
            </c:dLbl>
            <c:dLbl>
              <c:idx val="2"/>
              <c:layout>
                <c:manualLayout>
                  <c:x val="1.3706261213680617E-2"/>
                  <c:y val="-2.47160306155933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E4-4987-B50B-FE6FF93B628D}"/>
                </c:ext>
              </c:extLst>
            </c:dLbl>
            <c:dLbl>
              <c:idx val="3"/>
              <c:layout>
                <c:manualLayout>
                  <c:x val="1.1334911491883162E-2"/>
                  <c:y val="-2.47160306155933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9E4-4987-B50B-FE6FF93B628D}"/>
                </c:ext>
              </c:extLst>
            </c:dLbl>
            <c:dLbl>
              <c:idx val="4"/>
              <c:layout>
                <c:manualLayout>
                  <c:x val="4.3112739814614425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9E4-4987-B50B-FE6FF93B628D}"/>
                </c:ext>
              </c:extLst>
            </c:dLbl>
            <c:dLbl>
              <c:idx val="5"/>
              <c:layout>
                <c:manualLayout>
                  <c:x val="1.3706261213680531E-2"/>
                  <c:y val="-2.47160306155933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9E4-4987-B50B-FE6FF93B628D}"/>
                </c:ext>
              </c:extLst>
            </c:dLbl>
            <c:dLbl>
              <c:idx val="6"/>
              <c:layout>
                <c:manualLayout>
                  <c:x val="8.41649255741960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9E4-4987-B50B-FE6FF93B628D}"/>
                </c:ext>
              </c:extLst>
            </c:dLbl>
            <c:dLbl>
              <c:idx val="7"/>
              <c:layout>
                <c:manualLayout>
                  <c:x val="1.5159811270373661E-3"/>
                  <c:y val="5.195359147847191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9E4-4987-B50B-FE6FF93B628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Therapy'!$B$112:$I$112</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Therapy'!$B$114:$I$114</c:f>
              <c:numCache>
                <c:formatCode>0.0%</c:formatCode>
                <c:ptCount val="8"/>
                <c:pt idx="0">
                  <c:v>0.75</c:v>
                </c:pt>
                <c:pt idx="1">
                  <c:v>1</c:v>
                </c:pt>
                <c:pt idx="2">
                  <c:v>1</c:v>
                </c:pt>
                <c:pt idx="3">
                  <c:v>1</c:v>
                </c:pt>
                <c:pt idx="4">
                  <c:v>0</c:v>
                </c:pt>
                <c:pt idx="5">
                  <c:v>1</c:v>
                </c:pt>
                <c:pt idx="6">
                  <c:v>0.5</c:v>
                </c:pt>
                <c:pt idx="7">
                  <c:v>0.53299999999999992</c:v>
                </c:pt>
              </c:numCache>
            </c:numRef>
          </c:val>
          <c:extLst>
            <c:ext xmlns:c16="http://schemas.microsoft.com/office/drawing/2014/chart" uri="{C3380CC4-5D6E-409C-BE32-E72D297353CC}">
              <c16:uniqueId val="{0000000E-79E4-4987-B50B-FE6FF93B628D}"/>
            </c:ext>
          </c:extLst>
        </c:ser>
        <c:ser>
          <c:idx val="2"/>
          <c:order val="2"/>
          <c:tx>
            <c:strRef>
              <c:f>'[NAED Survey 2 Service Type Data Visualisation 20250624.xlsx]All Therapy'!$A$115</c:f>
              <c:strCache>
                <c:ptCount val="1"/>
                <c:pt idx="0">
                  <c:v>FPT</c:v>
                </c:pt>
              </c:strCache>
            </c:strRef>
          </c:tx>
          <c:spPr>
            <a:solidFill>
              <a:srgbClr val="002060"/>
            </a:solidFill>
            <a:ln>
              <a:noFill/>
            </a:ln>
            <a:effectLst/>
          </c:spPr>
          <c:invertIfNegative val="0"/>
          <c:dLbls>
            <c:dLbl>
              <c:idx val="0"/>
              <c:layout>
                <c:manualLayout>
                  <c:x val="6.4669109721922627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9E4-4987-B50B-FE6FF93B628D}"/>
                </c:ext>
              </c:extLst>
            </c:dLbl>
            <c:dLbl>
              <c:idx val="1"/>
              <c:layout>
                <c:manualLayout>
                  <c:x val="8.6225479629230446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9E4-4987-B50B-FE6FF93B628D}"/>
                </c:ext>
              </c:extLst>
            </c:dLbl>
            <c:dLbl>
              <c:idx val="2"/>
              <c:layout>
                <c:manualLayout>
                  <c:x val="8.6225479629230446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9E4-4987-B50B-FE6FF93B628D}"/>
                </c:ext>
              </c:extLst>
            </c:dLbl>
            <c:dLbl>
              <c:idx val="3"/>
              <c:layout>
                <c:manualLayout>
                  <c:x val="6.4669109721922826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9E4-4987-B50B-FE6FF93B628D}"/>
                </c:ext>
              </c:extLst>
            </c:dLbl>
            <c:dLbl>
              <c:idx val="5"/>
              <c:layout>
                <c:manualLayout>
                  <c:x val="4.3112739814613636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9E4-4987-B50B-FE6FF93B628D}"/>
                </c:ext>
              </c:extLst>
            </c:dLbl>
            <c:dLbl>
              <c:idx val="6"/>
              <c:layout>
                <c:manualLayout>
                  <c:x val="4.3112739814615223E-3"/>
                  <c:y val="-1.307174441892961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9E4-4987-B50B-FE6FF93B628D}"/>
                </c:ext>
              </c:extLst>
            </c:dLbl>
            <c:dLbl>
              <c:idx val="7"/>
              <c:layout>
                <c:manualLayout>
                  <c:x val="5.4474597127199438E-4"/>
                  <c:y val="-1.03907182956943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9E4-4987-B50B-FE6FF93B628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Therapy'!$B$112:$I$112</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Therapy'!$B$115:$I$115</c:f>
              <c:numCache>
                <c:formatCode>0.0%</c:formatCode>
                <c:ptCount val="8"/>
                <c:pt idx="0">
                  <c:v>0</c:v>
                </c:pt>
                <c:pt idx="1">
                  <c:v>0</c:v>
                </c:pt>
                <c:pt idx="2">
                  <c:v>0</c:v>
                </c:pt>
                <c:pt idx="3">
                  <c:v>0</c:v>
                </c:pt>
                <c:pt idx="4">
                  <c:v>0.2</c:v>
                </c:pt>
                <c:pt idx="5">
                  <c:v>0</c:v>
                </c:pt>
                <c:pt idx="6">
                  <c:v>0</c:v>
                </c:pt>
                <c:pt idx="7">
                  <c:v>6.7000000000000004E-2</c:v>
                </c:pt>
              </c:numCache>
            </c:numRef>
          </c:val>
          <c:extLst>
            <c:ext xmlns:c16="http://schemas.microsoft.com/office/drawing/2014/chart" uri="{C3380CC4-5D6E-409C-BE32-E72D297353CC}">
              <c16:uniqueId val="{00000016-79E4-4987-B50B-FE6FF93B628D}"/>
            </c:ext>
          </c:extLst>
        </c:ser>
        <c:dLbls>
          <c:dLblPos val="outEnd"/>
          <c:showLegendKey val="0"/>
          <c:showVal val="1"/>
          <c:showCatName val="0"/>
          <c:showSerName val="0"/>
          <c:showPercent val="0"/>
          <c:showBubbleSize val="0"/>
        </c:dLbls>
        <c:gapWidth val="219"/>
        <c:overlap val="-27"/>
        <c:axId val="1268654056"/>
        <c:axId val="1266814152"/>
      </c:barChart>
      <c:catAx>
        <c:axId val="126865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266814152"/>
        <c:crosses val="autoZero"/>
        <c:auto val="1"/>
        <c:lblAlgn val="ctr"/>
        <c:lblOffset val="100"/>
        <c:noMultiLvlLbl val="0"/>
      </c:catAx>
      <c:valAx>
        <c:axId val="1266814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268654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4392812881464197E-2"/>
          <c:y val="0.1662517541134603"/>
          <c:w val="0.94259163572406435"/>
          <c:h val="0.69227976388589574"/>
        </c:manualLayout>
      </c:layout>
      <c:barChart>
        <c:barDir val="col"/>
        <c:grouping val="clustered"/>
        <c:varyColors val="0"/>
        <c:ser>
          <c:idx val="0"/>
          <c:order val="0"/>
          <c:tx>
            <c:strRef>
              <c:f>'[NAED Survey 2 Service Type Data Visualisation 20250624.xlsx]All Therapy'!$A$119</c:f>
              <c:strCache>
                <c:ptCount val="1"/>
                <c:pt idx="0">
                  <c:v>AFP-AN</c:v>
                </c:pt>
              </c:strCache>
            </c:strRef>
          </c:tx>
          <c:spPr>
            <a:solidFill>
              <a:srgbClr val="DF2E0B"/>
            </a:solidFill>
            <a:ln>
              <a:noFill/>
            </a:ln>
            <a:effectLst/>
          </c:spPr>
          <c:invertIfNegative val="0"/>
          <c:dLbls>
            <c:dLbl>
              <c:idx val="3"/>
              <c:layout>
                <c:manualLayout>
                  <c:x val="0"/>
                  <c:y val="-1.98511166253102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11-4256-A40B-33C1C2AF9C44}"/>
                </c:ext>
              </c:extLst>
            </c:dLbl>
            <c:dLbl>
              <c:idx val="4"/>
              <c:layout>
                <c:manualLayout>
                  <c:x val="-3.4679876131453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11-4256-A40B-33C1C2AF9C44}"/>
                </c:ext>
              </c:extLst>
            </c:dLbl>
            <c:dLbl>
              <c:idx val="5"/>
              <c:layout>
                <c:manualLayout>
                  <c:x val="-1.9936626321168965E-2"/>
                  <c:y val="8.54311969217513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11-4256-A40B-33C1C2AF9C44}"/>
                </c:ext>
              </c:extLst>
            </c:dLbl>
            <c:dLbl>
              <c:idx val="7"/>
              <c:layout>
                <c:manualLayout>
                  <c:x val="-3.889665391322754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11-4256-A40B-33C1C2AF9C44}"/>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Therapy'!$B$118:$I$118</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Therapy'!$B$119:$I$119</c:f>
              <c:numCache>
                <c:formatCode>0.0%</c:formatCode>
                <c:ptCount val="8"/>
                <c:pt idx="0">
                  <c:v>0</c:v>
                </c:pt>
                <c:pt idx="1">
                  <c:v>0</c:v>
                </c:pt>
                <c:pt idx="2">
                  <c:v>0</c:v>
                </c:pt>
                <c:pt idx="3">
                  <c:v>0</c:v>
                </c:pt>
                <c:pt idx="4">
                  <c:v>0.2</c:v>
                </c:pt>
                <c:pt idx="5">
                  <c:v>1</c:v>
                </c:pt>
                <c:pt idx="6">
                  <c:v>0</c:v>
                </c:pt>
                <c:pt idx="7">
                  <c:v>0.13300000000000001</c:v>
                </c:pt>
              </c:numCache>
            </c:numRef>
          </c:val>
          <c:extLst>
            <c:ext xmlns:c16="http://schemas.microsoft.com/office/drawing/2014/chart" uri="{C3380CC4-5D6E-409C-BE32-E72D297353CC}">
              <c16:uniqueId val="{00000004-8011-4256-A40B-33C1C2AF9C44}"/>
            </c:ext>
          </c:extLst>
        </c:ser>
        <c:ser>
          <c:idx val="1"/>
          <c:order val="1"/>
          <c:tx>
            <c:strRef>
              <c:f>'[NAED Survey 2 Service Type Data Visualisation 20250624.xlsx]All Therapy'!$A$120</c:f>
              <c:strCache>
                <c:ptCount val="1"/>
                <c:pt idx="0">
                  <c:v>CYP FT ED</c:v>
                </c:pt>
              </c:strCache>
            </c:strRef>
          </c:tx>
          <c:spPr>
            <a:solidFill>
              <a:srgbClr val="92D050"/>
            </a:solidFill>
            <a:ln>
              <a:noFill/>
            </a:ln>
            <a:effectLst/>
          </c:spPr>
          <c:invertIfNegative val="0"/>
          <c:dLbls>
            <c:dLbl>
              <c:idx val="1"/>
              <c:layout>
                <c:manualLayout>
                  <c:x val="-1.2969951284299668E-2"/>
                  <c:y val="5.6954131281167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11-4256-A40B-33C1C2AF9C44}"/>
                </c:ext>
              </c:extLst>
            </c:dLbl>
            <c:dLbl>
              <c:idx val="2"/>
              <c:layout>
                <c:manualLayout>
                  <c:x val="-1.1783108270828605E-2"/>
                  <c:y val="5.6954131281167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11-4256-A40B-33C1C2AF9C44}"/>
                </c:ext>
              </c:extLst>
            </c:dLbl>
            <c:dLbl>
              <c:idx val="3"/>
              <c:layout>
                <c:manualLayout>
                  <c:x val="-7.9039109926918692E-17"/>
                  <c:y val="3.30851943755157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11-4256-A40B-33C1C2AF9C44}"/>
                </c:ext>
              </c:extLst>
            </c:dLbl>
            <c:dLbl>
              <c:idx val="4"/>
              <c:layout>
                <c:manualLayout>
                  <c:x val="-1.3727942125422766E-2"/>
                  <c:y val="5.6954131281167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11-4256-A40B-33C1C2AF9C44}"/>
                </c:ext>
              </c:extLst>
            </c:dLbl>
            <c:dLbl>
              <c:idx val="5"/>
              <c:layout>
                <c:manualLayout>
                  <c:x val="-2.3664902070966295E-3"/>
                  <c:y val="-1.0926556950200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11-4256-A40B-33C1C2AF9C44}"/>
                </c:ext>
              </c:extLst>
            </c:dLbl>
            <c:dLbl>
              <c:idx val="6"/>
              <c:layout>
                <c:manualLayout>
                  <c:x val="-3.88966539132284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11-4256-A40B-33C1C2AF9C44}"/>
                </c:ext>
              </c:extLst>
            </c:dLbl>
            <c:dLbl>
              <c:idx val="7"/>
              <c:layout>
                <c:manualLayout>
                  <c:x val="-1.4574899466453321E-2"/>
                  <c:y val="5.12046911560834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11-4256-A40B-33C1C2AF9C44}"/>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Therapy'!$B$118:$I$118</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Therapy'!$B$120:$I$120</c:f>
              <c:numCache>
                <c:formatCode>0.0%</c:formatCode>
                <c:ptCount val="8"/>
                <c:pt idx="0">
                  <c:v>0.25</c:v>
                </c:pt>
                <c:pt idx="1">
                  <c:v>1</c:v>
                </c:pt>
                <c:pt idx="2">
                  <c:v>1</c:v>
                </c:pt>
                <c:pt idx="3">
                  <c:v>0</c:v>
                </c:pt>
                <c:pt idx="4">
                  <c:v>1</c:v>
                </c:pt>
                <c:pt idx="5">
                  <c:v>1</c:v>
                </c:pt>
                <c:pt idx="6">
                  <c:v>0.5</c:v>
                </c:pt>
                <c:pt idx="7">
                  <c:v>0.66700000000000004</c:v>
                </c:pt>
              </c:numCache>
            </c:numRef>
          </c:val>
          <c:extLst>
            <c:ext xmlns:c16="http://schemas.microsoft.com/office/drawing/2014/chart" uri="{C3380CC4-5D6E-409C-BE32-E72D297353CC}">
              <c16:uniqueId val="{0000000C-8011-4256-A40B-33C1C2AF9C44}"/>
            </c:ext>
          </c:extLst>
        </c:ser>
        <c:ser>
          <c:idx val="2"/>
          <c:order val="2"/>
          <c:tx>
            <c:strRef>
              <c:f>'[NAED Survey 2 Service Type Data Visualisation 20250624.xlsx]All Therapy'!$A$121</c:f>
              <c:strCache>
                <c:ptCount val="1"/>
                <c:pt idx="0">
                  <c:v>Guided self help</c:v>
                </c:pt>
              </c:strCache>
            </c:strRef>
          </c:tx>
          <c:spPr>
            <a:solidFill>
              <a:srgbClr val="FFFF66"/>
            </a:solidFill>
            <a:ln>
              <a:noFill/>
            </a:ln>
            <a:effectLst/>
          </c:spPr>
          <c:invertIfNegative val="0"/>
          <c:dLbls>
            <c:dLbl>
              <c:idx val="1"/>
              <c:layout>
                <c:manualLayout>
                  <c:x val="9.7240237265023653E-3"/>
                  <c:y val="5.6953980062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11-4256-A40B-33C1C2AF9C44}"/>
                </c:ext>
              </c:extLst>
            </c:dLbl>
            <c:dLbl>
              <c:idx val="2"/>
              <c:layout>
                <c:manualLayout>
                  <c:x val="9.7240237265023219E-3"/>
                  <c:y val="8.54309700944516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11-4256-A40B-33C1C2AF9C44}"/>
                </c:ext>
              </c:extLst>
            </c:dLbl>
            <c:dLbl>
              <c:idx val="3"/>
              <c:layout>
                <c:manualLayout>
                  <c:x val="0"/>
                  <c:y val="-1.98511166253102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11-4256-A40B-33C1C2AF9C44}"/>
                </c:ext>
              </c:extLst>
            </c:dLbl>
            <c:dLbl>
              <c:idx val="4"/>
              <c:layout>
                <c:manualLayout>
                  <c:x val="6.5960056698238772E-3"/>
                  <c:y val="5.6953980062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11-4256-A40B-33C1C2AF9C44}"/>
                </c:ext>
              </c:extLst>
            </c:dLbl>
            <c:dLbl>
              <c:idx val="5"/>
              <c:layout>
                <c:manualLayout>
                  <c:x val="4.8620584471859357E-3"/>
                  <c:y val="8.54309700944516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11-4256-A40B-33C1C2AF9C44}"/>
                </c:ext>
              </c:extLst>
            </c:dLbl>
            <c:dLbl>
              <c:idx val="6"/>
              <c:layout>
                <c:manualLayout>
                  <c:x val="0"/>
                  <c:y val="5.69539800629677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011-4256-A40B-33C1C2AF9C44}"/>
                </c:ext>
              </c:extLst>
            </c:dLbl>
            <c:dLbl>
              <c:idx val="7"/>
              <c:layout>
                <c:manualLayout>
                  <c:x val="7.790082422041762E-3"/>
                  <c:y val="5.12046911560834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011-4256-A40B-33C1C2AF9C44}"/>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Therapy'!$B$118:$I$118</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Therapy'!$B$121:$I$121</c:f>
              <c:numCache>
                <c:formatCode>0.0%</c:formatCode>
                <c:ptCount val="8"/>
                <c:pt idx="0">
                  <c:v>0</c:v>
                </c:pt>
                <c:pt idx="1">
                  <c:v>1</c:v>
                </c:pt>
                <c:pt idx="2">
                  <c:v>1</c:v>
                </c:pt>
                <c:pt idx="3">
                  <c:v>0</c:v>
                </c:pt>
                <c:pt idx="4">
                  <c:v>1</c:v>
                </c:pt>
                <c:pt idx="5">
                  <c:v>1</c:v>
                </c:pt>
                <c:pt idx="6">
                  <c:v>1</c:v>
                </c:pt>
                <c:pt idx="7">
                  <c:v>0.66700000000000004</c:v>
                </c:pt>
              </c:numCache>
            </c:numRef>
          </c:val>
          <c:extLst>
            <c:ext xmlns:c16="http://schemas.microsoft.com/office/drawing/2014/chart" uri="{C3380CC4-5D6E-409C-BE32-E72D297353CC}">
              <c16:uniqueId val="{00000013-8011-4256-A40B-33C1C2AF9C44}"/>
            </c:ext>
          </c:extLst>
        </c:ser>
        <c:ser>
          <c:idx val="3"/>
          <c:order val="3"/>
          <c:tx>
            <c:strRef>
              <c:f>'[NAED Survey 2 Service Type Data Visualisation 20250624.xlsx]All Therapy'!$A$122</c:f>
              <c:strCache>
                <c:ptCount val="1"/>
                <c:pt idx="0">
                  <c:v>Other psychotherapy</c:v>
                </c:pt>
              </c:strCache>
            </c:strRef>
          </c:tx>
          <c:spPr>
            <a:solidFill>
              <a:srgbClr val="411B59"/>
            </a:solidFill>
            <a:ln>
              <a:noFill/>
            </a:ln>
            <a:effectLst/>
          </c:spPr>
          <c:invertIfNegative val="0"/>
          <c:dLbls>
            <c:dLbl>
              <c:idx val="1"/>
              <c:layout>
                <c:manualLayout>
                  <c:x val="6.4669109721922826E-3"/>
                  <c:y val="-1.21310977982125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011-4256-A40B-33C1C2AF9C44}"/>
                </c:ext>
              </c:extLst>
            </c:dLbl>
            <c:dLbl>
              <c:idx val="2"/>
              <c:layout>
                <c:manualLayout>
                  <c:x val="8.6225479629229648E-3"/>
                  <c:y val="-1.21310977982125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011-4256-A40B-33C1C2AF9C44}"/>
                </c:ext>
              </c:extLst>
            </c:dLbl>
            <c:dLbl>
              <c:idx val="3"/>
              <c:layout>
                <c:manualLayout>
                  <c:x val="-7.9039109926918692E-17"/>
                  <c:y val="6.6170388751032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011-4256-A40B-33C1C2AF9C44}"/>
                </c:ext>
              </c:extLst>
            </c:dLbl>
            <c:dLbl>
              <c:idx val="4"/>
              <c:layout>
                <c:manualLayout>
                  <c:x val="2.284755668193439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011-4256-A40B-33C1C2AF9C44}"/>
                </c:ext>
              </c:extLst>
            </c:dLbl>
            <c:dLbl>
              <c:idx val="5"/>
              <c:layout>
                <c:manualLayout>
                  <c:x val="2.5360218536114098E-2"/>
                  <c:y val="9.84279151848721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011-4256-A40B-33C1C2AF9C44}"/>
                </c:ext>
              </c:extLst>
            </c:dLbl>
            <c:dLbl>
              <c:idx val="6"/>
              <c:layout>
                <c:manualLayout>
                  <c:x val="6.4669109721921247E-3"/>
                  <c:y val="-1.2131097798212599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8011-4256-A40B-33C1C2AF9C44}"/>
                </c:ext>
              </c:extLst>
            </c:dLbl>
            <c:dLbl>
              <c:idx val="7"/>
              <c:layout>
                <c:manualLayout>
                  <c:x val="4.6512195580971673E-3"/>
                  <c:y val="-1.044144239111058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011-4256-A40B-33C1C2AF9C44}"/>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Therapy'!$B$118:$I$118</c:f>
              <c:strCache>
                <c:ptCount val="8"/>
                <c:pt idx="0">
                  <c:v>East of England (n=4)</c:v>
                </c:pt>
                <c:pt idx="1">
                  <c:v>London (n=1)</c:v>
                </c:pt>
                <c:pt idx="2">
                  <c:v>Midlands (n=1)</c:v>
                </c:pt>
                <c:pt idx="3">
                  <c:v>North East and Yorkshire (n=1)</c:v>
                </c:pt>
                <c:pt idx="4">
                  <c:v>North West (n=5)</c:v>
                </c:pt>
                <c:pt idx="5">
                  <c:v>South East (n=1)</c:v>
                </c:pt>
                <c:pt idx="6">
                  <c:v>South West (n=2)</c:v>
                </c:pt>
                <c:pt idx="7">
                  <c:v>National  (n=15)</c:v>
                </c:pt>
              </c:strCache>
            </c:strRef>
          </c:cat>
          <c:val>
            <c:numRef>
              <c:f>'[NAED Survey 2 Service Type Data Visualisation 20250624.xlsx]All Therapy'!$B$122:$I$122</c:f>
              <c:numCache>
                <c:formatCode>0.0%</c:formatCode>
                <c:ptCount val="8"/>
                <c:pt idx="0">
                  <c:v>0.5</c:v>
                </c:pt>
                <c:pt idx="1">
                  <c:v>0</c:v>
                </c:pt>
                <c:pt idx="2">
                  <c:v>0</c:v>
                </c:pt>
                <c:pt idx="3">
                  <c:v>0</c:v>
                </c:pt>
                <c:pt idx="4">
                  <c:v>0.6</c:v>
                </c:pt>
                <c:pt idx="5">
                  <c:v>1</c:v>
                </c:pt>
                <c:pt idx="6">
                  <c:v>0</c:v>
                </c:pt>
                <c:pt idx="7">
                  <c:v>0.4</c:v>
                </c:pt>
              </c:numCache>
            </c:numRef>
          </c:val>
          <c:extLst>
            <c:ext xmlns:c16="http://schemas.microsoft.com/office/drawing/2014/chart" uri="{C3380CC4-5D6E-409C-BE32-E72D297353CC}">
              <c16:uniqueId val="{0000001B-8011-4256-A40B-33C1C2AF9C44}"/>
            </c:ext>
          </c:extLst>
        </c:ser>
        <c:dLbls>
          <c:dLblPos val="outEnd"/>
          <c:showLegendKey val="0"/>
          <c:showVal val="1"/>
          <c:showCatName val="0"/>
          <c:showSerName val="0"/>
          <c:showPercent val="0"/>
          <c:showBubbleSize val="0"/>
        </c:dLbls>
        <c:gapWidth val="219"/>
        <c:overlap val="-27"/>
        <c:axId val="1355381192"/>
        <c:axId val="1355371832"/>
      </c:barChart>
      <c:catAx>
        <c:axId val="135538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355371832"/>
        <c:crosses val="autoZero"/>
        <c:auto val="1"/>
        <c:lblAlgn val="ctr"/>
        <c:lblOffset val="100"/>
        <c:noMultiLvlLbl val="0"/>
      </c:catAx>
      <c:valAx>
        <c:axId val="13553718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355381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20250624.xlsx]Individual_CBT_ED'!$A$53</c:f>
              <c:strCache>
                <c:ptCount val="1"/>
                <c:pt idx="0">
                  <c:v>Individual CBT‑ED</c:v>
                </c:pt>
              </c:strCache>
            </c:strRef>
          </c:tx>
          <c:spPr>
            <a:solidFill>
              <a:srgbClr val="F57A27"/>
            </a:solidFill>
            <a:ln>
              <a:noFill/>
            </a:ln>
            <a:effectLst/>
          </c:spPr>
          <c:invertIfNegative val="0"/>
          <c:dPt>
            <c:idx val="0"/>
            <c:invertIfNegative val="0"/>
            <c:bubble3D val="0"/>
            <c:spPr>
              <a:solidFill>
                <a:srgbClr val="F57A27"/>
              </a:solidFill>
              <a:ln>
                <a:noFill/>
              </a:ln>
              <a:effectLst/>
            </c:spPr>
            <c:extLst>
              <c:ext xmlns:c16="http://schemas.microsoft.com/office/drawing/2014/chart" uri="{C3380CC4-5D6E-409C-BE32-E72D297353CC}">
                <c16:uniqueId val="{00000001-53F1-4057-9D38-69A4D467AAAF}"/>
              </c:ext>
            </c:extLst>
          </c:dPt>
          <c:dPt>
            <c:idx val="1"/>
            <c:invertIfNegative val="0"/>
            <c:bubble3D val="0"/>
            <c:spPr>
              <a:solidFill>
                <a:srgbClr val="F57A27"/>
              </a:solidFill>
              <a:ln>
                <a:noFill/>
              </a:ln>
              <a:effectLst/>
            </c:spPr>
            <c:extLst>
              <c:ext xmlns:c16="http://schemas.microsoft.com/office/drawing/2014/chart" uri="{C3380CC4-5D6E-409C-BE32-E72D297353CC}">
                <c16:uniqueId val="{00000003-53F1-4057-9D38-69A4D467AAAF}"/>
              </c:ext>
            </c:extLst>
          </c:dPt>
          <c:dPt>
            <c:idx val="2"/>
            <c:invertIfNegative val="0"/>
            <c:bubble3D val="0"/>
            <c:spPr>
              <a:solidFill>
                <a:srgbClr val="F57A27"/>
              </a:solidFill>
              <a:ln>
                <a:noFill/>
              </a:ln>
              <a:effectLst/>
            </c:spPr>
            <c:extLst>
              <c:ext xmlns:c16="http://schemas.microsoft.com/office/drawing/2014/chart" uri="{C3380CC4-5D6E-409C-BE32-E72D297353CC}">
                <c16:uniqueId val="{00000005-53F1-4057-9D38-69A4D467AAAF}"/>
              </c:ext>
            </c:extLst>
          </c:dPt>
          <c:dPt>
            <c:idx val="3"/>
            <c:invertIfNegative val="0"/>
            <c:bubble3D val="0"/>
            <c:spPr>
              <a:solidFill>
                <a:srgbClr val="F57A27"/>
              </a:solidFill>
              <a:ln>
                <a:noFill/>
              </a:ln>
              <a:effectLst/>
            </c:spPr>
            <c:extLst>
              <c:ext xmlns:c16="http://schemas.microsoft.com/office/drawing/2014/chart" uri="{C3380CC4-5D6E-409C-BE32-E72D297353CC}">
                <c16:uniqueId val="{00000007-53F1-4057-9D38-69A4D467AAAF}"/>
              </c:ext>
            </c:extLst>
          </c:dPt>
          <c:dPt>
            <c:idx val="4"/>
            <c:invertIfNegative val="0"/>
            <c:bubble3D val="0"/>
            <c:spPr>
              <a:solidFill>
                <a:srgbClr val="F57A27"/>
              </a:solidFill>
              <a:ln>
                <a:noFill/>
              </a:ln>
              <a:effectLst/>
            </c:spPr>
            <c:extLst>
              <c:ext xmlns:c16="http://schemas.microsoft.com/office/drawing/2014/chart" uri="{C3380CC4-5D6E-409C-BE32-E72D297353CC}">
                <c16:uniqueId val="{00000009-53F1-4057-9D38-69A4D467AAAF}"/>
              </c:ext>
            </c:extLst>
          </c:dPt>
          <c:dPt>
            <c:idx val="5"/>
            <c:invertIfNegative val="0"/>
            <c:bubble3D val="0"/>
            <c:spPr>
              <a:solidFill>
                <a:srgbClr val="F57A27"/>
              </a:solidFill>
              <a:ln>
                <a:noFill/>
              </a:ln>
              <a:effectLst/>
            </c:spPr>
            <c:extLst>
              <c:ext xmlns:c16="http://schemas.microsoft.com/office/drawing/2014/chart" uri="{C3380CC4-5D6E-409C-BE32-E72D297353CC}">
                <c16:uniqueId val="{0000000B-53F1-4057-9D38-69A4D467AAAF}"/>
              </c:ext>
            </c:extLst>
          </c:dPt>
          <c:dPt>
            <c:idx val="6"/>
            <c:invertIfNegative val="0"/>
            <c:bubble3D val="0"/>
            <c:spPr>
              <a:solidFill>
                <a:srgbClr val="F57A27"/>
              </a:solidFill>
              <a:ln>
                <a:noFill/>
              </a:ln>
              <a:effectLst/>
            </c:spPr>
            <c:extLst>
              <c:ext xmlns:c16="http://schemas.microsoft.com/office/drawing/2014/chart" uri="{C3380CC4-5D6E-409C-BE32-E72D297353CC}">
                <c16:uniqueId val="{0000000D-53F1-4057-9D38-69A4D467AAAF}"/>
              </c:ext>
            </c:extLst>
          </c:dPt>
          <c:dPt>
            <c:idx val="7"/>
            <c:invertIfNegative val="0"/>
            <c:bubble3D val="0"/>
            <c:spPr>
              <a:solidFill>
                <a:srgbClr val="F57A27"/>
              </a:solidFill>
              <a:ln>
                <a:noFill/>
              </a:ln>
              <a:effectLst/>
            </c:spPr>
            <c:extLst>
              <c:ext xmlns:c16="http://schemas.microsoft.com/office/drawing/2014/chart" uri="{C3380CC4-5D6E-409C-BE32-E72D297353CC}">
                <c16:uniqueId val="{0000000F-53F1-4057-9D38-69A4D467AAA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20250624.xlsx]Individual_CBT_ED'!$B$52:$I$52</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20250624.xlsx]Individual_CBT_ED'!$B$53:$I$53</c:f>
              <c:numCache>
                <c:formatCode>0.0%</c:formatCode>
                <c:ptCount val="8"/>
                <c:pt idx="0">
                  <c:v>0.90200000000000002</c:v>
                </c:pt>
                <c:pt idx="1">
                  <c:v>0.86699999999999999</c:v>
                </c:pt>
                <c:pt idx="2">
                  <c:v>0.84499999999999997</c:v>
                </c:pt>
                <c:pt idx="3">
                  <c:v>0.46700000000000003</c:v>
                </c:pt>
                <c:pt idx="4">
                  <c:v>0.375</c:v>
                </c:pt>
                <c:pt idx="5">
                  <c:v>0.8</c:v>
                </c:pt>
                <c:pt idx="6">
                  <c:v>0.442</c:v>
                </c:pt>
                <c:pt idx="7">
                  <c:v>0.71400000000000008</c:v>
                </c:pt>
              </c:numCache>
            </c:numRef>
          </c:val>
          <c:extLst>
            <c:ext xmlns:c16="http://schemas.microsoft.com/office/drawing/2014/chart" uri="{C3380CC4-5D6E-409C-BE32-E72D297353CC}">
              <c16:uniqueId val="{00000010-53F1-4057-9D38-69A4D467AAAF}"/>
            </c:ext>
          </c:extLst>
        </c:ser>
        <c:ser>
          <c:idx val="1"/>
          <c:order val="1"/>
          <c:tx>
            <c:strRef>
              <c:f>'[NAED Survey 2 Service Type Data Visualisation 20250624.xlsx]Individual_CBT_ED'!$A$54</c:f>
              <c:strCache>
                <c:ptCount val="1"/>
                <c:pt idx="0">
                  <c:v>CBT-T</c:v>
                </c:pt>
              </c:strCache>
            </c:strRef>
          </c:tx>
          <c:spPr>
            <a:solidFill>
              <a:srgbClr val="EDAD1F"/>
            </a:solidFill>
            <a:ln>
              <a:noFill/>
            </a:ln>
            <a:effectLst/>
          </c:spPr>
          <c:invertIfNegative val="0"/>
          <c:dLbls>
            <c:dLbl>
              <c:idx val="0"/>
              <c:layout>
                <c:manualLayout>
                  <c:x val="5.89597841347670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F1-4057-9D38-69A4D467AAAF}"/>
                </c:ext>
              </c:extLst>
            </c:dLbl>
            <c:dLbl>
              <c:idx val="1"/>
              <c:layout>
                <c:manualLayout>
                  <c:x val="5.89597841347670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3F1-4057-9D38-69A4D467AAAF}"/>
                </c:ext>
              </c:extLst>
            </c:dLbl>
            <c:dLbl>
              <c:idx val="2"/>
              <c:layout>
                <c:manualLayout>
                  <c:x val="4.7167827307813184E-3"/>
                  <c:y val="-7.49230858478947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3F1-4057-9D38-69A4D467AAAF}"/>
                </c:ext>
              </c:extLst>
            </c:dLbl>
            <c:dLbl>
              <c:idx val="3"/>
              <c:layout>
                <c:manualLayout>
                  <c:x val="1.415034819234408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3F1-4057-9D38-69A4D467AAAF}"/>
                </c:ext>
              </c:extLst>
            </c:dLbl>
            <c:dLbl>
              <c:idx val="7"/>
              <c:layout>
                <c:manualLayout>
                  <c:x val="2.35839136539068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3F1-4057-9D38-69A4D467AA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20250624.xlsx]Individual_CBT_ED'!$B$52:$I$52</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20250624.xlsx]Individual_CBT_ED'!$B$54:$I$54</c:f>
              <c:numCache>
                <c:formatCode>0.0%</c:formatCode>
                <c:ptCount val="8"/>
                <c:pt idx="0">
                  <c:v>0.85199999999999998</c:v>
                </c:pt>
                <c:pt idx="1">
                  <c:v>0.8</c:v>
                </c:pt>
                <c:pt idx="2">
                  <c:v>0.66700000000000004</c:v>
                </c:pt>
                <c:pt idx="3">
                  <c:v>0.46700000000000003</c:v>
                </c:pt>
                <c:pt idx="4">
                  <c:v>0.25</c:v>
                </c:pt>
                <c:pt idx="5">
                  <c:v>0.4</c:v>
                </c:pt>
                <c:pt idx="6">
                  <c:v>0.16300000000000001</c:v>
                </c:pt>
                <c:pt idx="7">
                  <c:v>0.42899999999999999</c:v>
                </c:pt>
              </c:numCache>
            </c:numRef>
          </c:val>
          <c:extLst>
            <c:ext xmlns:c16="http://schemas.microsoft.com/office/drawing/2014/chart" uri="{C3380CC4-5D6E-409C-BE32-E72D297353CC}">
              <c16:uniqueId val="{00000018-53F1-4057-9D38-69A4D467AAAF}"/>
            </c:ext>
          </c:extLst>
        </c:ser>
        <c:ser>
          <c:idx val="2"/>
          <c:order val="2"/>
          <c:tx>
            <c:strRef>
              <c:f>'[NAED Survey 2 Service Type Data Visualisation 20250624.xlsx]Individual_CBT_ED'!$A$55</c:f>
              <c:strCache>
                <c:ptCount val="1"/>
                <c:pt idx="0">
                  <c:v>Group CBT-ED</c:v>
                </c:pt>
              </c:strCache>
            </c:strRef>
          </c:tx>
          <c:spPr>
            <a:solidFill>
              <a:srgbClr val="00528C"/>
            </a:solidFill>
            <a:ln>
              <a:noFill/>
            </a:ln>
            <a:effectLst/>
          </c:spPr>
          <c:invertIfNegative val="0"/>
          <c:dLbls>
            <c:dLbl>
              <c:idx val="0"/>
              <c:layout>
                <c:manualLayout>
                  <c:x val="8.254369778867362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3F1-4057-9D38-69A4D467AAAF}"/>
                </c:ext>
              </c:extLst>
            </c:dLbl>
            <c:dLbl>
              <c:idx val="1"/>
              <c:layout>
                <c:manualLayout>
                  <c:x val="7.07517409617204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3F1-4057-9D38-69A4D467AAAF}"/>
                </c:ext>
              </c:extLst>
            </c:dLbl>
            <c:dLbl>
              <c:idx val="2"/>
              <c:layout>
                <c:manualLayout>
                  <c:x val="4.7167827307813184E-3"/>
                  <c:y val="-9.15716026377919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3F1-4057-9D38-69A4D467AAAF}"/>
                </c:ext>
              </c:extLst>
            </c:dLbl>
            <c:dLbl>
              <c:idx val="3"/>
              <c:layout>
                <c:manualLayout>
                  <c:x val="7.07517409617204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3F1-4057-9D38-69A4D467AAAF}"/>
                </c:ext>
              </c:extLst>
            </c:dLbl>
            <c:dLbl>
              <c:idx val="4"/>
              <c:layout>
                <c:manualLayout>
                  <c:x val="1.1791956826953404E-2"/>
                  <c:y val="-9.15716026377919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3F1-4057-9D38-69A4D467AAAF}"/>
                </c:ext>
              </c:extLst>
            </c:dLbl>
            <c:dLbl>
              <c:idx val="5"/>
              <c:layout>
                <c:manualLayout>
                  <c:x val="5.895978413476616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3F1-4057-9D38-69A4D467AA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20250624.xlsx]Individual_CBT_ED'!$B$52:$I$52</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20250624.xlsx]Individual_CBT_ED'!$B$55:$I$55</c:f>
              <c:numCache>
                <c:formatCode>0.0%</c:formatCode>
                <c:ptCount val="8"/>
                <c:pt idx="0">
                  <c:v>0.50800000000000001</c:v>
                </c:pt>
                <c:pt idx="1">
                  <c:v>0.46700000000000003</c:v>
                </c:pt>
                <c:pt idx="2">
                  <c:v>0.17899999999999999</c:v>
                </c:pt>
                <c:pt idx="3">
                  <c:v>0.26700000000000002</c:v>
                </c:pt>
                <c:pt idx="4">
                  <c:v>0.25</c:v>
                </c:pt>
                <c:pt idx="5">
                  <c:v>0.36700000000000005</c:v>
                </c:pt>
                <c:pt idx="6">
                  <c:v>0.20899999999999999</c:v>
                </c:pt>
                <c:pt idx="7">
                  <c:v>0</c:v>
                </c:pt>
              </c:numCache>
            </c:numRef>
          </c:val>
          <c:extLst>
            <c:ext xmlns:c16="http://schemas.microsoft.com/office/drawing/2014/chart" uri="{C3380CC4-5D6E-409C-BE32-E72D297353CC}">
              <c16:uniqueId val="{00000021-53F1-4057-9D38-69A4D467AAAF}"/>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20250624.xlsx]Individual_CBT_ED'!$A$47</c:f>
              <c:strCache>
                <c:ptCount val="1"/>
                <c:pt idx="0">
                  <c:v>MANTRA</c:v>
                </c:pt>
              </c:strCache>
            </c:strRef>
          </c:tx>
          <c:spPr>
            <a:solidFill>
              <a:srgbClr val="A12FA1"/>
            </a:solidFill>
            <a:ln>
              <a:noFill/>
            </a:ln>
            <a:effectLst/>
          </c:spPr>
          <c:invertIfNegative val="0"/>
          <c:dPt>
            <c:idx val="0"/>
            <c:invertIfNegative val="0"/>
            <c:bubble3D val="0"/>
            <c:spPr>
              <a:solidFill>
                <a:srgbClr val="A12FA1"/>
              </a:solidFill>
              <a:ln>
                <a:noFill/>
              </a:ln>
              <a:effectLst/>
            </c:spPr>
            <c:extLst>
              <c:ext xmlns:c16="http://schemas.microsoft.com/office/drawing/2014/chart" uri="{C3380CC4-5D6E-409C-BE32-E72D297353CC}">
                <c16:uniqueId val="{00000001-5BD9-4EA5-90DE-8ACDC6D24782}"/>
              </c:ext>
            </c:extLst>
          </c:dPt>
          <c:dPt>
            <c:idx val="1"/>
            <c:invertIfNegative val="0"/>
            <c:bubble3D val="0"/>
            <c:spPr>
              <a:solidFill>
                <a:srgbClr val="A12FA1"/>
              </a:solidFill>
              <a:ln>
                <a:noFill/>
              </a:ln>
              <a:effectLst/>
            </c:spPr>
            <c:extLst>
              <c:ext xmlns:c16="http://schemas.microsoft.com/office/drawing/2014/chart" uri="{C3380CC4-5D6E-409C-BE32-E72D297353CC}">
                <c16:uniqueId val="{00000003-5BD9-4EA5-90DE-8ACDC6D24782}"/>
              </c:ext>
            </c:extLst>
          </c:dPt>
          <c:dPt>
            <c:idx val="2"/>
            <c:invertIfNegative val="0"/>
            <c:bubble3D val="0"/>
            <c:spPr>
              <a:solidFill>
                <a:srgbClr val="A12FA1"/>
              </a:solidFill>
              <a:ln>
                <a:noFill/>
              </a:ln>
              <a:effectLst/>
            </c:spPr>
            <c:extLst>
              <c:ext xmlns:c16="http://schemas.microsoft.com/office/drawing/2014/chart" uri="{C3380CC4-5D6E-409C-BE32-E72D297353CC}">
                <c16:uniqueId val="{00000005-5BD9-4EA5-90DE-8ACDC6D24782}"/>
              </c:ext>
            </c:extLst>
          </c:dPt>
          <c:dPt>
            <c:idx val="3"/>
            <c:invertIfNegative val="0"/>
            <c:bubble3D val="0"/>
            <c:spPr>
              <a:solidFill>
                <a:srgbClr val="A12FA1"/>
              </a:solidFill>
              <a:ln>
                <a:noFill/>
              </a:ln>
              <a:effectLst/>
            </c:spPr>
            <c:extLst>
              <c:ext xmlns:c16="http://schemas.microsoft.com/office/drawing/2014/chart" uri="{C3380CC4-5D6E-409C-BE32-E72D297353CC}">
                <c16:uniqueId val="{00000007-5BD9-4EA5-90DE-8ACDC6D24782}"/>
              </c:ext>
            </c:extLst>
          </c:dPt>
          <c:dPt>
            <c:idx val="4"/>
            <c:invertIfNegative val="0"/>
            <c:bubble3D val="0"/>
            <c:spPr>
              <a:solidFill>
                <a:srgbClr val="A12FA1"/>
              </a:solidFill>
              <a:ln>
                <a:noFill/>
              </a:ln>
              <a:effectLst/>
            </c:spPr>
            <c:extLst>
              <c:ext xmlns:c16="http://schemas.microsoft.com/office/drawing/2014/chart" uri="{C3380CC4-5D6E-409C-BE32-E72D297353CC}">
                <c16:uniqueId val="{00000009-5BD9-4EA5-90DE-8ACDC6D24782}"/>
              </c:ext>
            </c:extLst>
          </c:dPt>
          <c:dPt>
            <c:idx val="5"/>
            <c:invertIfNegative val="0"/>
            <c:bubble3D val="0"/>
            <c:spPr>
              <a:solidFill>
                <a:srgbClr val="A12FA1"/>
              </a:solidFill>
              <a:ln>
                <a:noFill/>
              </a:ln>
              <a:effectLst/>
            </c:spPr>
            <c:extLst>
              <c:ext xmlns:c16="http://schemas.microsoft.com/office/drawing/2014/chart" uri="{C3380CC4-5D6E-409C-BE32-E72D297353CC}">
                <c16:uniqueId val="{0000000B-5BD9-4EA5-90DE-8ACDC6D24782}"/>
              </c:ext>
            </c:extLst>
          </c:dPt>
          <c:dPt>
            <c:idx val="6"/>
            <c:invertIfNegative val="0"/>
            <c:bubble3D val="0"/>
            <c:spPr>
              <a:solidFill>
                <a:srgbClr val="A12FA1"/>
              </a:solidFill>
              <a:ln>
                <a:noFill/>
              </a:ln>
              <a:effectLst/>
            </c:spPr>
            <c:extLst>
              <c:ext xmlns:c16="http://schemas.microsoft.com/office/drawing/2014/chart" uri="{C3380CC4-5D6E-409C-BE32-E72D297353CC}">
                <c16:uniqueId val="{0000000D-5BD9-4EA5-90DE-8ACDC6D24782}"/>
              </c:ext>
            </c:extLst>
          </c:dPt>
          <c:dPt>
            <c:idx val="7"/>
            <c:invertIfNegative val="0"/>
            <c:bubble3D val="0"/>
            <c:spPr>
              <a:solidFill>
                <a:srgbClr val="A12FA1"/>
              </a:solidFill>
              <a:ln>
                <a:noFill/>
              </a:ln>
              <a:effectLst/>
            </c:spPr>
            <c:extLst>
              <c:ext xmlns:c16="http://schemas.microsoft.com/office/drawing/2014/chart" uri="{C3380CC4-5D6E-409C-BE32-E72D297353CC}">
                <c16:uniqueId val="{0000000F-5BD9-4EA5-90DE-8ACDC6D24782}"/>
              </c:ext>
            </c:extLst>
          </c:dPt>
          <c:dLbls>
            <c:dLbl>
              <c:idx val="4"/>
              <c:layout>
                <c:manualLayout>
                  <c:x val="-1.99423886549966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D9-4EA5-90DE-8ACDC6D24782}"/>
                </c:ext>
              </c:extLst>
            </c:dLbl>
            <c:dLbl>
              <c:idx val="7"/>
              <c:layout>
                <c:manualLayout>
                  <c:x val="-1.994238865499667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D9-4EA5-90DE-8ACDC6D24782}"/>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20250624.xlsx]Individual_CBT_ED'!$B$46:$I$46</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20250624.xlsx]Individual_CBT_ED'!$B$47:$I$47</c:f>
              <c:numCache>
                <c:formatCode>0.0%</c:formatCode>
                <c:ptCount val="8"/>
                <c:pt idx="0">
                  <c:v>0.86900000000000011</c:v>
                </c:pt>
                <c:pt idx="1">
                  <c:v>0.66700000000000004</c:v>
                </c:pt>
                <c:pt idx="2">
                  <c:v>0.22600000000000001</c:v>
                </c:pt>
                <c:pt idx="3">
                  <c:v>0.53299999999999992</c:v>
                </c:pt>
                <c:pt idx="4">
                  <c:v>0.125</c:v>
                </c:pt>
                <c:pt idx="5">
                  <c:v>0.66700000000000004</c:v>
                </c:pt>
                <c:pt idx="6">
                  <c:v>0.14000000000000001</c:v>
                </c:pt>
                <c:pt idx="7">
                  <c:v>0.14300000000000002</c:v>
                </c:pt>
              </c:numCache>
            </c:numRef>
          </c:val>
          <c:extLst>
            <c:ext xmlns:c16="http://schemas.microsoft.com/office/drawing/2014/chart" uri="{C3380CC4-5D6E-409C-BE32-E72D297353CC}">
              <c16:uniqueId val="{00000010-5BD9-4EA5-90DE-8ACDC6D24782}"/>
            </c:ext>
          </c:extLst>
        </c:ser>
        <c:ser>
          <c:idx val="1"/>
          <c:order val="1"/>
          <c:tx>
            <c:strRef>
              <c:f>'[NAED Survey 2 Service Type Data Visualisation 20250624.xlsx]Individual_CBT_ED'!$A$48</c:f>
              <c:strCache>
                <c:ptCount val="1"/>
                <c:pt idx="0">
                  <c:v>SSCM</c:v>
                </c:pt>
              </c:strCache>
            </c:strRef>
          </c:tx>
          <c:spPr>
            <a:solidFill>
              <a:srgbClr val="059FDD"/>
            </a:solidFill>
            <a:ln>
              <a:noFill/>
            </a:ln>
            <a:effectLst/>
          </c:spPr>
          <c:invertIfNegative val="0"/>
          <c:dLbls>
            <c:dLbl>
              <c:idx val="0"/>
              <c:layout>
                <c:manualLayout>
                  <c:x val="1.3294925769997783E-2"/>
                  <c:y val="9.53591862682771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BD9-4EA5-90DE-8ACDC6D24782}"/>
                </c:ext>
              </c:extLst>
            </c:dLbl>
            <c:dLbl>
              <c:idx val="1"/>
              <c:layout>
                <c:manualLayout>
                  <c:x val="1.3294925769997783E-2"/>
                  <c:y val="6.35727908455181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BD9-4EA5-90DE-8ACDC6D24782}"/>
                </c:ext>
              </c:extLst>
            </c:dLbl>
            <c:dLbl>
              <c:idx val="2"/>
              <c:layout>
                <c:manualLayout>
                  <c:x val="6.6474628849988518E-3"/>
                  <c:y val="9.53591862682760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BD9-4EA5-90DE-8ACDC6D24782}"/>
                </c:ext>
              </c:extLst>
            </c:dLbl>
            <c:dLbl>
              <c:idx val="3"/>
              <c:layout>
                <c:manualLayout>
                  <c:x val="1.1079104808331486E-2"/>
                  <c:y val="6.35727908455181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BD9-4EA5-90DE-8ACDC6D24782}"/>
                </c:ext>
              </c:extLst>
            </c:dLbl>
            <c:dLbl>
              <c:idx val="4"/>
              <c:layout>
                <c:manualLayout>
                  <c:x val="-2.215820961666297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BD9-4EA5-90DE-8ACDC6D24782}"/>
                </c:ext>
              </c:extLst>
            </c:dLbl>
            <c:dLbl>
              <c:idx val="5"/>
              <c:layout>
                <c:manualLayout>
                  <c:x val="6.64746288499881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BD9-4EA5-90DE-8ACDC6D24782}"/>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20250624.xlsx]Individual_CBT_ED'!$B$46:$I$46</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20250624.xlsx]Individual_CBT_ED'!$B$48:$I$48</c:f>
              <c:numCache>
                <c:formatCode>0.0%</c:formatCode>
                <c:ptCount val="8"/>
                <c:pt idx="0">
                  <c:v>0.754</c:v>
                </c:pt>
                <c:pt idx="1">
                  <c:v>0.53299999999999992</c:v>
                </c:pt>
                <c:pt idx="2">
                  <c:v>0.155</c:v>
                </c:pt>
                <c:pt idx="3">
                  <c:v>0.46700000000000003</c:v>
                </c:pt>
                <c:pt idx="4">
                  <c:v>0.125</c:v>
                </c:pt>
                <c:pt idx="5">
                  <c:v>0.13300000000000001</c:v>
                </c:pt>
                <c:pt idx="6">
                  <c:v>2.3E-2</c:v>
                </c:pt>
                <c:pt idx="7">
                  <c:v>0.14300000000000002</c:v>
                </c:pt>
              </c:numCache>
            </c:numRef>
          </c:val>
          <c:extLst>
            <c:ext xmlns:c16="http://schemas.microsoft.com/office/drawing/2014/chart" uri="{C3380CC4-5D6E-409C-BE32-E72D297353CC}">
              <c16:uniqueId val="{00000017-5BD9-4EA5-90DE-8ACDC6D24782}"/>
            </c:ext>
          </c:extLst>
        </c:ser>
        <c:ser>
          <c:idx val="2"/>
          <c:order val="2"/>
          <c:tx>
            <c:strRef>
              <c:f>'[NAED Survey 2 Service Type Data Visualisation 20250624.xlsx]Individual_CBT_ED'!$A$49</c:f>
              <c:strCache>
                <c:ptCount val="1"/>
                <c:pt idx="0">
                  <c:v>FPT</c:v>
                </c:pt>
              </c:strCache>
            </c:strRef>
          </c:tx>
          <c:spPr>
            <a:solidFill>
              <a:srgbClr val="002060"/>
            </a:solidFill>
            <a:ln>
              <a:noFill/>
            </a:ln>
            <a:effectLst/>
          </c:spPr>
          <c:invertIfNegative val="0"/>
          <c:dLbls>
            <c:dLbl>
              <c:idx val="0"/>
              <c:layout>
                <c:manualLayout>
                  <c:x val="8.8632838466651889E-3"/>
                  <c:y val="3.17863954227578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BD9-4EA5-90DE-8ACDC6D24782}"/>
                </c:ext>
              </c:extLst>
            </c:dLbl>
            <c:dLbl>
              <c:idx val="1"/>
              <c:layout>
                <c:manualLayout>
                  <c:x val="8.8632838466651889E-3"/>
                  <c:y val="1.2714558169103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BD9-4EA5-90DE-8ACDC6D24782}"/>
                </c:ext>
              </c:extLst>
            </c:dLbl>
            <c:dLbl>
              <c:idx val="2"/>
              <c:layout>
                <c:manualLayout>
                  <c:x val="8.8632838466651889E-3"/>
                  <c:y val="1.2714558169103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BD9-4EA5-90DE-8ACDC6D24782}"/>
                </c:ext>
              </c:extLst>
            </c:dLbl>
            <c:dLbl>
              <c:idx val="3"/>
              <c:layout>
                <c:manualLayout>
                  <c:x val="6.6474628849988917E-3"/>
                  <c:y val="1.2714558169103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BD9-4EA5-90DE-8ACDC6D24782}"/>
                </c:ext>
              </c:extLst>
            </c:dLbl>
            <c:dLbl>
              <c:idx val="4"/>
              <c:layout>
                <c:manualLayout>
                  <c:x val="1.329492576999770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BD9-4EA5-90DE-8ACDC6D24782}"/>
                </c:ext>
              </c:extLst>
            </c:dLbl>
            <c:dLbl>
              <c:idx val="5"/>
              <c:layout>
                <c:manualLayout>
                  <c:x val="1.1079104808331406E-2"/>
                  <c:y val="9.53591862682771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BD9-4EA5-90DE-8ACDC6D24782}"/>
                </c:ext>
              </c:extLst>
            </c:dLbl>
            <c:dLbl>
              <c:idx val="6"/>
              <c:layout>
                <c:manualLayout>
                  <c:x val="1.107910480833148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BD9-4EA5-90DE-8ACDC6D24782}"/>
                </c:ext>
              </c:extLst>
            </c:dLbl>
            <c:dLbl>
              <c:idx val="7"/>
              <c:layout>
                <c:manualLayout>
                  <c:x val="1.772656769333037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BD9-4EA5-90DE-8ACDC6D24782}"/>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20250624.xlsx]Individual_CBT_ED'!$B$46:$I$46</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20250624.xlsx]Individual_CBT_ED'!$B$49:$I$49</c:f>
              <c:numCache>
                <c:formatCode>0.0%</c:formatCode>
                <c:ptCount val="8"/>
                <c:pt idx="0">
                  <c:v>0.18</c:v>
                </c:pt>
                <c:pt idx="1">
                  <c:v>6.7000000000000004E-2</c:v>
                </c:pt>
                <c:pt idx="2">
                  <c:v>4.8000000000000001E-2</c:v>
                </c:pt>
                <c:pt idx="3">
                  <c:v>6.7000000000000004E-2</c:v>
                </c:pt>
                <c:pt idx="4">
                  <c:v>0.125</c:v>
                </c:pt>
                <c:pt idx="5">
                  <c:v>6.7000000000000004E-2</c:v>
                </c:pt>
                <c:pt idx="6">
                  <c:v>2.3E-2</c:v>
                </c:pt>
                <c:pt idx="7">
                  <c:v>0.14300000000000002</c:v>
                </c:pt>
              </c:numCache>
            </c:numRef>
          </c:val>
          <c:extLst>
            <c:ext xmlns:c16="http://schemas.microsoft.com/office/drawing/2014/chart" uri="{C3380CC4-5D6E-409C-BE32-E72D297353CC}">
              <c16:uniqueId val="{00000020-5BD9-4EA5-90DE-8ACDC6D24782}"/>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Percentage of teams with any clinicians trained to deliver the different types of psychological interventions</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20250624.xlsx]Individual_CBT_ED'!$A$39</c:f>
              <c:strCache>
                <c:ptCount val="1"/>
                <c:pt idx="0">
                  <c:v>AFP-AN</c:v>
                </c:pt>
              </c:strCache>
            </c:strRef>
          </c:tx>
          <c:spPr>
            <a:solidFill>
              <a:srgbClr val="DF2E0B"/>
            </a:solidFill>
            <a:ln>
              <a:noFill/>
            </a:ln>
            <a:effectLst/>
          </c:spPr>
          <c:invertIfNegative val="0"/>
          <c:dPt>
            <c:idx val="0"/>
            <c:invertIfNegative val="0"/>
            <c:bubble3D val="0"/>
            <c:spPr>
              <a:solidFill>
                <a:srgbClr val="DF2E0B"/>
              </a:solidFill>
              <a:ln>
                <a:noFill/>
              </a:ln>
              <a:effectLst/>
            </c:spPr>
            <c:extLst>
              <c:ext xmlns:c16="http://schemas.microsoft.com/office/drawing/2014/chart" uri="{C3380CC4-5D6E-409C-BE32-E72D297353CC}">
                <c16:uniqueId val="{00000001-5DD6-4948-A0EB-F55BADCB5FAC}"/>
              </c:ext>
            </c:extLst>
          </c:dPt>
          <c:dPt>
            <c:idx val="1"/>
            <c:invertIfNegative val="0"/>
            <c:bubble3D val="0"/>
            <c:spPr>
              <a:solidFill>
                <a:srgbClr val="DF2E0B"/>
              </a:solidFill>
              <a:ln>
                <a:noFill/>
              </a:ln>
              <a:effectLst/>
            </c:spPr>
            <c:extLst>
              <c:ext xmlns:c16="http://schemas.microsoft.com/office/drawing/2014/chart" uri="{C3380CC4-5D6E-409C-BE32-E72D297353CC}">
                <c16:uniqueId val="{00000003-5DD6-4948-A0EB-F55BADCB5FAC}"/>
              </c:ext>
            </c:extLst>
          </c:dPt>
          <c:dPt>
            <c:idx val="2"/>
            <c:invertIfNegative val="0"/>
            <c:bubble3D val="0"/>
            <c:spPr>
              <a:solidFill>
                <a:srgbClr val="DF2E0B"/>
              </a:solidFill>
              <a:ln>
                <a:noFill/>
              </a:ln>
              <a:effectLst/>
            </c:spPr>
            <c:extLst>
              <c:ext xmlns:c16="http://schemas.microsoft.com/office/drawing/2014/chart" uri="{C3380CC4-5D6E-409C-BE32-E72D297353CC}">
                <c16:uniqueId val="{00000005-5DD6-4948-A0EB-F55BADCB5FAC}"/>
              </c:ext>
            </c:extLst>
          </c:dPt>
          <c:dPt>
            <c:idx val="3"/>
            <c:invertIfNegative val="0"/>
            <c:bubble3D val="0"/>
            <c:spPr>
              <a:solidFill>
                <a:srgbClr val="DF2E0B"/>
              </a:solidFill>
              <a:ln>
                <a:noFill/>
              </a:ln>
              <a:effectLst/>
            </c:spPr>
            <c:extLst>
              <c:ext xmlns:c16="http://schemas.microsoft.com/office/drawing/2014/chart" uri="{C3380CC4-5D6E-409C-BE32-E72D297353CC}">
                <c16:uniqueId val="{00000007-5DD6-4948-A0EB-F55BADCB5FAC}"/>
              </c:ext>
            </c:extLst>
          </c:dPt>
          <c:dPt>
            <c:idx val="4"/>
            <c:invertIfNegative val="0"/>
            <c:bubble3D val="0"/>
            <c:spPr>
              <a:solidFill>
                <a:srgbClr val="DF2E0B"/>
              </a:solidFill>
              <a:ln>
                <a:noFill/>
              </a:ln>
              <a:effectLst/>
            </c:spPr>
            <c:extLst>
              <c:ext xmlns:c16="http://schemas.microsoft.com/office/drawing/2014/chart" uri="{C3380CC4-5D6E-409C-BE32-E72D297353CC}">
                <c16:uniqueId val="{00000009-5DD6-4948-A0EB-F55BADCB5FAC}"/>
              </c:ext>
            </c:extLst>
          </c:dPt>
          <c:dPt>
            <c:idx val="5"/>
            <c:invertIfNegative val="0"/>
            <c:bubble3D val="0"/>
            <c:spPr>
              <a:solidFill>
                <a:srgbClr val="DF2E0B"/>
              </a:solidFill>
              <a:ln>
                <a:noFill/>
              </a:ln>
              <a:effectLst/>
            </c:spPr>
            <c:extLst>
              <c:ext xmlns:c16="http://schemas.microsoft.com/office/drawing/2014/chart" uri="{C3380CC4-5D6E-409C-BE32-E72D297353CC}">
                <c16:uniqueId val="{0000000B-5DD6-4948-A0EB-F55BADCB5FAC}"/>
              </c:ext>
            </c:extLst>
          </c:dPt>
          <c:dPt>
            <c:idx val="6"/>
            <c:invertIfNegative val="0"/>
            <c:bubble3D val="0"/>
            <c:spPr>
              <a:solidFill>
                <a:srgbClr val="DF2E0B"/>
              </a:solidFill>
              <a:ln>
                <a:noFill/>
              </a:ln>
              <a:effectLst/>
            </c:spPr>
            <c:extLst>
              <c:ext xmlns:c16="http://schemas.microsoft.com/office/drawing/2014/chart" uri="{C3380CC4-5D6E-409C-BE32-E72D297353CC}">
                <c16:uniqueId val="{0000000D-5DD6-4948-A0EB-F55BADCB5FAC}"/>
              </c:ext>
            </c:extLst>
          </c:dPt>
          <c:dPt>
            <c:idx val="7"/>
            <c:invertIfNegative val="0"/>
            <c:bubble3D val="0"/>
            <c:spPr>
              <a:solidFill>
                <a:srgbClr val="DF2E0B"/>
              </a:solidFill>
              <a:ln>
                <a:noFill/>
              </a:ln>
              <a:effectLst/>
            </c:spPr>
            <c:extLst>
              <c:ext xmlns:c16="http://schemas.microsoft.com/office/drawing/2014/chart" uri="{C3380CC4-5D6E-409C-BE32-E72D297353CC}">
                <c16:uniqueId val="{0000000F-5DD6-4948-A0EB-F55BADCB5FAC}"/>
              </c:ext>
            </c:extLst>
          </c:dPt>
          <c:dLbls>
            <c:dLbl>
              <c:idx val="0"/>
              <c:layout>
                <c:manualLayout>
                  <c:x val="-8.8632838466651993E-3"/>
                  <c:y val="6.01413321305066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D6-4948-A0EB-F55BADCB5FAC}"/>
                </c:ext>
              </c:extLst>
            </c:dLbl>
            <c:dLbl>
              <c:idx val="1"/>
              <c:layout>
                <c:manualLayout>
                  <c:x val="-1.10791048083315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D6-4948-A0EB-F55BADCB5FAC}"/>
                </c:ext>
              </c:extLst>
            </c:dLbl>
            <c:dLbl>
              <c:idx val="2"/>
              <c:layout>
                <c:manualLayout>
                  <c:x val="-1.1079104808331528E-2"/>
                  <c:y val="6.01413321305066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D6-4948-A0EB-F55BADCB5FAC}"/>
                </c:ext>
              </c:extLst>
            </c:dLbl>
            <c:dLbl>
              <c:idx val="3"/>
              <c:layout>
                <c:manualLayout>
                  <c:x val="-8.8632838466651889E-3"/>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D6-4948-A0EB-F55BADCB5FAC}"/>
                </c:ext>
              </c:extLst>
            </c:dLbl>
            <c:dLbl>
              <c:idx val="4"/>
              <c:layout>
                <c:manualLayout>
                  <c:x val="-8.8632838466651889E-3"/>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D6-4948-A0EB-F55BADCB5FAC}"/>
                </c:ext>
              </c:extLst>
            </c:dLbl>
            <c:dLbl>
              <c:idx val="5"/>
              <c:layout>
                <c:manualLayout>
                  <c:x val="-4.4316419233325945E-3"/>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D6-4948-A0EB-F55BADCB5FAC}"/>
                </c:ext>
              </c:extLst>
            </c:dLbl>
            <c:dLbl>
              <c:idx val="6"/>
              <c:layout>
                <c:manualLayout>
                  <c:x val="-8.863283846665352E-3"/>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D6-4948-A0EB-F55BADCB5FAC}"/>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20250624.xlsx]Individual_CBT_ED'!$B$38:$I$38</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20250624.xlsx]Individual_CBT_ED'!$B$39:$I$39</c:f>
              <c:numCache>
                <c:formatCode>0.0%</c:formatCode>
                <c:ptCount val="8"/>
                <c:pt idx="0">
                  <c:v>3.3000000000000002E-2</c:v>
                </c:pt>
                <c:pt idx="1">
                  <c:v>0.13300000000000001</c:v>
                </c:pt>
                <c:pt idx="2">
                  <c:v>0.214</c:v>
                </c:pt>
                <c:pt idx="3">
                  <c:v>0</c:v>
                </c:pt>
                <c:pt idx="4">
                  <c:v>0.125</c:v>
                </c:pt>
                <c:pt idx="5">
                  <c:v>0</c:v>
                </c:pt>
                <c:pt idx="6">
                  <c:v>0.16300000000000001</c:v>
                </c:pt>
                <c:pt idx="7">
                  <c:v>0</c:v>
                </c:pt>
              </c:numCache>
            </c:numRef>
          </c:val>
          <c:extLst>
            <c:ext xmlns:c16="http://schemas.microsoft.com/office/drawing/2014/chart" uri="{C3380CC4-5D6E-409C-BE32-E72D297353CC}">
              <c16:uniqueId val="{00000010-5DD6-4948-A0EB-F55BADCB5FAC}"/>
            </c:ext>
          </c:extLst>
        </c:ser>
        <c:ser>
          <c:idx val="1"/>
          <c:order val="1"/>
          <c:tx>
            <c:strRef>
              <c:f>'[NAED Survey 2 Service Type Data Visualisation 20250624.xlsx]Individual_CBT_ED'!$A$40</c:f>
              <c:strCache>
                <c:ptCount val="1"/>
                <c:pt idx="0">
                  <c:v>CYP FT ED</c:v>
                </c:pt>
              </c:strCache>
            </c:strRef>
          </c:tx>
          <c:spPr>
            <a:solidFill>
              <a:srgbClr val="92D050"/>
            </a:solidFill>
            <a:ln>
              <a:noFill/>
            </a:ln>
            <a:effectLst/>
          </c:spPr>
          <c:invertIfNegative val="0"/>
          <c:dLbls>
            <c:dLbl>
              <c:idx val="1"/>
              <c:layout>
                <c:manualLayout>
                  <c:x val="-1.551074673166408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DD6-4948-A0EB-F55BADCB5FAC}"/>
                </c:ext>
              </c:extLst>
            </c:dLbl>
            <c:dLbl>
              <c:idx val="3"/>
              <c:layout>
                <c:manualLayout>
                  <c:x val="-8.8632838466651889E-3"/>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DD6-4948-A0EB-F55BADCB5FAC}"/>
                </c:ext>
              </c:extLst>
            </c:dLbl>
            <c:dLbl>
              <c:idx val="5"/>
              <c:layout>
                <c:manualLayout>
                  <c:x val="-1.1079104808331486E-2"/>
                  <c:y val="3.00706660652522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DD6-4948-A0EB-F55BADCB5FAC}"/>
                </c:ext>
              </c:extLst>
            </c:dLbl>
            <c:dLbl>
              <c:idx val="7"/>
              <c:layout>
                <c:manualLayout>
                  <c:x val="0"/>
                  <c:y val="-2.40565328522026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DD6-4948-A0EB-F55BADCB5FAC}"/>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20250624.xlsx]Individual_CBT_ED'!$B$38:$I$38</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20250624.xlsx]Individual_CBT_ED'!$B$40:$I$40</c:f>
              <c:numCache>
                <c:formatCode>0.0%</c:formatCode>
                <c:ptCount val="8"/>
                <c:pt idx="0">
                  <c:v>0.13100000000000001</c:v>
                </c:pt>
                <c:pt idx="1">
                  <c:v>0.66700000000000004</c:v>
                </c:pt>
                <c:pt idx="2">
                  <c:v>0.85699999999999998</c:v>
                </c:pt>
                <c:pt idx="3">
                  <c:v>6.7000000000000004E-2</c:v>
                </c:pt>
                <c:pt idx="4">
                  <c:v>0.875</c:v>
                </c:pt>
                <c:pt idx="5">
                  <c:v>0.1</c:v>
                </c:pt>
                <c:pt idx="6">
                  <c:v>0.69799999999999995</c:v>
                </c:pt>
                <c:pt idx="7">
                  <c:v>0</c:v>
                </c:pt>
              </c:numCache>
            </c:numRef>
          </c:val>
          <c:extLst>
            <c:ext xmlns:c16="http://schemas.microsoft.com/office/drawing/2014/chart" uri="{C3380CC4-5D6E-409C-BE32-E72D297353CC}">
              <c16:uniqueId val="{00000015-5DD6-4948-A0EB-F55BADCB5FAC}"/>
            </c:ext>
          </c:extLst>
        </c:ser>
        <c:ser>
          <c:idx val="2"/>
          <c:order val="2"/>
          <c:tx>
            <c:strRef>
              <c:f>'[NAED Survey 2 Service Type Data Visualisation 20250624.xlsx]Individual_CBT_ED'!$A$41</c:f>
              <c:strCache>
                <c:ptCount val="1"/>
                <c:pt idx="0">
                  <c:v>Guided self help</c:v>
                </c:pt>
              </c:strCache>
            </c:strRef>
          </c:tx>
          <c:spPr>
            <a:solidFill>
              <a:srgbClr val="FFFF66"/>
            </a:solidFill>
            <a:ln>
              <a:noFill/>
            </a:ln>
            <a:effectLst/>
          </c:spPr>
          <c:invertIfNegative val="0"/>
          <c:dLbls>
            <c:dLbl>
              <c:idx val="1"/>
              <c:layout>
                <c:manualLayout>
                  <c:x val="1.329492576999778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DD6-4948-A0EB-F55BADCB5FAC}"/>
                </c:ext>
              </c:extLst>
            </c:dLbl>
            <c:dLbl>
              <c:idx val="2"/>
              <c:layout>
                <c:manualLayout>
                  <c:x val="1.06979119323180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19A-4160-96AD-DBA72D171535}"/>
                </c:ext>
              </c:extLst>
            </c:dLbl>
            <c:dLbl>
              <c:idx val="7"/>
              <c:layout>
                <c:manualLayout>
                  <c:x val="0"/>
                  <c:y val="-2.5672768025719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9A-4160-96AD-DBA72D171535}"/>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20250624.xlsx]Individual_CBT_ED'!$B$38:$I$38</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20250624.xlsx]Individual_CBT_ED'!$B$41:$I$41</c:f>
              <c:numCache>
                <c:formatCode>0.0%</c:formatCode>
                <c:ptCount val="8"/>
                <c:pt idx="0">
                  <c:v>0.623</c:v>
                </c:pt>
                <c:pt idx="1">
                  <c:v>0.66700000000000004</c:v>
                </c:pt>
                <c:pt idx="2">
                  <c:v>0.56000000000000005</c:v>
                </c:pt>
                <c:pt idx="3">
                  <c:v>0.33299999999999996</c:v>
                </c:pt>
                <c:pt idx="4">
                  <c:v>0.25</c:v>
                </c:pt>
                <c:pt idx="5">
                  <c:v>0.36700000000000005</c:v>
                </c:pt>
                <c:pt idx="6">
                  <c:v>0.442</c:v>
                </c:pt>
                <c:pt idx="7">
                  <c:v>0.28600000000000003</c:v>
                </c:pt>
              </c:numCache>
            </c:numRef>
          </c:val>
          <c:extLst>
            <c:ext xmlns:c16="http://schemas.microsoft.com/office/drawing/2014/chart" uri="{C3380CC4-5D6E-409C-BE32-E72D297353CC}">
              <c16:uniqueId val="{00000017-5DD6-4948-A0EB-F55BADCB5FAC}"/>
            </c:ext>
          </c:extLst>
        </c:ser>
        <c:ser>
          <c:idx val="3"/>
          <c:order val="3"/>
          <c:tx>
            <c:strRef>
              <c:f>'[NAED Survey 2 Service Type Data Visualisation 20250624.xlsx]Individual_CBT_ED'!$A$42</c:f>
              <c:strCache>
                <c:ptCount val="1"/>
                <c:pt idx="0">
                  <c:v>Other psychotherapy</c:v>
                </c:pt>
              </c:strCache>
            </c:strRef>
          </c:tx>
          <c:spPr>
            <a:solidFill>
              <a:srgbClr val="411B59"/>
            </a:solidFill>
            <a:ln>
              <a:noFill/>
            </a:ln>
            <a:effectLst/>
          </c:spPr>
          <c:invertIfNegative val="0"/>
          <c:dLbls>
            <c:dLbl>
              <c:idx val="1"/>
              <c:layout>
                <c:manualLayout>
                  <c:x val="1.3294925769997783E-2"/>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DD6-4948-A0EB-F55BADCB5FAC}"/>
                </c:ext>
              </c:extLst>
            </c:dLbl>
            <c:dLbl>
              <c:idx val="2"/>
              <c:layout>
                <c:manualLayout>
                  <c:x val="1.3294925769997783E-2"/>
                  <c:y val="3.00706660652533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DD6-4948-A0EB-F55BADCB5FAC}"/>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20250624.xlsx]Individual_CBT_ED'!$B$38:$I$38</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20250624.xlsx]Individual_CBT_ED'!$B$42:$I$42</c:f>
              <c:numCache>
                <c:formatCode>0.0%</c:formatCode>
                <c:ptCount val="8"/>
                <c:pt idx="0">
                  <c:v>0.70499999999999996</c:v>
                </c:pt>
                <c:pt idx="1">
                  <c:v>0.4</c:v>
                </c:pt>
                <c:pt idx="2">
                  <c:v>0.46399999999999997</c:v>
                </c:pt>
                <c:pt idx="3">
                  <c:v>0.4</c:v>
                </c:pt>
                <c:pt idx="4">
                  <c:v>0.625</c:v>
                </c:pt>
                <c:pt idx="5">
                  <c:v>0.5</c:v>
                </c:pt>
                <c:pt idx="6">
                  <c:v>0.48799999999999999</c:v>
                </c:pt>
                <c:pt idx="7">
                  <c:v>0.71400000000000008</c:v>
                </c:pt>
              </c:numCache>
            </c:numRef>
          </c:val>
          <c:extLst>
            <c:ext xmlns:c16="http://schemas.microsoft.com/office/drawing/2014/chart" uri="{C3380CC4-5D6E-409C-BE32-E72D297353CC}">
              <c16:uniqueId val="{0000001A-5DD6-4948-A0EB-F55BADCB5FAC}"/>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TreatmentOptions_Discuss!$A$2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TreatmentOptions_Discuss!$B$1:$I$1</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TreatmentOptions_Discuss!$B$2:$I$2</c:f>
              <c:numCache>
                <c:formatCode>0%</c:formatCode>
                <c:ptCount val="8"/>
                <c:pt idx="0" formatCode="0.0%">
                  <c:v>0.90300000000000002</c:v>
                </c:pt>
                <c:pt idx="1">
                  <c:v>1</c:v>
                </c:pt>
                <c:pt idx="2" formatCode="0.0%">
                  <c:v>0.91700000000000004</c:v>
                </c:pt>
                <c:pt idx="3" formatCode="0.0%">
                  <c:v>0.94099999999999995</c:v>
                </c:pt>
                <c:pt idx="4" formatCode="0.0%">
                  <c:v>0.91200000000000003</c:v>
                </c:pt>
                <c:pt idx="5" formatCode="0.0%">
                  <c:v>0.96799999999999997</c:v>
                </c:pt>
                <c:pt idx="6" formatCode="0.0%">
                  <c:v>0.93500000000000005</c:v>
                </c:pt>
                <c:pt idx="7" formatCode="0.0%">
                  <c:v>0.93899999999999995</c:v>
                </c:pt>
              </c:numCache>
            </c:numRef>
          </c:val>
          <c:extLst>
            <c:ext xmlns:c16="http://schemas.microsoft.com/office/drawing/2014/chart" uri="{C3380CC4-5D6E-409C-BE32-E72D297353CC}">
              <c16:uniqueId val="{00000000-3FF1-4E97-9C2A-EFC0EB310382}"/>
            </c:ext>
          </c:extLst>
        </c:ser>
        <c:ser>
          <c:idx val="1"/>
          <c:order val="1"/>
          <c:tx>
            <c:strRef>
              <c:f>TreatmentOptions_Discuss!$A$3</c:f>
              <c:strCache>
                <c:ptCount val="1"/>
                <c:pt idx="0">
                  <c:v>No</c:v>
                </c:pt>
              </c:strCache>
            </c:strRef>
          </c:tx>
          <c:spPr>
            <a:solidFill>
              <a:srgbClr val="EDAD1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3FF1-4E97-9C2A-EFC0EB310382}"/>
                </c:ext>
              </c:extLst>
            </c:dLbl>
            <c:dLbl>
              <c:idx val="3"/>
              <c:layout>
                <c:manualLayout>
                  <c:x val="0"/>
                  <c:y val="8.1549439347604388E-3"/>
                </c:manualLayout>
              </c:layout>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FF1-4E97-9C2A-EFC0EB310382}"/>
                </c:ext>
              </c:extLst>
            </c:dLbl>
            <c:dLbl>
              <c:idx val="4"/>
              <c:delete val="1"/>
              <c:extLst>
                <c:ext xmlns:c15="http://schemas.microsoft.com/office/drawing/2012/chart" uri="{CE6537A1-D6FC-4f65-9D91-7224C49458BB}"/>
                <c:ext xmlns:c16="http://schemas.microsoft.com/office/drawing/2014/chart" uri="{C3380CC4-5D6E-409C-BE32-E72D297353CC}">
                  <c16:uniqueId val="{00000003-3FF1-4E97-9C2A-EFC0EB310382}"/>
                </c:ext>
              </c:extLst>
            </c:dLbl>
            <c:dLbl>
              <c:idx val="5"/>
              <c:delete val="1"/>
              <c:extLst>
                <c:ext xmlns:c15="http://schemas.microsoft.com/office/drawing/2012/chart" uri="{CE6537A1-D6FC-4f65-9D91-7224C49458BB}"/>
                <c:ext xmlns:c16="http://schemas.microsoft.com/office/drawing/2014/chart" uri="{C3380CC4-5D6E-409C-BE32-E72D297353CC}">
                  <c16:uniqueId val="{00000004-3FF1-4E97-9C2A-EFC0EB310382}"/>
                </c:ext>
              </c:extLst>
            </c:dLbl>
            <c:dLbl>
              <c:idx val="6"/>
              <c:layout>
                <c:manualLayout>
                  <c:x val="-1.5615946803704251E-16"/>
                  <c:y val="4.07747196738022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F1-4E97-9C2A-EFC0EB310382}"/>
                </c:ext>
              </c:extLst>
            </c:dLbl>
            <c:dLbl>
              <c:idx val="7"/>
              <c:layout>
                <c:manualLayout>
                  <c:x val="0"/>
                  <c:y val="1.22324159021406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F1-4E97-9C2A-EFC0EB310382}"/>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TreatmentOptions_Discuss!$B$1:$I$1</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TreatmentOptions_Discuss!$B$3:$I$3</c:f>
              <c:numCache>
                <c:formatCode>0%</c:formatCode>
                <c:ptCount val="8"/>
                <c:pt idx="0" formatCode="0.0%">
                  <c:v>9.7000000000000003E-2</c:v>
                </c:pt>
                <c:pt idx="1">
                  <c:v>0</c:v>
                </c:pt>
                <c:pt idx="2" formatCode="0.0%">
                  <c:v>4.2000000000000003E-2</c:v>
                </c:pt>
                <c:pt idx="3">
                  <c:v>0.02</c:v>
                </c:pt>
                <c:pt idx="4">
                  <c:v>0</c:v>
                </c:pt>
                <c:pt idx="5">
                  <c:v>0</c:v>
                </c:pt>
                <c:pt idx="6" formatCode="0.0%">
                  <c:v>3.2000000000000001E-2</c:v>
                </c:pt>
                <c:pt idx="7" formatCode="0.0%">
                  <c:v>2.7E-2</c:v>
                </c:pt>
              </c:numCache>
            </c:numRef>
          </c:val>
          <c:extLst>
            <c:ext xmlns:c16="http://schemas.microsoft.com/office/drawing/2014/chart" uri="{C3380CC4-5D6E-409C-BE32-E72D297353CC}">
              <c16:uniqueId val="{00000007-3FF1-4E97-9C2A-EFC0EB310382}"/>
            </c:ext>
          </c:extLst>
        </c:ser>
        <c:ser>
          <c:idx val="2"/>
          <c:order val="2"/>
          <c:tx>
            <c:strRef>
              <c:f>TreatmentOptions_Discuss!$A$4</c:f>
              <c:strCache>
                <c:ptCount val="1"/>
                <c:pt idx="0">
                  <c:v>Only in Certain Cases</c:v>
                </c:pt>
              </c:strCache>
            </c:strRef>
          </c:tx>
          <c:spPr>
            <a:solidFill>
              <a:srgbClr val="411B5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3FF1-4E97-9C2A-EFC0EB310382}"/>
                </c:ext>
              </c:extLst>
            </c:dLbl>
            <c:dLbl>
              <c:idx val="1"/>
              <c:delete val="1"/>
              <c:extLst>
                <c:ext xmlns:c15="http://schemas.microsoft.com/office/drawing/2012/chart" uri="{CE6537A1-D6FC-4f65-9D91-7224C49458BB}"/>
                <c:ext xmlns:c16="http://schemas.microsoft.com/office/drawing/2014/chart" uri="{C3380CC4-5D6E-409C-BE32-E72D297353CC}">
                  <c16:uniqueId val="{00000009-3FF1-4E97-9C2A-EFC0EB31038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TreatmentOptions_Discuss!$B$1:$I$1</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TreatmentOptions_Discuss!$B$4:$I$4</c:f>
              <c:numCache>
                <c:formatCode>0%</c:formatCode>
                <c:ptCount val="8"/>
                <c:pt idx="0">
                  <c:v>0</c:v>
                </c:pt>
                <c:pt idx="1">
                  <c:v>0</c:v>
                </c:pt>
                <c:pt idx="2" formatCode="0.0%">
                  <c:v>4.2000000000000003E-2</c:v>
                </c:pt>
                <c:pt idx="3" formatCode="0.0%">
                  <c:v>3.9E-2</c:v>
                </c:pt>
                <c:pt idx="4" formatCode="0.0%">
                  <c:v>8.7999999999999995E-2</c:v>
                </c:pt>
                <c:pt idx="5" formatCode="0.0%">
                  <c:v>3.2000000000000001E-2</c:v>
                </c:pt>
                <c:pt idx="6" formatCode="0.0%">
                  <c:v>3.2000000000000001E-2</c:v>
                </c:pt>
                <c:pt idx="7" formatCode="0.0%">
                  <c:v>3.4000000000000002E-2</c:v>
                </c:pt>
              </c:numCache>
            </c:numRef>
          </c:val>
          <c:extLst>
            <c:ext xmlns:c16="http://schemas.microsoft.com/office/drawing/2014/chart" uri="{C3380CC4-5D6E-409C-BE32-E72D297353CC}">
              <c16:uniqueId val="{0000000A-3FF1-4E97-9C2A-EFC0EB310382}"/>
            </c:ext>
          </c:extLst>
        </c:ser>
        <c:dLbls>
          <c:dLblPos val="ctr"/>
          <c:showLegendKey val="0"/>
          <c:showVal val="1"/>
          <c:showCatName val="0"/>
          <c:showSerName val="0"/>
          <c:showPercent val="0"/>
          <c:showBubbleSize val="0"/>
        </c:dLbls>
        <c:gapWidth val="100"/>
        <c:overlap val="100"/>
        <c:axId val="1008694344"/>
        <c:axId val="1008697224"/>
      </c:barChart>
      <c:catAx>
        <c:axId val="100869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08697224"/>
        <c:crosses val="autoZero"/>
        <c:auto val="1"/>
        <c:lblAlgn val="ctr"/>
        <c:lblOffset val="100"/>
        <c:noMultiLvlLbl val="0"/>
      </c:catAx>
      <c:valAx>
        <c:axId val="10086972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0869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latin typeface="Montserrat" panose="00000500000000000000" pitchFamily="2" charset="0"/>
        </a:defRPr>
      </a:pPr>
      <a:endParaRPr lang="en-US"/>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'[NAED Survey 2 Service Type Data Visualisation 20250624.xlsx]TreatmentOptions_Discuss'!$A$2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20250624.xlsx]TreatmentOptions_Discuss'!$B$1:$I$1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20250624.xlsx]TreatmentOptions_Discuss'!$B$2:$I$2</c:f>
              <c:numCache>
                <c:formatCode>0.0%</c:formatCode>
                <c:ptCount val="8"/>
                <c:pt idx="0">
                  <c:v>0.93400000000000005</c:v>
                </c:pt>
                <c:pt idx="1">
                  <c:v>0.86699999999999999</c:v>
                </c:pt>
                <c:pt idx="2">
                  <c:v>0.92900000000000005</c:v>
                </c:pt>
                <c:pt idx="3">
                  <c:v>0.86699999999999999</c:v>
                </c:pt>
                <c:pt idx="4">
                  <c:v>1</c:v>
                </c:pt>
                <c:pt idx="5">
                  <c:v>0.96700000000000008</c:v>
                </c:pt>
                <c:pt idx="6">
                  <c:v>0.97699999999999998</c:v>
                </c:pt>
                <c:pt idx="7">
                  <c:v>1</c:v>
                </c:pt>
              </c:numCache>
            </c:numRef>
          </c:val>
          <c:extLst>
            <c:ext xmlns:c16="http://schemas.microsoft.com/office/drawing/2014/chart" uri="{C3380CC4-5D6E-409C-BE32-E72D297353CC}">
              <c16:uniqueId val="{00000000-59F4-4AB0-9D15-9C87190078A3}"/>
            </c:ext>
          </c:extLst>
        </c:ser>
        <c:ser>
          <c:idx val="1"/>
          <c:order val="1"/>
          <c:tx>
            <c:strRef>
              <c:f>'[NAED Survey 2 Service Type Data Visualisation 20250624.xlsx]TreatmentOptions_Discuss'!$A$3</c:f>
              <c:strCache>
                <c:ptCount val="1"/>
                <c:pt idx="0">
                  <c:v>No</c:v>
                </c:pt>
              </c:strCache>
            </c:strRef>
          </c:tx>
          <c:spPr>
            <a:solidFill>
              <a:srgbClr val="EDAD1F"/>
            </a:solidFill>
            <a:ln>
              <a:noFill/>
            </a:ln>
            <a:effectLst/>
          </c:spPr>
          <c:invertIfNegative val="0"/>
          <c:dLbls>
            <c:dLbl>
              <c:idx val="2"/>
              <c:layout>
                <c:manualLayout>
                  <c:x val="-4.0622915017834678E-17"/>
                  <c:y val="3.9564787339268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F4-4AB0-9D15-9C87190078A3}"/>
                </c:ext>
              </c:extLst>
            </c:dLbl>
            <c:dLbl>
              <c:idx val="4"/>
              <c:delete val="1"/>
              <c:extLst>
                <c:ext xmlns:c15="http://schemas.microsoft.com/office/drawing/2012/chart" uri="{CE6537A1-D6FC-4f65-9D91-7224C49458BB}"/>
                <c:ext xmlns:c16="http://schemas.microsoft.com/office/drawing/2014/chart" uri="{C3380CC4-5D6E-409C-BE32-E72D297353CC}">
                  <c16:uniqueId val="{00000002-59F4-4AB0-9D15-9C87190078A3}"/>
                </c:ext>
              </c:extLst>
            </c:dLbl>
            <c:dLbl>
              <c:idx val="5"/>
              <c:delete val="1"/>
              <c:extLst>
                <c:ext xmlns:c15="http://schemas.microsoft.com/office/drawing/2012/chart" uri="{CE6537A1-D6FC-4f65-9D91-7224C49458BB}"/>
                <c:ext xmlns:c16="http://schemas.microsoft.com/office/drawing/2014/chart" uri="{C3380CC4-5D6E-409C-BE32-E72D297353CC}">
                  <c16:uniqueId val="{00000003-59F4-4AB0-9D15-9C87190078A3}"/>
                </c:ext>
              </c:extLst>
            </c:dLbl>
            <c:dLbl>
              <c:idx val="7"/>
              <c:delete val="1"/>
              <c:extLst>
                <c:ext xmlns:c15="http://schemas.microsoft.com/office/drawing/2012/chart" uri="{CE6537A1-D6FC-4f65-9D91-7224C49458BB}"/>
                <c:ext xmlns:c16="http://schemas.microsoft.com/office/drawing/2014/chart" uri="{C3380CC4-5D6E-409C-BE32-E72D297353CC}">
                  <c16:uniqueId val="{00000004-59F4-4AB0-9D15-9C87190078A3}"/>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20250624.xlsx]TreatmentOptions_Discuss'!$B$1:$I$1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20250624.xlsx]TreatmentOptions_Discuss'!$B$3:$I$3</c:f>
              <c:numCache>
                <c:formatCode>0.0%</c:formatCode>
                <c:ptCount val="8"/>
                <c:pt idx="0">
                  <c:v>4.9000000000000002E-2</c:v>
                </c:pt>
                <c:pt idx="1">
                  <c:v>6.7000000000000004E-2</c:v>
                </c:pt>
                <c:pt idx="2">
                  <c:v>1.2E-2</c:v>
                </c:pt>
                <c:pt idx="3">
                  <c:v>6.7000000000000004E-2</c:v>
                </c:pt>
                <c:pt idx="4">
                  <c:v>0</c:v>
                </c:pt>
                <c:pt idx="5">
                  <c:v>0</c:v>
                </c:pt>
                <c:pt idx="6">
                  <c:v>2.3E-2</c:v>
                </c:pt>
                <c:pt idx="7">
                  <c:v>0</c:v>
                </c:pt>
              </c:numCache>
            </c:numRef>
          </c:val>
          <c:extLst>
            <c:ext xmlns:c16="http://schemas.microsoft.com/office/drawing/2014/chart" uri="{C3380CC4-5D6E-409C-BE32-E72D297353CC}">
              <c16:uniqueId val="{00000005-59F4-4AB0-9D15-9C87190078A3}"/>
            </c:ext>
          </c:extLst>
        </c:ser>
        <c:ser>
          <c:idx val="2"/>
          <c:order val="2"/>
          <c:tx>
            <c:strRef>
              <c:f>'[NAED Survey 2 Service Type Data Visualisation 20250624.xlsx]TreatmentOptions_Discuss'!$A$4</c:f>
              <c:strCache>
                <c:ptCount val="1"/>
                <c:pt idx="0">
                  <c:v>Only in certain cases</c:v>
                </c:pt>
              </c:strCache>
            </c:strRef>
          </c:tx>
          <c:spPr>
            <a:solidFill>
              <a:srgbClr val="411B59"/>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59F4-4AB0-9D15-9C87190078A3}"/>
                </c:ext>
              </c:extLst>
            </c:dLbl>
            <c:dLbl>
              <c:idx val="6"/>
              <c:delete val="1"/>
              <c:extLst>
                <c:ext xmlns:c15="http://schemas.microsoft.com/office/drawing/2012/chart" uri="{CE6537A1-D6FC-4f65-9D91-7224C49458BB}"/>
                <c:ext xmlns:c16="http://schemas.microsoft.com/office/drawing/2014/chart" uri="{C3380CC4-5D6E-409C-BE32-E72D297353CC}">
                  <c16:uniqueId val="{00000007-59F4-4AB0-9D15-9C87190078A3}"/>
                </c:ext>
              </c:extLst>
            </c:dLbl>
            <c:dLbl>
              <c:idx val="7"/>
              <c:delete val="1"/>
              <c:extLst>
                <c:ext xmlns:c15="http://schemas.microsoft.com/office/drawing/2012/chart" uri="{CE6537A1-D6FC-4f65-9D91-7224C49458BB}"/>
                <c:ext xmlns:c16="http://schemas.microsoft.com/office/drawing/2014/chart" uri="{C3380CC4-5D6E-409C-BE32-E72D297353CC}">
                  <c16:uniqueId val="{00000008-59F4-4AB0-9D15-9C87190078A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20250624.xlsx]TreatmentOptions_Discuss'!$B$1:$I$1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20250624.xlsx]TreatmentOptions_Discuss'!$B$4:$I$4</c:f>
              <c:numCache>
                <c:formatCode>0.0%</c:formatCode>
                <c:ptCount val="8"/>
                <c:pt idx="0">
                  <c:v>1.6E-2</c:v>
                </c:pt>
                <c:pt idx="1">
                  <c:v>6.7000000000000004E-2</c:v>
                </c:pt>
                <c:pt idx="2">
                  <c:v>0.06</c:v>
                </c:pt>
                <c:pt idx="3">
                  <c:v>6.7000000000000004E-2</c:v>
                </c:pt>
                <c:pt idx="4">
                  <c:v>0</c:v>
                </c:pt>
                <c:pt idx="5">
                  <c:v>3.3000000000000002E-2</c:v>
                </c:pt>
                <c:pt idx="6">
                  <c:v>0</c:v>
                </c:pt>
                <c:pt idx="7">
                  <c:v>0</c:v>
                </c:pt>
              </c:numCache>
            </c:numRef>
          </c:val>
          <c:extLst>
            <c:ext xmlns:c16="http://schemas.microsoft.com/office/drawing/2014/chart" uri="{C3380CC4-5D6E-409C-BE32-E72D297353CC}">
              <c16:uniqueId val="{00000009-59F4-4AB0-9D15-9C87190078A3}"/>
            </c:ext>
          </c:extLst>
        </c:ser>
        <c:dLbls>
          <c:dLblPos val="ctr"/>
          <c:showLegendKey val="0"/>
          <c:showVal val="1"/>
          <c:showCatName val="0"/>
          <c:showSerName val="0"/>
          <c:showPercent val="0"/>
          <c:showBubbleSize val="0"/>
        </c:dLbls>
        <c:gapWidth val="100"/>
        <c:overlap val="100"/>
        <c:axId val="1126026224"/>
        <c:axId val="1126015064"/>
      </c:barChart>
      <c:catAx>
        <c:axId val="11260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15064"/>
        <c:crosses val="autoZero"/>
        <c:auto val="1"/>
        <c:lblAlgn val="ctr"/>
        <c:lblOffset val="100"/>
        <c:noMultiLvlLbl val="0"/>
      </c:catAx>
      <c:valAx>
        <c:axId val="11260150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26224"/>
        <c:crosses val="autoZero"/>
        <c:crossBetween val="between"/>
      </c:valAx>
      <c:spPr>
        <a:noFill/>
        <a:ln>
          <a:noFill/>
        </a:ln>
        <a:effectLst/>
      </c:spPr>
    </c:plotArea>
    <c:legend>
      <c:legendPos val="b"/>
      <c:layout>
        <c:manualLayout>
          <c:xMode val="edge"/>
          <c:yMode val="edge"/>
          <c:x val="0.27164039447837129"/>
          <c:y val="0.93737649570744741"/>
          <c:w val="0.43665496806858056"/>
          <c:h val="5.259092138281285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US" b="1">
                <a:solidFill>
                  <a:srgbClr val="333333"/>
                </a:solidFill>
              </a:rPr>
              <a:t>Percentage of eating disorder teams that collaborate with other mental health teams or services</a:t>
            </a:r>
            <a:endParaRPr lang="en-GB" b="1">
              <a:solidFill>
                <a:srgbClr val="333333"/>
              </a:solidFill>
            </a:endParaRPr>
          </a:p>
        </c:rich>
      </c:tx>
      <c:layout>
        <c:manualLayout>
          <c:xMode val="edge"/>
          <c:yMode val="edge"/>
          <c:x val="0.1057324564089879"/>
          <c:y val="1.05785134981207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2.7703595190136116E-2"/>
          <c:y val="0.14225689970571861"/>
          <c:w val="0.57700128181651711"/>
          <c:h val="0.75185015509424957"/>
        </c:manualLayout>
      </c:layout>
      <c:pieChart>
        <c:varyColors val="1"/>
        <c:ser>
          <c:idx val="0"/>
          <c:order val="0"/>
          <c:tx>
            <c:strRef>
              <c:f>'https://rcpsych.sharepoint.com/teams/NAED/Shared Documents/02. Year 1 - Project scoping 2024-25/03. Service mapping/04. Data analysis/Data/Survey 2/Data visualisation/[NAED Survey 2 Regional Data Visualisation.xlsx]JointWork_Freq'!$I$1</c:f>
              <c:strCache>
                <c:ptCount val="1"/>
                <c:pt idx="0">
                  <c:v>National
(n = 263)</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F-47E5-B425-A9051FF7C663}"/>
              </c:ext>
            </c:extLst>
          </c:dPt>
          <c:dPt>
            <c:idx val="1"/>
            <c:bubble3D val="0"/>
            <c:spPr>
              <a:solidFill>
                <a:srgbClr val="00528C"/>
              </a:solidFill>
              <a:ln w="19050">
                <a:solidFill>
                  <a:schemeClr val="lt1"/>
                </a:solidFill>
              </a:ln>
              <a:effectLst/>
            </c:spPr>
            <c:extLst>
              <c:ext xmlns:c16="http://schemas.microsoft.com/office/drawing/2014/chart" uri="{C3380CC4-5D6E-409C-BE32-E72D297353CC}">
                <c16:uniqueId val="{00000003-EB9F-47E5-B425-A9051FF7C663}"/>
              </c:ext>
            </c:extLst>
          </c:dPt>
          <c:dPt>
            <c:idx val="2"/>
            <c:bubble3D val="0"/>
            <c:spPr>
              <a:solidFill>
                <a:srgbClr val="F77411"/>
              </a:solidFill>
              <a:ln w="19050">
                <a:solidFill>
                  <a:schemeClr val="lt1"/>
                </a:solidFill>
              </a:ln>
              <a:effectLst/>
            </c:spPr>
            <c:extLst>
              <c:ext xmlns:c16="http://schemas.microsoft.com/office/drawing/2014/chart" uri="{C3380CC4-5D6E-409C-BE32-E72D297353CC}">
                <c16:uniqueId val="{00000005-EB9F-47E5-B425-A9051FF7C663}"/>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EB9F-47E5-B425-A9051FF7C663}"/>
              </c:ext>
            </c:extLst>
          </c:dPt>
          <c:dPt>
            <c:idx val="4"/>
            <c:bubble3D val="0"/>
            <c:spPr>
              <a:solidFill>
                <a:srgbClr val="542567"/>
              </a:solidFill>
              <a:ln w="19050">
                <a:solidFill>
                  <a:schemeClr val="lt1"/>
                </a:solidFill>
              </a:ln>
              <a:effectLst/>
            </c:spPr>
            <c:extLst>
              <c:ext xmlns:c16="http://schemas.microsoft.com/office/drawing/2014/chart" uri="{C3380CC4-5D6E-409C-BE32-E72D297353CC}">
                <c16:uniqueId val="{00000009-EB9F-47E5-B425-A9051FF7C663}"/>
              </c:ext>
            </c:extLst>
          </c:dPt>
          <c:dLbls>
            <c:dLbl>
              <c:idx val="0"/>
              <c:delete val="1"/>
              <c:extLst>
                <c:ext xmlns:c15="http://schemas.microsoft.com/office/drawing/2012/chart" uri="{CE6537A1-D6FC-4f65-9D91-7224C49458BB}"/>
                <c:ext xmlns:c16="http://schemas.microsoft.com/office/drawing/2014/chart" uri="{C3380CC4-5D6E-409C-BE32-E72D297353CC}">
                  <c16:uniqueId val="{00000001-EB9F-47E5-B425-A9051FF7C663}"/>
                </c:ext>
              </c:extLst>
            </c:dLbl>
            <c:dLbl>
              <c:idx val="1"/>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ontserrat"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EB9F-47E5-B425-A9051FF7C663}"/>
                </c:ext>
              </c:extLst>
            </c:dLbl>
            <c:dLbl>
              <c:idx val="2"/>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ontserrat"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EB9F-47E5-B425-A9051FF7C663}"/>
                </c:ext>
              </c:extLst>
            </c:dLbl>
            <c:dLbl>
              <c:idx val="3"/>
              <c:numFmt formatCode="0%" sourceLinked="0"/>
              <c:spPr>
                <a:noFill/>
                <a:ln>
                  <a:noFill/>
                </a:ln>
                <a:effectLst/>
              </c:spPr>
              <c:txPr>
                <a:bodyPr rot="0" spcFirstLastPara="1" vertOverflow="ellipsis" vert="horz" wrap="square" anchor="ctr" anchorCtr="1"/>
                <a:lstStyle/>
                <a:p>
                  <a:pPr>
                    <a:defRPr sz="1400" b="0" i="0" u="none" strike="noStrike" kern="1200" baseline="0">
                      <a:solidFill>
                        <a:srgbClr val="333333"/>
                      </a:solidFill>
                      <a:latin typeface="Montserrat"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EB9F-47E5-B425-A9051FF7C663}"/>
                </c:ext>
              </c:extLst>
            </c:dLbl>
            <c:dLbl>
              <c:idx val="4"/>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ontserrat" panose="00000500000000000000" pitchFamily="2" charset="0"/>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9-EB9F-47E5-B425-A9051FF7C663}"/>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[2]JointWork_Freq!$A$2:$A$6</c:f>
              <c:strCache>
                <c:ptCount val="5"/>
                <c:pt idx="0">
                  <c:v>Never</c:v>
                </c:pt>
                <c:pt idx="1">
                  <c:v>Rarely (less than 25% of cases)</c:v>
                </c:pt>
                <c:pt idx="2">
                  <c:v>Sometimes (25-50% of cases)</c:v>
                </c:pt>
                <c:pt idx="3">
                  <c:v>Often (51-75% of cases)</c:v>
                </c:pt>
                <c:pt idx="4">
                  <c:v>Usually (more than 75% of cases)</c:v>
                </c:pt>
              </c:strCache>
            </c:strRef>
          </c:cat>
          <c:val>
            <c:numRef>
              <c:f>[2]JointWork_Freq!$I$2:$I$6</c:f>
              <c:numCache>
                <c:formatCode>General</c:formatCode>
                <c:ptCount val="5"/>
                <c:pt idx="0">
                  <c:v>0</c:v>
                </c:pt>
                <c:pt idx="1">
                  <c:v>0.14099999999999999</c:v>
                </c:pt>
                <c:pt idx="2">
                  <c:v>0.32700000000000001</c:v>
                </c:pt>
                <c:pt idx="3">
                  <c:v>0.19800000000000001</c:v>
                </c:pt>
                <c:pt idx="4">
                  <c:v>0.33500000000000002</c:v>
                </c:pt>
              </c:numCache>
            </c:numRef>
          </c:val>
          <c:extLst>
            <c:ext xmlns:c16="http://schemas.microsoft.com/office/drawing/2014/chart" uri="{C3380CC4-5D6E-409C-BE32-E72D297353CC}">
              <c16:uniqueId val="{0000000A-EB9F-47E5-B425-A9051FF7C66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0"/>
        <c:delete val="1"/>
      </c:legendEntry>
      <c:layout>
        <c:manualLayout>
          <c:xMode val="edge"/>
          <c:yMode val="edge"/>
          <c:x val="0.62356361896865364"/>
          <c:y val="0.25317256491677642"/>
          <c:w val="0.34405200512726608"/>
          <c:h val="0.530007799006918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sz="1400" b="1">
                <a:solidFill>
                  <a:srgbClr val="333333"/>
                </a:solidFill>
              </a:rPr>
              <a:t>Percentage of teams that have a protocol for shared care of disordered</a:t>
            </a:r>
            <a:r>
              <a:rPr lang="en-GB" sz="1400" b="1" baseline="0">
                <a:solidFill>
                  <a:srgbClr val="333333"/>
                </a:solidFill>
              </a:rPr>
              <a:t> eating behaviour in the context of other psychiatric comorbidities, by service type</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'[NAED Survey 2 Service Type Data Visualisation 20250624.xlsx]SCP_PsychComorb'!$A$2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20250624.xlsx]SCP_PsychComorb'!$B$1:$I$1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20250624.xlsx]SCP_PsychComorb'!$B$2:$I$2</c:f>
              <c:numCache>
                <c:formatCode>0.0%</c:formatCode>
                <c:ptCount val="8"/>
                <c:pt idx="0">
                  <c:v>0.32799999999999996</c:v>
                </c:pt>
                <c:pt idx="1">
                  <c:v>0.13300000000000001</c:v>
                </c:pt>
                <c:pt idx="2">
                  <c:v>0.39300000000000002</c:v>
                </c:pt>
                <c:pt idx="3">
                  <c:v>0.26700000000000002</c:v>
                </c:pt>
                <c:pt idx="4">
                  <c:v>0.125</c:v>
                </c:pt>
                <c:pt idx="5">
                  <c:v>0.36700000000000005</c:v>
                </c:pt>
                <c:pt idx="6">
                  <c:v>0.442</c:v>
                </c:pt>
                <c:pt idx="7">
                  <c:v>0.71399999999999997</c:v>
                </c:pt>
              </c:numCache>
            </c:numRef>
          </c:val>
          <c:extLst>
            <c:ext xmlns:c16="http://schemas.microsoft.com/office/drawing/2014/chart" uri="{C3380CC4-5D6E-409C-BE32-E72D297353CC}">
              <c16:uniqueId val="{00000000-E47B-489D-922F-6445A093C3B1}"/>
            </c:ext>
          </c:extLst>
        </c:ser>
        <c:ser>
          <c:idx val="1"/>
          <c:order val="1"/>
          <c:tx>
            <c:strRef>
              <c:f>'[NAED Survey 2 Service Type Data Visualisation 20250624.xlsx]SCP_PsychComorb'!$A$3</c:f>
              <c:strCache>
                <c:ptCount val="1"/>
                <c:pt idx="0">
                  <c:v>No</c:v>
                </c:pt>
              </c:strCache>
            </c:strRef>
          </c:tx>
          <c:spPr>
            <a:solidFill>
              <a:srgbClr val="EDAD1F"/>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E47B-489D-922F-6445A093C3B1}"/>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20250624.xlsx]SCP_PsychComorb'!$B$1:$I$1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20250624.xlsx]SCP_PsychComorb'!$B$3:$I$3</c:f>
              <c:numCache>
                <c:formatCode>0.0%</c:formatCode>
                <c:ptCount val="8"/>
                <c:pt idx="0">
                  <c:v>0.60699999999999998</c:v>
                </c:pt>
                <c:pt idx="1">
                  <c:v>0.73299999999999998</c:v>
                </c:pt>
                <c:pt idx="2">
                  <c:v>0.53600000000000003</c:v>
                </c:pt>
                <c:pt idx="3">
                  <c:v>0.6</c:v>
                </c:pt>
                <c:pt idx="4">
                  <c:v>0.75</c:v>
                </c:pt>
                <c:pt idx="5">
                  <c:v>0.433</c:v>
                </c:pt>
                <c:pt idx="6">
                  <c:v>0.39500000000000002</c:v>
                </c:pt>
                <c:pt idx="7">
                  <c:v>0</c:v>
                </c:pt>
              </c:numCache>
            </c:numRef>
          </c:val>
          <c:extLst>
            <c:ext xmlns:c16="http://schemas.microsoft.com/office/drawing/2014/chart" uri="{C3380CC4-5D6E-409C-BE32-E72D297353CC}">
              <c16:uniqueId val="{00000002-E47B-489D-922F-6445A093C3B1}"/>
            </c:ext>
          </c:extLst>
        </c:ser>
        <c:ser>
          <c:idx val="2"/>
          <c:order val="2"/>
          <c:tx>
            <c:strRef>
              <c:f>'[NAED Survey 2 Service Type Data Visualisation 20250624.xlsx]SCP_PsychComorb'!$A$4</c:f>
              <c:strCache>
                <c:ptCount val="1"/>
                <c:pt idx="0">
                  <c:v>Unknown</c:v>
                </c:pt>
              </c:strCache>
            </c:strRef>
          </c:tx>
          <c:spPr>
            <a:solidFill>
              <a:srgbClr val="411B5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20250624.xlsx]SCP_PsychComorb'!$B$1:$I$1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20250624.xlsx]SCP_PsychComorb'!$B$4:$I$4</c:f>
              <c:numCache>
                <c:formatCode>0.0%</c:formatCode>
                <c:ptCount val="8"/>
                <c:pt idx="0">
                  <c:v>6.6000000000000003E-2</c:v>
                </c:pt>
                <c:pt idx="1">
                  <c:v>0.13300000000000001</c:v>
                </c:pt>
                <c:pt idx="2">
                  <c:v>7.0999999999999994E-2</c:v>
                </c:pt>
                <c:pt idx="3">
                  <c:v>0.13300000000000001</c:v>
                </c:pt>
                <c:pt idx="4">
                  <c:v>0.125</c:v>
                </c:pt>
                <c:pt idx="5">
                  <c:v>0.2</c:v>
                </c:pt>
                <c:pt idx="6">
                  <c:v>0.16300000000000001</c:v>
                </c:pt>
                <c:pt idx="7">
                  <c:v>0.28599999999999998</c:v>
                </c:pt>
              </c:numCache>
            </c:numRef>
          </c:val>
          <c:extLst>
            <c:ext xmlns:c16="http://schemas.microsoft.com/office/drawing/2014/chart" uri="{C3380CC4-5D6E-409C-BE32-E72D297353CC}">
              <c16:uniqueId val="{00000003-E47B-489D-922F-6445A093C3B1}"/>
            </c:ext>
          </c:extLst>
        </c:ser>
        <c:dLbls>
          <c:dLblPos val="ctr"/>
          <c:showLegendKey val="0"/>
          <c:showVal val="1"/>
          <c:showCatName val="0"/>
          <c:showSerName val="0"/>
          <c:showPercent val="0"/>
          <c:showBubbleSize val="0"/>
        </c:dLbls>
        <c:gapWidth val="100"/>
        <c:overlap val="100"/>
        <c:axId val="1126026224"/>
        <c:axId val="1126015064"/>
      </c:barChart>
      <c:catAx>
        <c:axId val="11260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15064"/>
        <c:crosses val="autoZero"/>
        <c:auto val="1"/>
        <c:lblAlgn val="ctr"/>
        <c:lblOffset val="100"/>
        <c:noMultiLvlLbl val="0"/>
      </c:catAx>
      <c:valAx>
        <c:axId val="1126015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26224"/>
        <c:crosses val="autoZero"/>
        <c:crossBetween val="between"/>
      </c:valAx>
      <c:spPr>
        <a:noFill/>
        <a:ln>
          <a:noFill/>
        </a:ln>
        <a:effectLst/>
      </c:spPr>
    </c:plotArea>
    <c:legend>
      <c:legendPos val="b"/>
      <c:layout>
        <c:manualLayout>
          <c:xMode val="edge"/>
          <c:yMode val="edge"/>
          <c:x val="0.29138124508339558"/>
          <c:y val="0.93737651701379865"/>
          <c:w val="0.37743226598193552"/>
          <c:h val="5.259092138281285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latin typeface="Montserrat" panose="00000500000000000000" pitchFamily="2" charset="0"/>
        </a:defRPr>
      </a:pPr>
      <a:endParaRPr lang="en-US"/>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teams that have a protocol for shared</a:t>
            </a:r>
            <a:r>
              <a:rPr lang="en-GB" sz="1400" b="1" baseline="0">
                <a:solidFill>
                  <a:srgbClr val="333333"/>
                </a:solidFill>
              </a:rPr>
              <a:t> care of disordered behaviour in the context of other physical comorbidities, by service type</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'[NAED Survey 2 Service Type Data Visualisation 20250624.xlsx]SCP_PhysComorb'!$A$2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20250624.xlsx]SCP_PhysComorb'!$B$1:$I$1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20250624.xlsx]SCP_PhysComorb'!$B$2:$I$2</c:f>
              <c:numCache>
                <c:formatCode>0.0%</c:formatCode>
                <c:ptCount val="8"/>
                <c:pt idx="0">
                  <c:v>0.36099999999999999</c:v>
                </c:pt>
                <c:pt idx="1">
                  <c:v>0.2</c:v>
                </c:pt>
                <c:pt idx="2">
                  <c:v>0.32100000000000001</c:v>
                </c:pt>
                <c:pt idx="3">
                  <c:v>0.26700000000000002</c:v>
                </c:pt>
                <c:pt idx="4">
                  <c:v>0.125</c:v>
                </c:pt>
                <c:pt idx="5">
                  <c:v>0.46700000000000003</c:v>
                </c:pt>
                <c:pt idx="6">
                  <c:v>0.37200000000000005</c:v>
                </c:pt>
                <c:pt idx="7">
                  <c:v>0.57099999999999995</c:v>
                </c:pt>
              </c:numCache>
            </c:numRef>
          </c:val>
          <c:extLst>
            <c:ext xmlns:c16="http://schemas.microsoft.com/office/drawing/2014/chart" uri="{C3380CC4-5D6E-409C-BE32-E72D297353CC}">
              <c16:uniqueId val="{00000000-2475-4221-A2B4-A0AB00F1600D}"/>
            </c:ext>
          </c:extLst>
        </c:ser>
        <c:ser>
          <c:idx val="1"/>
          <c:order val="1"/>
          <c:tx>
            <c:strRef>
              <c:f>'[NAED Survey 2 Service Type Data Visualisation 20250624.xlsx]SCP_PhysComorb'!$A$3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20250624.xlsx]SCP_PhysComorb'!$B$1:$I$1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20250624.xlsx]SCP_PhysComorb'!$B$3:$I$3</c:f>
              <c:numCache>
                <c:formatCode>0.0%</c:formatCode>
                <c:ptCount val="8"/>
                <c:pt idx="0">
                  <c:v>0.57399999999999995</c:v>
                </c:pt>
                <c:pt idx="1">
                  <c:v>0.66700000000000004</c:v>
                </c:pt>
                <c:pt idx="2">
                  <c:v>0.63100000000000001</c:v>
                </c:pt>
                <c:pt idx="3">
                  <c:v>0.53299999999999992</c:v>
                </c:pt>
                <c:pt idx="4">
                  <c:v>0.75</c:v>
                </c:pt>
                <c:pt idx="5">
                  <c:v>0.433</c:v>
                </c:pt>
                <c:pt idx="6">
                  <c:v>0.46500000000000002</c:v>
                </c:pt>
                <c:pt idx="7">
                  <c:v>0.14299999999999999</c:v>
                </c:pt>
              </c:numCache>
            </c:numRef>
          </c:val>
          <c:extLst>
            <c:ext xmlns:c16="http://schemas.microsoft.com/office/drawing/2014/chart" uri="{C3380CC4-5D6E-409C-BE32-E72D297353CC}">
              <c16:uniqueId val="{00000001-2475-4221-A2B4-A0AB00F1600D}"/>
            </c:ext>
          </c:extLst>
        </c:ser>
        <c:ser>
          <c:idx val="2"/>
          <c:order val="2"/>
          <c:tx>
            <c:strRef>
              <c:f>'[NAED Survey 2 Service Type Data Visualisation 20250624.xlsx]SCP_PhysComorb'!$A$4</c:f>
              <c:strCache>
                <c:ptCount val="1"/>
                <c:pt idx="0">
                  <c:v>Unknown</c:v>
                </c:pt>
              </c:strCache>
            </c:strRef>
          </c:tx>
          <c:spPr>
            <a:solidFill>
              <a:srgbClr val="411B5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20250624.xlsx]SCP_PhysComorb'!$B$1:$I$1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20250624.xlsx]SCP_PhysComorb'!$B$4:$I$4</c:f>
              <c:numCache>
                <c:formatCode>0.0%</c:formatCode>
                <c:ptCount val="8"/>
                <c:pt idx="0">
                  <c:v>6.6000000000000003E-2</c:v>
                </c:pt>
                <c:pt idx="1">
                  <c:v>0.13300000000000001</c:v>
                </c:pt>
                <c:pt idx="2">
                  <c:v>4.8000000000000001E-2</c:v>
                </c:pt>
                <c:pt idx="3">
                  <c:v>0.2</c:v>
                </c:pt>
                <c:pt idx="4">
                  <c:v>0.125</c:v>
                </c:pt>
                <c:pt idx="5">
                  <c:v>0.1</c:v>
                </c:pt>
                <c:pt idx="6">
                  <c:v>0.16300000000000001</c:v>
                </c:pt>
                <c:pt idx="7">
                  <c:v>0.28599999999999998</c:v>
                </c:pt>
              </c:numCache>
            </c:numRef>
          </c:val>
          <c:extLst>
            <c:ext xmlns:c16="http://schemas.microsoft.com/office/drawing/2014/chart" uri="{C3380CC4-5D6E-409C-BE32-E72D297353CC}">
              <c16:uniqueId val="{00000002-2475-4221-A2B4-A0AB00F1600D}"/>
            </c:ext>
          </c:extLst>
        </c:ser>
        <c:dLbls>
          <c:dLblPos val="ctr"/>
          <c:showLegendKey val="0"/>
          <c:showVal val="1"/>
          <c:showCatName val="0"/>
          <c:showSerName val="0"/>
          <c:showPercent val="0"/>
          <c:showBubbleSize val="0"/>
        </c:dLbls>
        <c:gapWidth val="100"/>
        <c:overlap val="100"/>
        <c:axId val="1126026224"/>
        <c:axId val="1126015064"/>
      </c:barChart>
      <c:catAx>
        <c:axId val="11260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15064"/>
        <c:crosses val="autoZero"/>
        <c:auto val="1"/>
        <c:lblAlgn val="ctr"/>
        <c:lblOffset val="100"/>
        <c:noMultiLvlLbl val="0"/>
      </c:catAx>
      <c:valAx>
        <c:axId val="1126015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26224"/>
        <c:crosses val="autoZero"/>
        <c:crossBetween val="between"/>
      </c:valAx>
      <c:spPr>
        <a:noFill/>
        <a:ln>
          <a:noFill/>
        </a:ln>
        <a:effectLst/>
      </c:spPr>
    </c:plotArea>
    <c:legend>
      <c:legendPos val="b"/>
      <c:layout>
        <c:manualLayout>
          <c:xMode val="edge"/>
          <c:yMode val="edge"/>
          <c:x val="0.33634748586995611"/>
          <c:y val="0.93737659091413317"/>
          <c:w val="0.36563503241813944"/>
          <c:h val="5.259092138281285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latin typeface="Montserrat" panose="00000500000000000000"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The percentage of teams that are</a:t>
            </a:r>
            <a:r>
              <a:rPr lang="en-GB" sz="1400" b="1" baseline="0">
                <a:solidFill>
                  <a:srgbClr val="333333"/>
                </a:solidFill>
              </a:rPr>
              <a:t> delivered by each type of provider, by service type</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8.091483129826163E-2"/>
          <c:y val="0.12968562773105652"/>
          <c:w val="0.89555994149266471"/>
          <c:h val="0.66161207736010885"/>
        </c:manualLayout>
      </c:layout>
      <c:barChart>
        <c:barDir val="col"/>
        <c:grouping val="stacked"/>
        <c:varyColors val="0"/>
        <c:ser>
          <c:idx val="0"/>
          <c:order val="0"/>
          <c:tx>
            <c:strRef>
              <c:f>'Service Delivered By'!$A$75</c:f>
              <c:strCache>
                <c:ptCount val="1"/>
                <c:pt idx="0">
                  <c:v>NHS Only</c:v>
                </c:pt>
              </c:strCache>
            </c:strRef>
          </c:tx>
          <c:spPr>
            <a:solidFill>
              <a:srgbClr val="F57A27"/>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F0-46F8-ACC0-9889F195707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Delivered By'!$B$74:$I$74</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=7)</c:v>
                </c:pt>
              </c:strCache>
            </c:strRef>
          </c:cat>
          <c:val>
            <c:numRef>
              <c:f>'Service Delivered By'!$B$75:$I$75</c:f>
              <c:numCache>
                <c:formatCode>0.0%</c:formatCode>
                <c:ptCount val="8"/>
                <c:pt idx="0">
                  <c:v>0.81799999999999995</c:v>
                </c:pt>
                <c:pt idx="1">
                  <c:v>0.73299999999999998</c:v>
                </c:pt>
                <c:pt idx="2">
                  <c:v>0.88400000000000001</c:v>
                </c:pt>
                <c:pt idx="3">
                  <c:v>0.875</c:v>
                </c:pt>
                <c:pt idx="4">
                  <c:v>1</c:v>
                </c:pt>
                <c:pt idx="5">
                  <c:v>0.57600000000000007</c:v>
                </c:pt>
                <c:pt idx="6">
                  <c:v>0.71099999999999997</c:v>
                </c:pt>
                <c:pt idx="7">
                  <c:v>0.14300000000000002</c:v>
                </c:pt>
              </c:numCache>
            </c:numRef>
          </c:val>
          <c:extLst>
            <c:ext xmlns:c16="http://schemas.microsoft.com/office/drawing/2014/chart" uri="{C3380CC4-5D6E-409C-BE32-E72D297353CC}">
              <c16:uniqueId val="{00000001-15F0-46F8-ACC0-9889F195707A}"/>
            </c:ext>
          </c:extLst>
        </c:ser>
        <c:ser>
          <c:idx val="1"/>
          <c:order val="1"/>
          <c:tx>
            <c:strRef>
              <c:f>'Service Delivered By'!$A$76</c:f>
              <c:strCache>
                <c:ptCount val="1"/>
                <c:pt idx="0">
                  <c:v>NHS and VCSE</c:v>
                </c:pt>
              </c:strCache>
            </c:strRef>
          </c:tx>
          <c:spPr>
            <a:solidFill>
              <a:srgbClr val="EDAD1F"/>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F0-46F8-ACC0-9889F195707A}"/>
                </c:ext>
              </c:extLst>
            </c:dLbl>
            <c:dLbl>
              <c:idx val="3"/>
              <c:delete val="1"/>
              <c:extLst>
                <c:ext xmlns:c15="http://schemas.microsoft.com/office/drawing/2012/chart" uri="{CE6537A1-D6FC-4f65-9D91-7224C49458BB}"/>
                <c:ext xmlns:c16="http://schemas.microsoft.com/office/drawing/2014/chart" uri="{C3380CC4-5D6E-409C-BE32-E72D297353CC}">
                  <c16:uniqueId val="{00000003-15F0-46F8-ACC0-9889F195707A}"/>
                </c:ext>
              </c:extLst>
            </c:dLbl>
            <c:dLbl>
              <c:idx val="4"/>
              <c:delete val="1"/>
              <c:extLst>
                <c:ext xmlns:c15="http://schemas.microsoft.com/office/drawing/2012/chart" uri="{CE6537A1-D6FC-4f65-9D91-7224C49458BB}"/>
                <c:ext xmlns:c16="http://schemas.microsoft.com/office/drawing/2014/chart" uri="{C3380CC4-5D6E-409C-BE32-E72D297353CC}">
                  <c16:uniqueId val="{00000004-15F0-46F8-ACC0-9889F195707A}"/>
                </c:ext>
              </c:extLst>
            </c:dLbl>
            <c:dLbl>
              <c:idx val="5"/>
              <c:delete val="1"/>
              <c:extLst>
                <c:ext xmlns:c15="http://schemas.microsoft.com/office/drawing/2012/chart" uri="{CE6537A1-D6FC-4f65-9D91-7224C49458BB}"/>
                <c:ext xmlns:c16="http://schemas.microsoft.com/office/drawing/2014/chart" uri="{C3380CC4-5D6E-409C-BE32-E72D297353CC}">
                  <c16:uniqueId val="{00000005-15F0-46F8-ACC0-9889F195707A}"/>
                </c:ext>
              </c:extLst>
            </c:dLbl>
            <c:dLbl>
              <c:idx val="6"/>
              <c:delete val="1"/>
              <c:extLst>
                <c:ext xmlns:c15="http://schemas.microsoft.com/office/drawing/2012/chart" uri="{CE6537A1-D6FC-4f65-9D91-7224C49458BB}"/>
                <c:ext xmlns:c16="http://schemas.microsoft.com/office/drawing/2014/chart" uri="{C3380CC4-5D6E-409C-BE32-E72D297353CC}">
                  <c16:uniqueId val="{00000006-15F0-46F8-ACC0-9889F195707A}"/>
                </c:ext>
              </c:extLst>
            </c:dLbl>
            <c:dLbl>
              <c:idx val="7"/>
              <c:delete val="1"/>
              <c:extLst>
                <c:ext xmlns:c15="http://schemas.microsoft.com/office/drawing/2012/chart" uri="{CE6537A1-D6FC-4f65-9D91-7224C49458BB}"/>
                <c:ext xmlns:c16="http://schemas.microsoft.com/office/drawing/2014/chart" uri="{C3380CC4-5D6E-409C-BE32-E72D297353CC}">
                  <c16:uniqueId val="{00000007-15F0-46F8-ACC0-9889F195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Delivered By'!$B$74:$I$74</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=7)</c:v>
                </c:pt>
              </c:strCache>
            </c:strRef>
          </c:cat>
          <c:val>
            <c:numRef>
              <c:f>'Service Delivered By'!$B$76:$I$76</c:f>
              <c:numCache>
                <c:formatCode>0.0%</c:formatCode>
                <c:ptCount val="8"/>
                <c:pt idx="0">
                  <c:v>9.0999999999999998E-2</c:v>
                </c:pt>
                <c:pt idx="1">
                  <c:v>6.7000000000000004E-2</c:v>
                </c:pt>
                <c:pt idx="2">
                  <c:v>0.105</c:v>
                </c:pt>
                <c:pt idx="3">
                  <c:v>0</c:v>
                </c:pt>
                <c:pt idx="4">
                  <c:v>0</c:v>
                </c:pt>
                <c:pt idx="5">
                  <c:v>0</c:v>
                </c:pt>
                <c:pt idx="6">
                  <c:v>0</c:v>
                </c:pt>
                <c:pt idx="7">
                  <c:v>0</c:v>
                </c:pt>
              </c:numCache>
            </c:numRef>
          </c:val>
          <c:extLst>
            <c:ext xmlns:c16="http://schemas.microsoft.com/office/drawing/2014/chart" uri="{C3380CC4-5D6E-409C-BE32-E72D297353CC}">
              <c16:uniqueId val="{00000008-15F0-46F8-ACC0-9889F195707A}"/>
            </c:ext>
          </c:extLst>
        </c:ser>
        <c:ser>
          <c:idx val="2"/>
          <c:order val="2"/>
          <c:tx>
            <c:strRef>
              <c:f>'Service Delivered By'!$A$77</c:f>
              <c:strCache>
                <c:ptCount val="1"/>
                <c:pt idx="0">
                  <c:v>VCSE Only</c:v>
                </c:pt>
              </c:strCache>
            </c:strRef>
          </c:tx>
          <c:spPr>
            <a:solidFill>
              <a:srgbClr val="059FDD"/>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F0-46F8-ACC0-9889F195707A}"/>
                </c:ext>
              </c:extLst>
            </c:dLbl>
            <c:dLbl>
              <c:idx val="4"/>
              <c:delete val="1"/>
              <c:extLst>
                <c:ext xmlns:c15="http://schemas.microsoft.com/office/drawing/2012/chart" uri="{CE6537A1-D6FC-4f65-9D91-7224C49458BB}"/>
                <c:ext xmlns:c16="http://schemas.microsoft.com/office/drawing/2014/chart" uri="{C3380CC4-5D6E-409C-BE32-E72D297353CC}">
                  <c16:uniqueId val="{0000000A-15F0-46F8-ACC0-9889F195707A}"/>
                </c:ext>
              </c:extLst>
            </c:dLbl>
            <c:dLbl>
              <c:idx val="5"/>
              <c:delete val="1"/>
              <c:extLst>
                <c:ext xmlns:c15="http://schemas.microsoft.com/office/drawing/2012/chart" uri="{CE6537A1-D6FC-4f65-9D91-7224C49458BB}"/>
                <c:ext xmlns:c16="http://schemas.microsoft.com/office/drawing/2014/chart" uri="{C3380CC4-5D6E-409C-BE32-E72D297353CC}">
                  <c16:uniqueId val="{0000000B-15F0-46F8-ACC0-9889F195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Delivered By'!$B$74:$I$74</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=7)</c:v>
                </c:pt>
              </c:strCache>
            </c:strRef>
          </c:cat>
          <c:val>
            <c:numRef>
              <c:f>'Service Delivered By'!$B$77:$I$77</c:f>
              <c:numCache>
                <c:formatCode>0.0%</c:formatCode>
                <c:ptCount val="8"/>
                <c:pt idx="0">
                  <c:v>7.5999999999999998E-2</c:v>
                </c:pt>
                <c:pt idx="1">
                  <c:v>0.2</c:v>
                </c:pt>
                <c:pt idx="2">
                  <c:v>1.2E-2</c:v>
                </c:pt>
                <c:pt idx="3">
                  <c:v>6.3E-2</c:v>
                </c:pt>
                <c:pt idx="4">
                  <c:v>0</c:v>
                </c:pt>
                <c:pt idx="5">
                  <c:v>0</c:v>
                </c:pt>
                <c:pt idx="6">
                  <c:v>2.2000000000000002E-2</c:v>
                </c:pt>
                <c:pt idx="7">
                  <c:v>0.71400000000000008</c:v>
                </c:pt>
              </c:numCache>
            </c:numRef>
          </c:val>
          <c:extLst>
            <c:ext xmlns:c16="http://schemas.microsoft.com/office/drawing/2014/chart" uri="{C3380CC4-5D6E-409C-BE32-E72D297353CC}">
              <c16:uniqueId val="{0000000C-15F0-46F8-ACC0-9889F195707A}"/>
            </c:ext>
          </c:extLst>
        </c:ser>
        <c:ser>
          <c:idx val="3"/>
          <c:order val="3"/>
          <c:tx>
            <c:strRef>
              <c:f>'Service Delivered By'!$A$78</c:f>
              <c:strCache>
                <c:ptCount val="1"/>
                <c:pt idx="0">
                  <c:v>Private Only</c:v>
                </c:pt>
              </c:strCache>
            </c:strRef>
          </c:tx>
          <c:spPr>
            <a:solidFill>
              <a:srgbClr val="411B59"/>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15F0-46F8-ACC0-9889F195707A}"/>
                </c:ext>
              </c:extLst>
            </c:dLbl>
            <c:dLbl>
              <c:idx val="4"/>
              <c:delete val="1"/>
              <c:extLst>
                <c:ext xmlns:c15="http://schemas.microsoft.com/office/drawing/2012/chart" uri="{CE6537A1-D6FC-4f65-9D91-7224C49458BB}"/>
                <c:ext xmlns:c16="http://schemas.microsoft.com/office/drawing/2014/chart" uri="{C3380CC4-5D6E-409C-BE32-E72D297353CC}">
                  <c16:uniqueId val="{0000000E-15F0-46F8-ACC0-9889F195707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 Delivered By'!$B$74:$I$74</c:f>
              <c:strCache>
                <c:ptCount val="8"/>
                <c:pt idx="0">
                  <c:v>Community Adult
(n = 66)</c:v>
                </c:pt>
                <c:pt idx="1">
                  <c:v>Community All Age
(n = 15)</c:v>
                </c:pt>
                <c:pt idx="2">
                  <c:v>Community CYP
(n = 86)</c:v>
                </c:pt>
                <c:pt idx="3">
                  <c:v>Day Patient Adult
(n = 16)</c:v>
                </c:pt>
                <c:pt idx="4">
                  <c:v>Day Patient CYP
(n = 8)</c:v>
                </c:pt>
                <c:pt idx="5">
                  <c:v>Inpatient Adult
(n = 33)</c:v>
                </c:pt>
                <c:pt idx="6">
                  <c:v>Inpatient CYP
(n = 45)</c:v>
                </c:pt>
                <c:pt idx="7">
                  <c:v>Other
(n =7)</c:v>
                </c:pt>
              </c:strCache>
            </c:strRef>
          </c:cat>
          <c:val>
            <c:numRef>
              <c:f>'Service Delivered By'!$B$78:$I$78</c:f>
              <c:numCache>
                <c:formatCode>0.0%</c:formatCode>
                <c:ptCount val="8"/>
                <c:pt idx="0">
                  <c:v>1.4999999999999999E-2</c:v>
                </c:pt>
                <c:pt idx="1">
                  <c:v>0</c:v>
                </c:pt>
                <c:pt idx="2">
                  <c:v>0</c:v>
                </c:pt>
                <c:pt idx="3">
                  <c:v>6.3E-2</c:v>
                </c:pt>
                <c:pt idx="4">
                  <c:v>0</c:v>
                </c:pt>
                <c:pt idx="5">
                  <c:v>0.42399999999999999</c:v>
                </c:pt>
                <c:pt idx="6">
                  <c:v>0.26700000000000002</c:v>
                </c:pt>
                <c:pt idx="7">
                  <c:v>0.14300000000000002</c:v>
                </c:pt>
              </c:numCache>
            </c:numRef>
          </c:val>
          <c:extLst>
            <c:ext xmlns:c16="http://schemas.microsoft.com/office/drawing/2014/chart" uri="{C3380CC4-5D6E-409C-BE32-E72D297353CC}">
              <c16:uniqueId val="{0000000F-15F0-46F8-ACC0-9889F195707A}"/>
            </c:ext>
          </c:extLst>
        </c:ser>
        <c:dLbls>
          <c:dLblPos val="ctr"/>
          <c:showLegendKey val="0"/>
          <c:showVal val="1"/>
          <c:showCatName val="0"/>
          <c:showSerName val="0"/>
          <c:showPercent val="0"/>
          <c:showBubbleSize val="0"/>
        </c:dLbls>
        <c:gapWidth val="100"/>
        <c:overlap val="100"/>
        <c:axId val="1038357976"/>
        <c:axId val="1038359416"/>
      </c:barChart>
      <c:catAx>
        <c:axId val="103835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38359416"/>
        <c:crosses val="autoZero"/>
        <c:auto val="1"/>
        <c:lblAlgn val="ctr"/>
        <c:lblOffset val="100"/>
        <c:noMultiLvlLbl val="0"/>
      </c:catAx>
      <c:valAx>
        <c:axId val="10383594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38357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900">
          <a:latin typeface="Montserrat" panose="00000500000000000000" pitchFamily="2"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solidFill>
                  <a:srgbClr val="333333"/>
                </a:solidFill>
              </a:rPr>
              <a:t>Percentage of teams that have</a:t>
            </a:r>
            <a:r>
              <a:rPr lang="en-GB" sz="1400" b="1" baseline="0">
                <a:solidFill>
                  <a:srgbClr val="333333"/>
                </a:solidFill>
              </a:rPr>
              <a:t> a protocol for shared care of disordered eating behaviour in the context of neurodivergence, by service type</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'[NAED Survey 2 Service Type Data Visualisation 20250624.xlsx]SCP_Neurodiv'!$A$2</c:f>
              <c:strCache>
                <c:ptCount val="1"/>
                <c:pt idx="0">
                  <c:v>Yes</c:v>
                </c:pt>
              </c:strCache>
            </c:strRef>
          </c:tx>
          <c:spPr>
            <a:solidFill>
              <a:srgbClr val="F57A27"/>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20250624.xlsx]SCP_Neurodiv'!$B$1:$I$1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20250624.xlsx]SCP_Neurodiv'!$B$2:$I$2</c:f>
              <c:numCache>
                <c:formatCode>0.0%</c:formatCode>
                <c:ptCount val="8"/>
                <c:pt idx="0">
                  <c:v>0.26200000000000001</c:v>
                </c:pt>
                <c:pt idx="1">
                  <c:v>6.7000000000000004E-2</c:v>
                </c:pt>
                <c:pt idx="2">
                  <c:v>0.29799999999999999</c:v>
                </c:pt>
                <c:pt idx="3">
                  <c:v>0.26700000000000002</c:v>
                </c:pt>
                <c:pt idx="4">
                  <c:v>0.25</c:v>
                </c:pt>
                <c:pt idx="5">
                  <c:v>0.433</c:v>
                </c:pt>
                <c:pt idx="6">
                  <c:v>0.46500000000000002</c:v>
                </c:pt>
                <c:pt idx="7">
                  <c:v>0.57099999999999995</c:v>
                </c:pt>
              </c:numCache>
            </c:numRef>
          </c:val>
          <c:extLst>
            <c:ext xmlns:c16="http://schemas.microsoft.com/office/drawing/2014/chart" uri="{C3380CC4-5D6E-409C-BE32-E72D297353CC}">
              <c16:uniqueId val="{00000000-23B2-4DB7-A8CA-DE0AB0E18DA7}"/>
            </c:ext>
          </c:extLst>
        </c:ser>
        <c:ser>
          <c:idx val="1"/>
          <c:order val="1"/>
          <c:tx>
            <c:strRef>
              <c:f>'[NAED Survey 2 Service Type Data Visualisation 20250624.xlsx]SCP_Neurodiv'!$A$3</c:f>
              <c:strCache>
                <c:ptCount val="1"/>
                <c:pt idx="0">
                  <c:v>No</c:v>
                </c:pt>
              </c:strCache>
            </c:strRef>
          </c:tx>
          <c:spPr>
            <a:solidFill>
              <a:srgbClr val="EDAD1F"/>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23B2-4DB7-A8CA-DE0AB0E18DA7}"/>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20250624.xlsx]SCP_Neurodiv'!$B$1:$I$1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20250624.xlsx]SCP_Neurodiv'!$B$3:$I$3</c:f>
              <c:numCache>
                <c:formatCode>0.0%</c:formatCode>
                <c:ptCount val="8"/>
                <c:pt idx="0">
                  <c:v>0.60699999999999998</c:v>
                </c:pt>
                <c:pt idx="1">
                  <c:v>0.8</c:v>
                </c:pt>
                <c:pt idx="2">
                  <c:v>0.66700000000000004</c:v>
                </c:pt>
                <c:pt idx="3">
                  <c:v>0.6</c:v>
                </c:pt>
                <c:pt idx="4">
                  <c:v>0.75</c:v>
                </c:pt>
                <c:pt idx="5">
                  <c:v>0.433</c:v>
                </c:pt>
                <c:pt idx="6">
                  <c:v>0.37200000000000005</c:v>
                </c:pt>
                <c:pt idx="7">
                  <c:v>0</c:v>
                </c:pt>
              </c:numCache>
            </c:numRef>
          </c:val>
          <c:extLst>
            <c:ext xmlns:c16="http://schemas.microsoft.com/office/drawing/2014/chart" uri="{C3380CC4-5D6E-409C-BE32-E72D297353CC}">
              <c16:uniqueId val="{00000002-23B2-4DB7-A8CA-DE0AB0E18DA7}"/>
            </c:ext>
          </c:extLst>
        </c:ser>
        <c:ser>
          <c:idx val="2"/>
          <c:order val="2"/>
          <c:tx>
            <c:strRef>
              <c:f>'[NAED Survey 2 Service Type Data Visualisation 20250624.xlsx]SCP_Neurodiv'!$A$4</c:f>
              <c:strCache>
                <c:ptCount val="1"/>
                <c:pt idx="0">
                  <c:v>Unknown</c:v>
                </c:pt>
              </c:strCache>
            </c:strRef>
          </c:tx>
          <c:spPr>
            <a:solidFill>
              <a:srgbClr val="411B59"/>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23B2-4DB7-A8CA-DE0AB0E18DA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20250624.xlsx]SCP_Neurodiv'!$B$1:$I$1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20250624.xlsx]SCP_Neurodiv'!$B$4:$I$4</c:f>
              <c:numCache>
                <c:formatCode>0.0%</c:formatCode>
                <c:ptCount val="8"/>
                <c:pt idx="0">
                  <c:v>0.13100000000000001</c:v>
                </c:pt>
                <c:pt idx="1">
                  <c:v>0.13300000000000001</c:v>
                </c:pt>
                <c:pt idx="2">
                  <c:v>3.5999999999999997E-2</c:v>
                </c:pt>
                <c:pt idx="3">
                  <c:v>0.13300000000000001</c:v>
                </c:pt>
                <c:pt idx="4">
                  <c:v>0</c:v>
                </c:pt>
                <c:pt idx="5">
                  <c:v>0.13300000000000001</c:v>
                </c:pt>
                <c:pt idx="6">
                  <c:v>0.16300000000000001</c:v>
                </c:pt>
                <c:pt idx="7">
                  <c:v>0.42899999999999999</c:v>
                </c:pt>
              </c:numCache>
            </c:numRef>
          </c:val>
          <c:extLst>
            <c:ext xmlns:c16="http://schemas.microsoft.com/office/drawing/2014/chart" uri="{C3380CC4-5D6E-409C-BE32-E72D297353CC}">
              <c16:uniqueId val="{00000004-23B2-4DB7-A8CA-DE0AB0E18DA7}"/>
            </c:ext>
          </c:extLst>
        </c:ser>
        <c:dLbls>
          <c:dLblPos val="ctr"/>
          <c:showLegendKey val="0"/>
          <c:showVal val="1"/>
          <c:showCatName val="0"/>
          <c:showSerName val="0"/>
          <c:showPercent val="0"/>
          <c:showBubbleSize val="0"/>
        </c:dLbls>
        <c:gapWidth val="100"/>
        <c:overlap val="100"/>
        <c:axId val="1126026224"/>
        <c:axId val="1126015064"/>
      </c:barChart>
      <c:catAx>
        <c:axId val="11260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15064"/>
        <c:crosses val="autoZero"/>
        <c:auto val="1"/>
        <c:lblAlgn val="ctr"/>
        <c:lblOffset val="100"/>
        <c:noMultiLvlLbl val="0"/>
      </c:catAx>
      <c:valAx>
        <c:axId val="1126015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126026224"/>
        <c:crosses val="autoZero"/>
        <c:crossBetween val="between"/>
      </c:valAx>
      <c:spPr>
        <a:noFill/>
        <a:ln>
          <a:noFill/>
        </a:ln>
        <a:effectLst/>
      </c:spPr>
    </c:plotArea>
    <c:legend>
      <c:legendPos val="b"/>
      <c:layout>
        <c:manualLayout>
          <c:xMode val="edge"/>
          <c:yMode val="edge"/>
          <c:x val="0.27164039447837129"/>
          <c:y val="0.93737649570744741"/>
          <c:w val="0.43665496806858056"/>
          <c:h val="5.259092138281285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700">
          <a:latin typeface="Montserrat" panose="00000500000000000000" pitchFamily="2" charset="0"/>
        </a:defRPr>
      </a:pPr>
      <a:endParaRPr lang="en-US"/>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GB" sz="1400" b="1"/>
              <a:t>Percentage of teams that have a protocol for the shared care of disordered</a:t>
            </a:r>
            <a:r>
              <a:rPr lang="en-GB" sz="1400" b="1" baseline="0"/>
              <a:t> eating behaviour in perinatal women, by service type</a:t>
            </a:r>
            <a:endParaRPr lang="en-GB" sz="14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'[NAED Survey 2 Service Type Data Visualisation 20250624.xlsx]SCP_Perinatal'!$A$2</c:f>
              <c:strCache>
                <c:ptCount val="1"/>
                <c:pt idx="0">
                  <c:v>Yes</c:v>
                </c:pt>
              </c:strCache>
            </c:strRef>
          </c:tx>
          <c:spPr>
            <a:solidFill>
              <a:srgbClr val="F57A27"/>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DD64-48B4-B623-C88181FE0A1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20250624.xlsx]SCP_Perinatal'!$B$1:$I$1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20250624.xlsx]SCP_Perinatal'!$B$2:$I$2</c:f>
              <c:numCache>
                <c:formatCode>0.0%</c:formatCode>
                <c:ptCount val="8"/>
                <c:pt idx="0">
                  <c:v>0.39299999999999996</c:v>
                </c:pt>
                <c:pt idx="1">
                  <c:v>6.7000000000000004E-2</c:v>
                </c:pt>
                <c:pt idx="2">
                  <c:v>8.3000000000000004E-2</c:v>
                </c:pt>
                <c:pt idx="3">
                  <c:v>0.4</c:v>
                </c:pt>
                <c:pt idx="4">
                  <c:v>0</c:v>
                </c:pt>
                <c:pt idx="5">
                  <c:v>0.53299999999999992</c:v>
                </c:pt>
                <c:pt idx="6">
                  <c:v>2.3E-2</c:v>
                </c:pt>
                <c:pt idx="7">
                  <c:v>0.57099999999999995</c:v>
                </c:pt>
              </c:numCache>
            </c:numRef>
          </c:val>
          <c:extLst>
            <c:ext xmlns:c16="http://schemas.microsoft.com/office/drawing/2014/chart" uri="{C3380CC4-5D6E-409C-BE32-E72D297353CC}">
              <c16:uniqueId val="{00000001-DD64-48B4-B623-C88181FE0A16}"/>
            </c:ext>
          </c:extLst>
        </c:ser>
        <c:ser>
          <c:idx val="1"/>
          <c:order val="1"/>
          <c:tx>
            <c:strRef>
              <c:f>'[NAED Survey 2 Service Type Data Visualisation 20250624.xlsx]SCP_Perinatal'!$A$3</c:f>
              <c:strCache>
                <c:ptCount val="1"/>
                <c:pt idx="0">
                  <c:v>No</c:v>
                </c:pt>
              </c:strCache>
            </c:strRef>
          </c:tx>
          <c:spPr>
            <a:solidFill>
              <a:srgbClr val="EDAD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20250624.xlsx]SCP_Perinatal'!$B$1:$I$1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20250624.xlsx]SCP_Perinatal'!$B$3:$I$3</c:f>
              <c:numCache>
                <c:formatCode>0.0%</c:formatCode>
                <c:ptCount val="8"/>
                <c:pt idx="0">
                  <c:v>0.47499999999999998</c:v>
                </c:pt>
                <c:pt idx="1">
                  <c:v>0.73299999999999998</c:v>
                </c:pt>
                <c:pt idx="2">
                  <c:v>0.46400000000000002</c:v>
                </c:pt>
                <c:pt idx="3">
                  <c:v>0.4</c:v>
                </c:pt>
                <c:pt idx="4">
                  <c:v>0.25</c:v>
                </c:pt>
                <c:pt idx="5">
                  <c:v>0.26700000000000002</c:v>
                </c:pt>
                <c:pt idx="6">
                  <c:v>0.18600000000000003</c:v>
                </c:pt>
                <c:pt idx="7">
                  <c:v>0.14299999999999999</c:v>
                </c:pt>
              </c:numCache>
            </c:numRef>
          </c:val>
          <c:extLst>
            <c:ext xmlns:c16="http://schemas.microsoft.com/office/drawing/2014/chart" uri="{C3380CC4-5D6E-409C-BE32-E72D297353CC}">
              <c16:uniqueId val="{00000002-DD64-48B4-B623-C88181FE0A16}"/>
            </c:ext>
          </c:extLst>
        </c:ser>
        <c:ser>
          <c:idx val="2"/>
          <c:order val="2"/>
          <c:tx>
            <c:strRef>
              <c:f>'[NAED Survey 2 Service Type Data Visualisation 20250624.xlsx]SCP_Perinatal'!$A$4</c:f>
              <c:strCache>
                <c:ptCount val="1"/>
                <c:pt idx="0">
                  <c:v>Not applicable</c:v>
                </c:pt>
              </c:strCache>
            </c:strRef>
          </c:tx>
          <c:spPr>
            <a:solidFill>
              <a:srgbClr val="411B59"/>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DD64-48B4-B623-C88181FE0A16}"/>
                </c:ext>
              </c:extLst>
            </c:dLbl>
            <c:dLbl>
              <c:idx val="7"/>
              <c:delete val="1"/>
              <c:extLst>
                <c:ext xmlns:c15="http://schemas.microsoft.com/office/drawing/2012/chart" uri="{CE6537A1-D6FC-4f65-9D91-7224C49458BB}"/>
                <c:ext xmlns:c16="http://schemas.microsoft.com/office/drawing/2014/chart" uri="{C3380CC4-5D6E-409C-BE32-E72D297353CC}">
                  <c16:uniqueId val="{00000004-DD64-48B4-B623-C88181FE0A1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20250624.xlsx]SCP_Perinatal'!$B$1:$I$1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20250624.xlsx]SCP_Perinatal'!$B$4:$I$4</c:f>
              <c:numCache>
                <c:formatCode>0.0%</c:formatCode>
                <c:ptCount val="8"/>
                <c:pt idx="0">
                  <c:v>4.9000000000000002E-2</c:v>
                </c:pt>
                <c:pt idx="1">
                  <c:v>6.7000000000000004E-2</c:v>
                </c:pt>
                <c:pt idx="2">
                  <c:v>0.44</c:v>
                </c:pt>
                <c:pt idx="3">
                  <c:v>0</c:v>
                </c:pt>
                <c:pt idx="4">
                  <c:v>0.75</c:v>
                </c:pt>
                <c:pt idx="5">
                  <c:v>6.7000000000000004E-2</c:v>
                </c:pt>
                <c:pt idx="6">
                  <c:v>0.79099999999999993</c:v>
                </c:pt>
                <c:pt idx="7">
                  <c:v>0</c:v>
                </c:pt>
              </c:numCache>
            </c:numRef>
          </c:val>
          <c:extLst>
            <c:ext xmlns:c16="http://schemas.microsoft.com/office/drawing/2014/chart" uri="{C3380CC4-5D6E-409C-BE32-E72D297353CC}">
              <c16:uniqueId val="{00000005-DD64-48B4-B623-C88181FE0A16}"/>
            </c:ext>
          </c:extLst>
        </c:ser>
        <c:ser>
          <c:idx val="3"/>
          <c:order val="3"/>
          <c:tx>
            <c:strRef>
              <c:f>'[NAED Survey 2 Service Type Data Visualisation 20250624.xlsx]SCP_Perinatal'!$A$5</c:f>
              <c:strCache>
                <c:ptCount val="1"/>
                <c:pt idx="0">
                  <c:v>Unknown</c:v>
                </c:pt>
              </c:strCache>
            </c:strRef>
          </c:tx>
          <c:spPr>
            <a:solidFill>
              <a:srgbClr val="059FDD"/>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DD64-48B4-B623-C88181FE0A16}"/>
                </c:ext>
              </c:extLst>
            </c:dLbl>
            <c:dLbl>
              <c:idx val="6"/>
              <c:delete val="1"/>
              <c:extLst>
                <c:ext xmlns:c15="http://schemas.microsoft.com/office/drawing/2012/chart" uri="{CE6537A1-D6FC-4f65-9D91-7224C49458BB}"/>
                <c:ext xmlns:c16="http://schemas.microsoft.com/office/drawing/2014/chart" uri="{C3380CC4-5D6E-409C-BE32-E72D297353CC}">
                  <c16:uniqueId val="{00000007-DD64-48B4-B623-C88181FE0A16}"/>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20250624.xlsx]SCP_Perinatal'!$B$1:$I$1</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20250624.xlsx]SCP_Perinatal'!$B$5:$I$5</c:f>
              <c:numCache>
                <c:formatCode>0.0%</c:formatCode>
                <c:ptCount val="8"/>
                <c:pt idx="0">
                  <c:v>8.199999999999999E-2</c:v>
                </c:pt>
                <c:pt idx="1">
                  <c:v>0.13300000000000001</c:v>
                </c:pt>
                <c:pt idx="2">
                  <c:v>1.2E-2</c:v>
                </c:pt>
                <c:pt idx="3">
                  <c:v>0.2</c:v>
                </c:pt>
                <c:pt idx="4">
                  <c:v>0</c:v>
                </c:pt>
                <c:pt idx="5">
                  <c:v>0.13300000000000001</c:v>
                </c:pt>
                <c:pt idx="6">
                  <c:v>0</c:v>
                </c:pt>
                <c:pt idx="7">
                  <c:v>0.28599999999999998</c:v>
                </c:pt>
              </c:numCache>
            </c:numRef>
          </c:val>
          <c:extLst>
            <c:ext xmlns:c16="http://schemas.microsoft.com/office/drawing/2014/chart" uri="{C3380CC4-5D6E-409C-BE32-E72D297353CC}">
              <c16:uniqueId val="{00000008-DD64-48B4-B623-C88181FE0A16}"/>
            </c:ext>
          </c:extLst>
        </c:ser>
        <c:dLbls>
          <c:dLblPos val="ctr"/>
          <c:showLegendKey val="0"/>
          <c:showVal val="1"/>
          <c:showCatName val="0"/>
          <c:showSerName val="0"/>
          <c:showPercent val="0"/>
          <c:showBubbleSize val="0"/>
        </c:dLbls>
        <c:gapWidth val="100"/>
        <c:overlap val="100"/>
        <c:axId val="374963703"/>
        <c:axId val="374965863"/>
      </c:barChart>
      <c:catAx>
        <c:axId val="374963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5863"/>
        <c:crosses val="autoZero"/>
        <c:auto val="1"/>
        <c:lblAlgn val="ctr"/>
        <c:lblOffset val="100"/>
        <c:noMultiLvlLbl val="0"/>
      </c:catAx>
      <c:valAx>
        <c:axId val="3749658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374963703"/>
        <c:crosses val="autoZero"/>
        <c:crossBetween val="between"/>
      </c:valAx>
      <c:spPr>
        <a:noFill/>
        <a:ln>
          <a:noFill/>
        </a:ln>
        <a:effectLst/>
      </c:spPr>
    </c:plotArea>
    <c:legend>
      <c:legendPos val="b"/>
      <c:layout>
        <c:manualLayout>
          <c:xMode val="edge"/>
          <c:yMode val="edge"/>
          <c:x val="0.28184347487438954"/>
          <c:y val="0.94710582576702995"/>
          <c:w val="0.48125405376959463"/>
          <c:h val="3.502451104050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900">
          <a:latin typeface="Montserrat" panose="00000500000000000000" pitchFamily="2" charset="0"/>
        </a:defRPr>
      </a:pPr>
      <a:endParaRPr lang="en-US"/>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US" sz="1400" b="1">
                <a:solidFill>
                  <a:srgbClr val="333333"/>
                </a:solidFill>
              </a:rPr>
              <a:t>Percentage of eating disorder teams that have a protocol for shared care of disordered eating </a:t>
            </a:r>
            <a:r>
              <a:rPr lang="en-US" sz="1400" b="1" err="1">
                <a:solidFill>
                  <a:srgbClr val="333333"/>
                </a:solidFill>
              </a:rPr>
              <a:t>behaviour</a:t>
            </a:r>
            <a:r>
              <a:rPr lang="en-US" sz="1400" b="1">
                <a:solidFill>
                  <a:srgbClr val="333333"/>
                </a:solidFill>
              </a:rPr>
              <a:t>, by region</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75818233564178E-2"/>
          <c:y val="0.12619411297669419"/>
          <c:w val="0.92405434361584204"/>
          <c:h val="0.73180529789180648"/>
        </c:manualLayout>
      </c:layout>
      <c:barChart>
        <c:barDir val="col"/>
        <c:grouping val="clustered"/>
        <c:varyColors val="0"/>
        <c:ser>
          <c:idx val="0"/>
          <c:order val="0"/>
          <c:tx>
            <c:strRef>
              <c:f>'Figure 14'!$B$3</c:f>
              <c:strCache>
                <c:ptCount val="1"/>
                <c:pt idx="0">
                  <c:v>East of England</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14'!$B$4:$B$7</c:f>
              <c:numCache>
                <c:formatCode>0.0%</c:formatCode>
                <c:ptCount val="4"/>
                <c:pt idx="0">
                  <c:v>0.38700000000000001</c:v>
                </c:pt>
                <c:pt idx="1">
                  <c:v>0.32300000000000001</c:v>
                </c:pt>
                <c:pt idx="2">
                  <c:v>0.35499999999999998</c:v>
                </c:pt>
                <c:pt idx="3" formatCode="0%">
                  <c:v>0.38900000000000001</c:v>
                </c:pt>
              </c:numCache>
            </c:numRef>
          </c:val>
          <c:extLst>
            <c:ext xmlns:c16="http://schemas.microsoft.com/office/drawing/2014/chart" uri="{C3380CC4-5D6E-409C-BE32-E72D297353CC}">
              <c16:uniqueId val="{00000000-E8B9-4804-8E1F-D2569C1902CE}"/>
            </c:ext>
          </c:extLst>
        </c:ser>
        <c:ser>
          <c:idx val="1"/>
          <c:order val="1"/>
          <c:tx>
            <c:strRef>
              <c:f>'Figure 14'!$C$3</c:f>
              <c:strCache>
                <c:ptCount val="1"/>
                <c:pt idx="0">
                  <c:v>London</c:v>
                </c:pt>
              </c:strCache>
            </c:strRef>
          </c:tx>
          <c:spPr>
            <a:solidFill>
              <a:srgbClr val="F7741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14'!$C$4:$C$7</c:f>
              <c:numCache>
                <c:formatCode>0.0%</c:formatCode>
                <c:ptCount val="4"/>
                <c:pt idx="0">
                  <c:v>0.378</c:v>
                </c:pt>
                <c:pt idx="1">
                  <c:v>0.40500000000000003</c:v>
                </c:pt>
                <c:pt idx="2">
                  <c:v>0.40500000000000003</c:v>
                </c:pt>
                <c:pt idx="3" formatCode="0%">
                  <c:v>0.33299999999999996</c:v>
                </c:pt>
              </c:numCache>
            </c:numRef>
          </c:val>
          <c:extLst>
            <c:ext xmlns:c16="http://schemas.microsoft.com/office/drawing/2014/chart" uri="{C3380CC4-5D6E-409C-BE32-E72D297353CC}">
              <c16:uniqueId val="{00000001-E8B9-4804-8E1F-D2569C1902CE}"/>
            </c:ext>
          </c:extLst>
        </c:ser>
        <c:ser>
          <c:idx val="2"/>
          <c:order val="2"/>
          <c:tx>
            <c:strRef>
              <c:f>'Figure 14'!$D$3</c:f>
              <c:strCache>
                <c:ptCount val="1"/>
                <c:pt idx="0">
                  <c:v>Midlands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14'!$D$4:$D$7</c:f>
              <c:numCache>
                <c:formatCode>0.0%</c:formatCode>
                <c:ptCount val="4"/>
                <c:pt idx="0">
                  <c:v>0.39600000000000002</c:v>
                </c:pt>
                <c:pt idx="1">
                  <c:v>0.39600000000000002</c:v>
                </c:pt>
                <c:pt idx="2">
                  <c:v>0.438</c:v>
                </c:pt>
                <c:pt idx="3" formatCode="0%">
                  <c:v>0.441</c:v>
                </c:pt>
              </c:numCache>
            </c:numRef>
          </c:val>
          <c:extLst>
            <c:ext xmlns:c16="http://schemas.microsoft.com/office/drawing/2014/chart" uri="{C3380CC4-5D6E-409C-BE32-E72D297353CC}">
              <c16:uniqueId val="{00000002-E8B9-4804-8E1F-D2569C1902CE}"/>
            </c:ext>
          </c:extLst>
        </c:ser>
        <c:ser>
          <c:idx val="3"/>
          <c:order val="3"/>
          <c:tx>
            <c:strRef>
              <c:f>'Figure 14'!$E$3</c:f>
              <c:strCache>
                <c:ptCount val="1"/>
                <c:pt idx="0">
                  <c:v>North East and Yorkshire</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14'!$E$4:$E$7</c:f>
              <c:numCache>
                <c:formatCode>0.0%</c:formatCode>
                <c:ptCount val="4"/>
                <c:pt idx="0" formatCode="0%">
                  <c:v>0.49</c:v>
                </c:pt>
                <c:pt idx="1">
                  <c:v>0.39200000000000002</c:v>
                </c:pt>
                <c:pt idx="2">
                  <c:v>0.41199999999999998</c:v>
                </c:pt>
                <c:pt idx="3" formatCode="0%">
                  <c:v>0.36799999999999999</c:v>
                </c:pt>
              </c:numCache>
            </c:numRef>
          </c:val>
          <c:extLst>
            <c:ext xmlns:c16="http://schemas.microsoft.com/office/drawing/2014/chart" uri="{C3380CC4-5D6E-409C-BE32-E72D297353CC}">
              <c16:uniqueId val="{00000003-E8B9-4804-8E1F-D2569C1902CE}"/>
            </c:ext>
          </c:extLst>
        </c:ser>
        <c:ser>
          <c:idx val="4"/>
          <c:order val="4"/>
          <c:tx>
            <c:strRef>
              <c:f>'Figure 14'!$F$3</c:f>
              <c:strCache>
                <c:ptCount val="1"/>
                <c:pt idx="0">
                  <c:v>North West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14'!$F$4:$F$7</c:f>
              <c:numCache>
                <c:formatCode>0.0%</c:formatCode>
                <c:ptCount val="4"/>
                <c:pt idx="0">
                  <c:v>0.26500000000000001</c:v>
                </c:pt>
                <c:pt idx="1">
                  <c:v>0.38200000000000001</c:v>
                </c:pt>
                <c:pt idx="2">
                  <c:v>0.14699999999999999</c:v>
                </c:pt>
                <c:pt idx="3" formatCode="0%">
                  <c:v>0.16699999999999998</c:v>
                </c:pt>
              </c:numCache>
            </c:numRef>
          </c:val>
          <c:extLst>
            <c:ext xmlns:c16="http://schemas.microsoft.com/office/drawing/2014/chart" uri="{C3380CC4-5D6E-409C-BE32-E72D297353CC}">
              <c16:uniqueId val="{00000004-E8B9-4804-8E1F-D2569C1902CE}"/>
            </c:ext>
          </c:extLst>
        </c:ser>
        <c:ser>
          <c:idx val="5"/>
          <c:order val="5"/>
          <c:tx>
            <c:strRef>
              <c:f>'Figure 14'!$G$3</c:f>
              <c:strCache>
                <c:ptCount val="1"/>
                <c:pt idx="0">
                  <c:v>South East</c:v>
                </c:pt>
              </c:strCache>
            </c:strRef>
          </c:tx>
          <c:spPr>
            <a:solidFill>
              <a:srgbClr val="7030A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14'!$G$4:$G$7</c:f>
              <c:numCache>
                <c:formatCode>0.0%</c:formatCode>
                <c:ptCount val="4"/>
                <c:pt idx="0">
                  <c:v>0.25800000000000001</c:v>
                </c:pt>
                <c:pt idx="1">
                  <c:v>0.19400000000000001</c:v>
                </c:pt>
                <c:pt idx="2">
                  <c:v>0.19400000000000001</c:v>
                </c:pt>
                <c:pt idx="3" formatCode="0%">
                  <c:v>0.21100000000000002</c:v>
                </c:pt>
              </c:numCache>
            </c:numRef>
          </c:val>
          <c:extLst>
            <c:ext xmlns:c16="http://schemas.microsoft.com/office/drawing/2014/chart" uri="{C3380CC4-5D6E-409C-BE32-E72D297353CC}">
              <c16:uniqueId val="{00000005-E8B9-4804-8E1F-D2569C1902CE}"/>
            </c:ext>
          </c:extLst>
        </c:ser>
        <c:ser>
          <c:idx val="6"/>
          <c:order val="6"/>
          <c:tx>
            <c:strRef>
              <c:f>'Figure 14'!$H$3</c:f>
              <c:strCache>
                <c:ptCount val="1"/>
                <c:pt idx="0">
                  <c:v>South West</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14'!$H$4:$H$7</c:f>
              <c:numCache>
                <c:formatCode>0.0%</c:formatCode>
                <c:ptCount val="4"/>
                <c:pt idx="0">
                  <c:v>0.25800000000000001</c:v>
                </c:pt>
                <c:pt idx="1">
                  <c:v>0.25800000000000001</c:v>
                </c:pt>
                <c:pt idx="2">
                  <c:v>0.19400000000000001</c:v>
                </c:pt>
                <c:pt idx="3" formatCode="0%">
                  <c:v>0.308</c:v>
                </c:pt>
              </c:numCache>
            </c:numRef>
          </c:val>
          <c:extLst>
            <c:ext xmlns:c16="http://schemas.microsoft.com/office/drawing/2014/chart" uri="{C3380CC4-5D6E-409C-BE32-E72D297353CC}">
              <c16:uniqueId val="{00000006-E8B9-4804-8E1F-D2569C1902CE}"/>
            </c:ext>
          </c:extLst>
        </c:ser>
        <c:ser>
          <c:idx val="7"/>
          <c:order val="7"/>
          <c:tx>
            <c:strRef>
              <c:f>'Figure 14'!$I$3</c:f>
              <c:strCache>
                <c:ptCount val="1"/>
                <c:pt idx="0">
                  <c:v>National</c:v>
                </c:pt>
              </c:strCache>
            </c:strRef>
          </c:tx>
          <c:spPr>
            <a:solidFill>
              <a:srgbClr val="54256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14'!$A$4:$A$7</c:f>
              <c:strCache>
                <c:ptCount val="4"/>
                <c:pt idx="0">
                  <c:v>Psychiatric Comorbities (n=263)</c:v>
                </c:pt>
                <c:pt idx="1">
                  <c:v>Physical Comorbidities (n=263)</c:v>
                </c:pt>
                <c:pt idx="2">
                  <c:v>Neurodivergence (n=263)</c:v>
                </c:pt>
                <c:pt idx="3">
                  <c:v>Perinatal (n=180)</c:v>
                </c:pt>
              </c:strCache>
            </c:strRef>
          </c:cat>
          <c:val>
            <c:numRef>
              <c:f>'Figure 14'!$I$4:$I$7</c:f>
              <c:numCache>
                <c:formatCode>0.0%</c:formatCode>
                <c:ptCount val="4"/>
                <c:pt idx="0">
                  <c:v>0.36099999999999999</c:v>
                </c:pt>
                <c:pt idx="1">
                  <c:v>0.34599999999999997</c:v>
                </c:pt>
                <c:pt idx="2">
                  <c:v>0.32300000000000001</c:v>
                </c:pt>
                <c:pt idx="3" formatCode="0%">
                  <c:v>0.32799999999999996</c:v>
                </c:pt>
              </c:numCache>
            </c:numRef>
          </c:val>
          <c:extLst>
            <c:ext xmlns:c16="http://schemas.microsoft.com/office/drawing/2014/chart" uri="{C3380CC4-5D6E-409C-BE32-E72D297353CC}">
              <c16:uniqueId val="{00000007-E8B9-4804-8E1F-D2569C1902CE}"/>
            </c:ext>
          </c:extLst>
        </c:ser>
        <c:dLbls>
          <c:dLblPos val="outEnd"/>
          <c:showLegendKey val="0"/>
          <c:showVal val="1"/>
          <c:showCatName val="0"/>
          <c:showSerName val="0"/>
          <c:showPercent val="0"/>
          <c:showBubbleSize val="0"/>
        </c:dLbls>
        <c:gapWidth val="219"/>
        <c:overlap val="-27"/>
        <c:axId val="768656000"/>
        <c:axId val="768665720"/>
      </c:barChart>
      <c:catAx>
        <c:axId val="76865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768665720"/>
        <c:crosses val="autoZero"/>
        <c:auto val="1"/>
        <c:lblAlgn val="ctr"/>
        <c:lblOffset val="100"/>
        <c:noMultiLvlLbl val="0"/>
      </c:catAx>
      <c:valAx>
        <c:axId val="768665720"/>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7686560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ontserrat" panose="00000500000000000000" pitchFamily="2"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b="1">
                <a:solidFill>
                  <a:srgbClr val="333333"/>
                </a:solidFill>
              </a:rPr>
              <a:t>Percentage of teams that routinely  collect patient and parent reported outcome measures, by region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US"/>
        </a:p>
      </c:txPr>
    </c:title>
    <c:autoTitleDeleted val="0"/>
    <c:plotArea>
      <c:layout/>
      <c:barChart>
        <c:barDir val="col"/>
        <c:grouping val="clustered"/>
        <c:varyColors val="1"/>
        <c:ser>
          <c:idx val="0"/>
          <c:order val="0"/>
          <c:tx>
            <c:strRef>
              <c:f>'All Outcome Measures'!$A$153</c:f>
              <c:strCache>
                <c:ptCount val="1"/>
                <c:pt idx="0">
                  <c:v>Patient Reported (ED symptoms)</c:v>
                </c:pt>
              </c:strCache>
            </c:strRef>
          </c:tx>
          <c:spPr>
            <a:solidFill>
              <a:srgbClr val="F57A27"/>
            </a:solidFill>
            <a:ln>
              <a:noFill/>
            </a:ln>
            <a:effectLst/>
          </c:spPr>
          <c:invertIfNegative val="0"/>
          <c:dPt>
            <c:idx val="0"/>
            <c:invertIfNegative val="0"/>
            <c:bubble3D val="0"/>
            <c:spPr>
              <a:solidFill>
                <a:srgbClr val="F57A27"/>
              </a:solidFill>
              <a:ln>
                <a:noFill/>
              </a:ln>
              <a:effectLst/>
            </c:spPr>
            <c:extLst>
              <c:ext xmlns:c16="http://schemas.microsoft.com/office/drawing/2014/chart" uri="{C3380CC4-5D6E-409C-BE32-E72D297353CC}">
                <c16:uniqueId val="{00000001-71F9-47BB-B2A3-C99ADE30F95B}"/>
              </c:ext>
            </c:extLst>
          </c:dPt>
          <c:dPt>
            <c:idx val="1"/>
            <c:invertIfNegative val="0"/>
            <c:bubble3D val="0"/>
            <c:spPr>
              <a:solidFill>
                <a:srgbClr val="F57A27"/>
              </a:solidFill>
              <a:ln>
                <a:noFill/>
              </a:ln>
              <a:effectLst/>
            </c:spPr>
            <c:extLst>
              <c:ext xmlns:c16="http://schemas.microsoft.com/office/drawing/2014/chart" uri="{C3380CC4-5D6E-409C-BE32-E72D297353CC}">
                <c16:uniqueId val="{00000003-71F9-47BB-B2A3-C99ADE30F95B}"/>
              </c:ext>
            </c:extLst>
          </c:dPt>
          <c:dPt>
            <c:idx val="2"/>
            <c:invertIfNegative val="0"/>
            <c:bubble3D val="0"/>
            <c:spPr>
              <a:solidFill>
                <a:srgbClr val="F57A27"/>
              </a:solidFill>
              <a:ln>
                <a:noFill/>
              </a:ln>
              <a:effectLst/>
            </c:spPr>
            <c:extLst>
              <c:ext xmlns:c16="http://schemas.microsoft.com/office/drawing/2014/chart" uri="{C3380CC4-5D6E-409C-BE32-E72D297353CC}">
                <c16:uniqueId val="{00000005-71F9-47BB-B2A3-C99ADE30F95B}"/>
              </c:ext>
            </c:extLst>
          </c:dPt>
          <c:dPt>
            <c:idx val="3"/>
            <c:invertIfNegative val="0"/>
            <c:bubble3D val="0"/>
            <c:spPr>
              <a:solidFill>
                <a:srgbClr val="F57A27"/>
              </a:solidFill>
              <a:ln>
                <a:noFill/>
              </a:ln>
              <a:effectLst/>
            </c:spPr>
            <c:extLst>
              <c:ext xmlns:c16="http://schemas.microsoft.com/office/drawing/2014/chart" uri="{C3380CC4-5D6E-409C-BE32-E72D297353CC}">
                <c16:uniqueId val="{00000007-71F9-47BB-B2A3-C99ADE30F95B}"/>
              </c:ext>
            </c:extLst>
          </c:dPt>
          <c:dPt>
            <c:idx val="4"/>
            <c:invertIfNegative val="0"/>
            <c:bubble3D val="0"/>
            <c:spPr>
              <a:solidFill>
                <a:srgbClr val="F57A27"/>
              </a:solidFill>
              <a:ln>
                <a:noFill/>
              </a:ln>
              <a:effectLst/>
            </c:spPr>
            <c:extLst>
              <c:ext xmlns:c16="http://schemas.microsoft.com/office/drawing/2014/chart" uri="{C3380CC4-5D6E-409C-BE32-E72D297353CC}">
                <c16:uniqueId val="{00000009-71F9-47BB-B2A3-C99ADE30F95B}"/>
              </c:ext>
            </c:extLst>
          </c:dPt>
          <c:dPt>
            <c:idx val="5"/>
            <c:invertIfNegative val="0"/>
            <c:bubble3D val="0"/>
            <c:spPr>
              <a:solidFill>
                <a:srgbClr val="F57A27"/>
              </a:solidFill>
              <a:ln>
                <a:noFill/>
              </a:ln>
              <a:effectLst/>
            </c:spPr>
            <c:extLst>
              <c:ext xmlns:c16="http://schemas.microsoft.com/office/drawing/2014/chart" uri="{C3380CC4-5D6E-409C-BE32-E72D297353CC}">
                <c16:uniqueId val="{0000000B-71F9-47BB-B2A3-C99ADE30F95B}"/>
              </c:ext>
            </c:extLst>
          </c:dPt>
          <c:dPt>
            <c:idx val="6"/>
            <c:invertIfNegative val="0"/>
            <c:bubble3D val="0"/>
            <c:spPr>
              <a:solidFill>
                <a:srgbClr val="F57A27"/>
              </a:solidFill>
              <a:ln>
                <a:noFill/>
              </a:ln>
              <a:effectLst/>
            </c:spPr>
            <c:extLst>
              <c:ext xmlns:c16="http://schemas.microsoft.com/office/drawing/2014/chart" uri="{C3380CC4-5D6E-409C-BE32-E72D297353CC}">
                <c16:uniqueId val="{0000000D-71F9-47BB-B2A3-C99ADE30F95B}"/>
              </c:ext>
            </c:extLst>
          </c:dPt>
          <c:dPt>
            <c:idx val="7"/>
            <c:invertIfNegative val="0"/>
            <c:bubble3D val="0"/>
            <c:spPr>
              <a:solidFill>
                <a:srgbClr val="F57A27"/>
              </a:solidFill>
              <a:ln>
                <a:noFill/>
              </a:ln>
              <a:effectLst/>
            </c:spPr>
            <c:extLst>
              <c:ext xmlns:c16="http://schemas.microsoft.com/office/drawing/2014/chart" uri="{C3380CC4-5D6E-409C-BE32-E72D297353CC}">
                <c16:uniqueId val="{0000000F-71F9-47BB-B2A3-C99ADE30F95B}"/>
              </c:ext>
            </c:extLst>
          </c:dPt>
          <c:dLbls>
            <c:dLbl>
              <c:idx val="0"/>
              <c:layout>
                <c:manualLayout>
                  <c:x val="2.5056136750611557E-3"/>
                  <c:y val="6.716260047948076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F9-47BB-B2A3-C99ADE30F95B}"/>
                </c:ext>
              </c:extLst>
            </c:dLbl>
            <c:dLbl>
              <c:idx val="1"/>
              <c:layout>
                <c:manualLayout>
                  <c:x val="4.3468805067921752E-4"/>
                  <c:y val="9.79580105999936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F9-47BB-B2A3-C99ADE30F95B}"/>
                </c:ext>
              </c:extLst>
            </c:dLbl>
            <c:dLbl>
              <c:idx val="2"/>
              <c:layout>
                <c:manualLayout>
                  <c:x val="4.141851248763876E-3"/>
                  <c:y val="6.71626004794810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F9-47BB-B2A3-C99ADE30F95B}"/>
                </c:ext>
              </c:extLst>
            </c:dLbl>
            <c:dLbl>
              <c:idx val="3"/>
              <c:layout>
                <c:manualLayout>
                  <c:x val="1.3252548459770275E-3"/>
                  <c:y val="8.2559189844855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F9-47BB-B2A3-C99ADE30F95B}"/>
                </c:ext>
              </c:extLst>
            </c:dLbl>
            <c:dLbl>
              <c:idx val="4"/>
              <c:layout>
                <c:manualLayout>
                  <c:x val="2.360717658168083E-3"/>
                  <c:y val="6.71626004794810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F9-47BB-B2A3-C99ADE30F95B}"/>
                </c:ext>
              </c:extLst>
            </c:dLbl>
            <c:dLbl>
              <c:idx val="5"/>
              <c:layout>
                <c:manualLayout>
                  <c:x val="0"/>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F9-47BB-B2A3-C99ADE30F95B}"/>
                </c:ext>
              </c:extLst>
            </c:dLbl>
            <c:dLbl>
              <c:idx val="6"/>
              <c:layout>
                <c:manualLayout>
                  <c:x val="0"/>
                  <c:y val="6.71626004794810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F9-47BB-B2A3-C99ADE30F95B}"/>
                </c:ext>
              </c:extLst>
            </c:dLbl>
            <c:dLbl>
              <c:idx val="7"/>
              <c:layout>
                <c:manualLayout>
                  <c:x val="0"/>
                  <c:y val="6.71626004794807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1F9-47BB-B2A3-C99ADE30F9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Measures'!$B$152:$I$152</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Measures'!$B$153:$I$153</c:f>
              <c:numCache>
                <c:formatCode>0.0%</c:formatCode>
                <c:ptCount val="8"/>
                <c:pt idx="0">
                  <c:v>0.83899999999999997</c:v>
                </c:pt>
                <c:pt idx="1">
                  <c:v>0.89200000000000002</c:v>
                </c:pt>
                <c:pt idx="2">
                  <c:v>0.83299999999999996</c:v>
                </c:pt>
                <c:pt idx="3">
                  <c:v>0.86299999999999999</c:v>
                </c:pt>
                <c:pt idx="4">
                  <c:v>0.88200000000000001</c:v>
                </c:pt>
                <c:pt idx="5">
                  <c:v>0.77400000000000002</c:v>
                </c:pt>
                <c:pt idx="6">
                  <c:v>0.871</c:v>
                </c:pt>
                <c:pt idx="7">
                  <c:v>0.85199999999999998</c:v>
                </c:pt>
              </c:numCache>
            </c:numRef>
          </c:val>
          <c:extLst>
            <c:ext xmlns:c16="http://schemas.microsoft.com/office/drawing/2014/chart" uri="{C3380CC4-5D6E-409C-BE32-E72D297353CC}">
              <c16:uniqueId val="{00000010-71F9-47BB-B2A3-C99ADE30F95B}"/>
            </c:ext>
          </c:extLst>
        </c:ser>
        <c:ser>
          <c:idx val="1"/>
          <c:order val="1"/>
          <c:tx>
            <c:strRef>
              <c:f>'All Outcome Measures'!$A$154</c:f>
              <c:strCache>
                <c:ptCount val="1"/>
                <c:pt idx="0">
                  <c:v>Patient Reported (Comorbidities)</c:v>
                </c:pt>
              </c:strCache>
            </c:strRef>
          </c:tx>
          <c:spPr>
            <a:solidFill>
              <a:srgbClr val="EDAD1F"/>
            </a:solidFill>
            <a:ln>
              <a:noFill/>
            </a:ln>
            <a:effectLst/>
          </c:spPr>
          <c:invertIfNegative val="0"/>
          <c:dLbls>
            <c:dLbl>
              <c:idx val="0"/>
              <c:layout>
                <c:manualLayout>
                  <c:x val="1.4946959555686784E-2"/>
                  <c:y val="7.47076576580271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1F9-47BB-B2A3-C99ADE30F95B}"/>
                </c:ext>
              </c:extLst>
            </c:dLbl>
            <c:dLbl>
              <c:idx val="1"/>
              <c:layout>
                <c:manualLayout>
                  <c:x val="-4.0622915017834678E-17"/>
                  <c:y val="4.12796697626417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1F9-47BB-B2A3-C99ADE30F95B}"/>
                </c:ext>
              </c:extLst>
            </c:dLbl>
            <c:dLbl>
              <c:idx val="2"/>
              <c:layout>
                <c:manualLayout>
                  <c:x val="6.3682701922589055E-3"/>
                  <c:y val="8.2558445896865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1F9-47BB-B2A3-C99ADE30F95B}"/>
                </c:ext>
              </c:extLst>
            </c:dLbl>
            <c:dLbl>
              <c:idx val="3"/>
              <c:layout>
                <c:manualLayout>
                  <c:x val="-3.5410764872521247E-3"/>
                  <c:y val="8.2559189844855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1F9-47BB-B2A3-C99ADE30F95B}"/>
                </c:ext>
              </c:extLst>
            </c:dLbl>
            <c:dLbl>
              <c:idx val="4"/>
              <c:layout>
                <c:manualLayout>
                  <c:x val="4.141851248763876E-3"/>
                  <c:y val="4.8648759615058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F9-47BB-B2A3-C99ADE30F95B}"/>
                </c:ext>
              </c:extLst>
            </c:dLbl>
            <c:dLbl>
              <c:idx val="5"/>
              <c:layout>
                <c:manualLayout>
                  <c:x val="3.8520592149777311E-3"/>
                  <c:y val="1.08441079707026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1F9-47BB-B2A3-C99ADE30F95B}"/>
                </c:ext>
              </c:extLst>
            </c:dLbl>
            <c:dLbl>
              <c:idx val="6"/>
              <c:layout>
                <c:manualLayout>
                  <c:x val="3.852059214977558E-3"/>
                  <c:y val="3.8823950488138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1F9-47BB-B2A3-C99ADE30F95B}"/>
                </c:ext>
              </c:extLst>
            </c:dLbl>
            <c:dLbl>
              <c:idx val="7"/>
              <c:layout>
                <c:manualLayout>
                  <c:x val="3.7071631980846588E-3"/>
                  <c:y val="6.96193606086517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1F9-47BB-B2A3-C99ADE30F9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Measures'!$B$152:$I$152</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Measures'!$B$154:$I$154</c:f>
              <c:numCache>
                <c:formatCode>0.0%</c:formatCode>
                <c:ptCount val="8"/>
                <c:pt idx="0">
                  <c:v>0.83899999999999997</c:v>
                </c:pt>
                <c:pt idx="1">
                  <c:v>0.81100000000000005</c:v>
                </c:pt>
                <c:pt idx="2">
                  <c:v>0.68799999999999994</c:v>
                </c:pt>
                <c:pt idx="3">
                  <c:v>0.72499999999999998</c:v>
                </c:pt>
                <c:pt idx="4">
                  <c:v>0.70599999999999996</c:v>
                </c:pt>
                <c:pt idx="5">
                  <c:v>0.74199999999999999</c:v>
                </c:pt>
                <c:pt idx="6">
                  <c:v>0.67700000000000005</c:v>
                </c:pt>
                <c:pt idx="7">
                  <c:v>0.73799999999999999</c:v>
                </c:pt>
              </c:numCache>
            </c:numRef>
          </c:val>
          <c:extLst>
            <c:ext xmlns:c16="http://schemas.microsoft.com/office/drawing/2014/chart" uri="{C3380CC4-5D6E-409C-BE32-E72D297353CC}">
              <c16:uniqueId val="{00000019-71F9-47BB-B2A3-C99ADE30F95B}"/>
            </c:ext>
          </c:extLst>
        </c:ser>
        <c:ser>
          <c:idx val="2"/>
          <c:order val="2"/>
          <c:tx>
            <c:strRef>
              <c:f>'All Outcome Measures'!$A$155</c:f>
              <c:strCache>
                <c:ptCount val="1"/>
                <c:pt idx="0">
                  <c:v>Patient Reported Experience Measures</c:v>
                </c:pt>
              </c:strCache>
            </c:strRef>
          </c:tx>
          <c:spPr>
            <a:solidFill>
              <a:srgbClr val="00528C"/>
            </a:solidFill>
            <a:ln>
              <a:noFill/>
            </a:ln>
            <a:effectLst/>
          </c:spPr>
          <c:invertIfNegative val="0"/>
          <c:dLbls>
            <c:dLbl>
              <c:idx val="0"/>
              <c:layout>
                <c:manualLayout>
                  <c:x val="2.9614924196798348E-3"/>
                  <c:y val="4.61919994858877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1F9-47BB-B2A3-C99ADE30F95B}"/>
                </c:ext>
              </c:extLst>
            </c:dLbl>
            <c:dLbl>
              <c:idx val="1"/>
              <c:layout>
                <c:manualLayout>
                  <c:x val="1.6608671083253402E-4"/>
                  <c:y val="8.50159499740263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1F9-47BB-B2A3-C99ADE30F95B}"/>
                </c:ext>
              </c:extLst>
            </c:dLbl>
            <c:dLbl>
              <c:idx val="2"/>
              <c:layout>
                <c:manualLayout>
                  <c:x val="1.7599428966562883E-3"/>
                  <c:y val="8.25591898448548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1F9-47BB-B2A3-C99ADE30F95B}"/>
                </c:ext>
              </c:extLst>
            </c:dLbl>
            <c:dLbl>
              <c:idx val="3"/>
              <c:layout>
                <c:manualLayout>
                  <c:x val="1.040746417206186E-3"/>
                  <c:y val="-1.41974918516779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1F9-47BB-B2A3-C99ADE30F95B}"/>
                </c:ext>
              </c:extLst>
            </c:dLbl>
            <c:dLbl>
              <c:idx val="4"/>
              <c:layout>
                <c:manualLayout>
                  <c:x val="-1.9260296074888655E-3"/>
                  <c:y val="2.5881889862171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1F9-47BB-B2A3-C99ADE30F95B}"/>
                </c:ext>
              </c:extLst>
            </c:dLbl>
            <c:dLbl>
              <c:idx val="5"/>
              <c:layout>
                <c:manualLayout>
                  <c:x val="7.2640328288837569E-3"/>
                  <c:y val="5.4220916995048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1F9-47BB-B2A3-C99ADE30F95B}"/>
                </c:ext>
              </c:extLst>
            </c:dLbl>
            <c:dLbl>
              <c:idx val="7"/>
              <c:layout>
                <c:manualLayout>
                  <c:x val="-1.7311729506656081E-16"/>
                  <c:y val="2.456760129170690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1F9-47BB-B2A3-C99ADE30F9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Measures'!$B$152:$I$152</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Measures'!$B$155:$I$155</c:f>
              <c:numCache>
                <c:formatCode>0.0%</c:formatCode>
                <c:ptCount val="8"/>
                <c:pt idx="0">
                  <c:v>0.74199999999999999</c:v>
                </c:pt>
                <c:pt idx="1">
                  <c:v>0.86499999999999999</c:v>
                </c:pt>
                <c:pt idx="2">
                  <c:v>0.45800000000000002</c:v>
                </c:pt>
                <c:pt idx="3">
                  <c:v>0.72499999999999998</c:v>
                </c:pt>
                <c:pt idx="4">
                  <c:v>0.58799999999999997</c:v>
                </c:pt>
                <c:pt idx="5">
                  <c:v>0.64500000000000002</c:v>
                </c:pt>
                <c:pt idx="6">
                  <c:v>0.45200000000000001</c:v>
                </c:pt>
                <c:pt idx="7">
                  <c:v>0.63900000000000001</c:v>
                </c:pt>
              </c:numCache>
            </c:numRef>
          </c:val>
          <c:extLst>
            <c:ext xmlns:c16="http://schemas.microsoft.com/office/drawing/2014/chart" uri="{C3380CC4-5D6E-409C-BE32-E72D297353CC}">
              <c16:uniqueId val="{00000021-71F9-47BB-B2A3-C99ADE30F95B}"/>
            </c:ext>
          </c:extLst>
        </c:ser>
        <c:ser>
          <c:idx val="3"/>
          <c:order val="3"/>
          <c:tx>
            <c:strRef>
              <c:f>'All Outcome Measures'!$A$156</c:f>
              <c:strCache>
                <c:ptCount val="1"/>
                <c:pt idx="0">
                  <c:v>Parent Reported</c:v>
                </c:pt>
              </c:strCache>
            </c:strRef>
          </c:tx>
          <c:spPr>
            <a:solidFill>
              <a:srgbClr val="542567"/>
            </a:solidFill>
            <a:ln>
              <a:noFill/>
            </a:ln>
            <a:effectLst/>
          </c:spPr>
          <c:invertIfNegative val="0"/>
          <c:dLbls>
            <c:dLbl>
              <c:idx val="0"/>
              <c:layout>
                <c:manualLayout>
                  <c:x val="1.781133590595793E-3"/>
                  <c:y val="1.2383990046216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1F9-47BB-B2A3-C99ADE30F95B}"/>
                </c:ext>
              </c:extLst>
            </c:dLbl>
            <c:dLbl>
              <c:idx val="1"/>
              <c:layout>
                <c:manualLayout>
                  <c:x val="8.59988145498739E-3"/>
                  <c:y val="8.25584458968648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1F9-47BB-B2A3-C99ADE30F95B}"/>
                </c:ext>
              </c:extLst>
            </c:dLbl>
            <c:dLbl>
              <c:idx val="2"/>
              <c:layout>
                <c:manualLayout>
                  <c:x val="1.3464455399164891E-3"/>
                  <c:y val="8.25591898448554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1F9-47BB-B2A3-C99ADE30F95B}"/>
                </c:ext>
              </c:extLst>
            </c:dLbl>
            <c:dLbl>
              <c:idx val="3"/>
              <c:layout>
                <c:manualLayout>
                  <c:x val="1.0836814079913604E-2"/>
                  <c:y val="8.01022531310814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1F9-47BB-B2A3-C99ADE30F95B}"/>
                </c:ext>
              </c:extLst>
            </c:dLbl>
            <c:dLbl>
              <c:idx val="4"/>
              <c:layout>
                <c:manualLayout>
                  <c:x val="1.781133590595793E-3"/>
                  <c:y val="1.23839900462165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1F9-47BB-B2A3-C99ADE30F95B}"/>
                </c:ext>
              </c:extLst>
            </c:dLbl>
            <c:dLbl>
              <c:idx val="5"/>
              <c:layout>
                <c:manualLayout>
                  <c:x val="2.6717003858935163E-3"/>
                  <c:y val="9.55012504708227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1F9-47BB-B2A3-C99ADE30F95B}"/>
                </c:ext>
              </c:extLst>
            </c:dLbl>
            <c:dLbl>
              <c:idx val="6"/>
              <c:layout>
                <c:manualLayout>
                  <c:x val="6.0678808562525683E-3"/>
                  <c:y val="4.61919994858877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71F9-47BB-B2A3-C99ADE30F95B}"/>
                </c:ext>
              </c:extLst>
            </c:dLbl>
            <c:dLbl>
              <c:idx val="7"/>
              <c:layout>
                <c:manualLayout>
                  <c:x val="1.5920395408952754E-2"/>
                  <c:y val="-4.914437488765534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1F9-47BB-B2A3-C99ADE30F9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Measures'!$B$152:$I$152</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Measures'!$B$156:$I$156</c:f>
              <c:numCache>
                <c:formatCode>0.0%</c:formatCode>
                <c:ptCount val="8"/>
                <c:pt idx="0" formatCode="0%">
                  <c:v>0.71</c:v>
                </c:pt>
                <c:pt idx="1">
                  <c:v>0.75700000000000001</c:v>
                </c:pt>
                <c:pt idx="2">
                  <c:v>0.52100000000000002</c:v>
                </c:pt>
                <c:pt idx="3">
                  <c:v>0.76500000000000001</c:v>
                </c:pt>
                <c:pt idx="4">
                  <c:v>0.70599999999999996</c:v>
                </c:pt>
                <c:pt idx="5">
                  <c:v>0.48399999999999999</c:v>
                </c:pt>
                <c:pt idx="6">
                  <c:v>0.48399999999999999</c:v>
                </c:pt>
                <c:pt idx="7">
                  <c:v>0.63900000000000001</c:v>
                </c:pt>
              </c:numCache>
            </c:numRef>
          </c:val>
          <c:extLst>
            <c:ext xmlns:c16="http://schemas.microsoft.com/office/drawing/2014/chart" uri="{C3380CC4-5D6E-409C-BE32-E72D297353CC}">
              <c16:uniqueId val="{0000002A-71F9-47BB-B2A3-C99ADE30F95B}"/>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GB" b="1">
                <a:solidFill>
                  <a:srgbClr val="333333"/>
                </a:solidFill>
              </a:rPr>
              <a:t>Percentage of teams that routinely collect clinician reported outcomes, physica</a:t>
            </a:r>
            <a:r>
              <a:rPr lang="en-GB" b="1" baseline="0">
                <a:solidFill>
                  <a:srgbClr val="333333"/>
                </a:solidFill>
              </a:rPr>
              <a:t>l health outcomes, and paired outcome measured,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'All Outcome Measures'!$A$161</c:f>
              <c:strCache>
                <c:ptCount val="1"/>
                <c:pt idx="0">
                  <c:v>Clinician Reported </c:v>
                </c:pt>
              </c:strCache>
            </c:strRef>
          </c:tx>
          <c:spPr>
            <a:solidFill>
              <a:srgbClr val="F77411"/>
            </a:solidFill>
            <a:ln>
              <a:noFill/>
            </a:ln>
            <a:effectLst/>
          </c:spPr>
          <c:invertIfNegative val="0"/>
          <c:dPt>
            <c:idx val="0"/>
            <c:invertIfNegative val="0"/>
            <c:bubble3D val="0"/>
            <c:spPr>
              <a:solidFill>
                <a:srgbClr val="F77411"/>
              </a:solidFill>
              <a:ln>
                <a:noFill/>
              </a:ln>
              <a:effectLst/>
            </c:spPr>
            <c:extLst>
              <c:ext xmlns:c16="http://schemas.microsoft.com/office/drawing/2014/chart" uri="{C3380CC4-5D6E-409C-BE32-E72D297353CC}">
                <c16:uniqueId val="{00000001-A94F-47C3-94E9-F9DDEF74E2D8}"/>
              </c:ext>
            </c:extLst>
          </c:dPt>
          <c:dPt>
            <c:idx val="1"/>
            <c:invertIfNegative val="0"/>
            <c:bubble3D val="0"/>
            <c:spPr>
              <a:solidFill>
                <a:srgbClr val="F77411"/>
              </a:solidFill>
              <a:ln>
                <a:noFill/>
              </a:ln>
              <a:effectLst/>
            </c:spPr>
            <c:extLst>
              <c:ext xmlns:c16="http://schemas.microsoft.com/office/drawing/2014/chart" uri="{C3380CC4-5D6E-409C-BE32-E72D297353CC}">
                <c16:uniqueId val="{00000003-A94F-47C3-94E9-F9DDEF74E2D8}"/>
              </c:ext>
            </c:extLst>
          </c:dPt>
          <c:dPt>
            <c:idx val="2"/>
            <c:invertIfNegative val="0"/>
            <c:bubble3D val="0"/>
            <c:spPr>
              <a:solidFill>
                <a:srgbClr val="F77411"/>
              </a:solidFill>
              <a:ln>
                <a:noFill/>
              </a:ln>
              <a:effectLst/>
            </c:spPr>
            <c:extLst>
              <c:ext xmlns:c16="http://schemas.microsoft.com/office/drawing/2014/chart" uri="{C3380CC4-5D6E-409C-BE32-E72D297353CC}">
                <c16:uniqueId val="{00000005-A94F-47C3-94E9-F9DDEF74E2D8}"/>
              </c:ext>
            </c:extLst>
          </c:dPt>
          <c:dPt>
            <c:idx val="3"/>
            <c:invertIfNegative val="0"/>
            <c:bubble3D val="0"/>
            <c:spPr>
              <a:solidFill>
                <a:srgbClr val="F77411"/>
              </a:solidFill>
              <a:ln>
                <a:noFill/>
              </a:ln>
              <a:effectLst/>
            </c:spPr>
            <c:extLst>
              <c:ext xmlns:c16="http://schemas.microsoft.com/office/drawing/2014/chart" uri="{C3380CC4-5D6E-409C-BE32-E72D297353CC}">
                <c16:uniqueId val="{00000007-A94F-47C3-94E9-F9DDEF74E2D8}"/>
              </c:ext>
            </c:extLst>
          </c:dPt>
          <c:dPt>
            <c:idx val="4"/>
            <c:invertIfNegative val="0"/>
            <c:bubble3D val="0"/>
            <c:spPr>
              <a:solidFill>
                <a:srgbClr val="F77411"/>
              </a:solidFill>
              <a:ln>
                <a:noFill/>
              </a:ln>
              <a:effectLst/>
            </c:spPr>
            <c:extLst>
              <c:ext xmlns:c16="http://schemas.microsoft.com/office/drawing/2014/chart" uri="{C3380CC4-5D6E-409C-BE32-E72D297353CC}">
                <c16:uniqueId val="{00000009-A94F-47C3-94E9-F9DDEF74E2D8}"/>
              </c:ext>
            </c:extLst>
          </c:dPt>
          <c:dPt>
            <c:idx val="5"/>
            <c:invertIfNegative val="0"/>
            <c:bubble3D val="0"/>
            <c:spPr>
              <a:solidFill>
                <a:srgbClr val="F77411"/>
              </a:solidFill>
              <a:ln>
                <a:noFill/>
              </a:ln>
              <a:effectLst/>
            </c:spPr>
            <c:extLst>
              <c:ext xmlns:c16="http://schemas.microsoft.com/office/drawing/2014/chart" uri="{C3380CC4-5D6E-409C-BE32-E72D297353CC}">
                <c16:uniqueId val="{0000000B-A94F-47C3-94E9-F9DDEF74E2D8}"/>
              </c:ext>
            </c:extLst>
          </c:dPt>
          <c:dPt>
            <c:idx val="6"/>
            <c:invertIfNegative val="0"/>
            <c:bubble3D val="0"/>
            <c:spPr>
              <a:solidFill>
                <a:srgbClr val="F77411"/>
              </a:solidFill>
              <a:ln>
                <a:noFill/>
              </a:ln>
              <a:effectLst/>
            </c:spPr>
            <c:extLst>
              <c:ext xmlns:c16="http://schemas.microsoft.com/office/drawing/2014/chart" uri="{C3380CC4-5D6E-409C-BE32-E72D297353CC}">
                <c16:uniqueId val="{0000000D-A94F-47C3-94E9-F9DDEF74E2D8}"/>
              </c:ext>
            </c:extLst>
          </c:dPt>
          <c:dPt>
            <c:idx val="7"/>
            <c:invertIfNegative val="0"/>
            <c:bubble3D val="0"/>
            <c:spPr>
              <a:solidFill>
                <a:srgbClr val="F77411"/>
              </a:solidFill>
              <a:ln>
                <a:noFill/>
              </a:ln>
              <a:effectLst/>
            </c:spPr>
            <c:extLst>
              <c:ext xmlns:c16="http://schemas.microsoft.com/office/drawing/2014/chart" uri="{C3380CC4-5D6E-409C-BE32-E72D297353CC}">
                <c16:uniqueId val="{0000000F-A94F-47C3-94E9-F9DDEF74E2D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Measures'!$B$160:$I$160</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Measures'!$B$161:$I$161</c:f>
              <c:numCache>
                <c:formatCode>0.0%</c:formatCode>
                <c:ptCount val="8"/>
                <c:pt idx="0">
                  <c:v>0.74199999999999999</c:v>
                </c:pt>
                <c:pt idx="1">
                  <c:v>0.622</c:v>
                </c:pt>
                <c:pt idx="2">
                  <c:v>0.54200000000000004</c:v>
                </c:pt>
                <c:pt idx="3">
                  <c:v>0.56899999999999995</c:v>
                </c:pt>
                <c:pt idx="4">
                  <c:v>0.58799999999999997</c:v>
                </c:pt>
                <c:pt idx="5">
                  <c:v>0.51600000000000001</c:v>
                </c:pt>
                <c:pt idx="6">
                  <c:v>0.32300000000000001</c:v>
                </c:pt>
                <c:pt idx="7">
                  <c:v>0.55900000000000005</c:v>
                </c:pt>
              </c:numCache>
            </c:numRef>
          </c:val>
          <c:extLst>
            <c:ext xmlns:c16="http://schemas.microsoft.com/office/drawing/2014/chart" uri="{C3380CC4-5D6E-409C-BE32-E72D297353CC}">
              <c16:uniqueId val="{00000010-A94F-47C3-94E9-F9DDEF74E2D8}"/>
            </c:ext>
          </c:extLst>
        </c:ser>
        <c:ser>
          <c:idx val="1"/>
          <c:order val="1"/>
          <c:tx>
            <c:strRef>
              <c:f>'All Outcome Measures'!$A$162</c:f>
              <c:strCache>
                <c:ptCount val="1"/>
                <c:pt idx="0">
                  <c:v>Physical Health Outcomes</c:v>
                </c:pt>
              </c:strCache>
            </c:strRef>
          </c:tx>
          <c:spPr>
            <a:solidFill>
              <a:srgbClr val="FFC000"/>
            </a:solidFill>
            <a:ln>
              <a:noFill/>
            </a:ln>
            <a:effectLst/>
          </c:spPr>
          <c:invertIfNegative val="0"/>
          <c:dLbls>
            <c:dLbl>
              <c:idx val="0"/>
              <c:layout>
                <c:manualLayout>
                  <c:x val="-3.0962926509186459E-3"/>
                  <c:y val="7.866292066403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4F-47C3-94E9-F9DDEF74E2D8}"/>
                </c:ext>
              </c:extLst>
            </c:dLbl>
            <c:dLbl>
              <c:idx val="1"/>
              <c:layout>
                <c:manualLayout>
                  <c:x val="0"/>
                  <c:y val="7.86627335299901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4F-47C3-94E9-F9DDEF74E2D8}"/>
                </c:ext>
              </c:extLst>
            </c:dLbl>
            <c:dLbl>
              <c:idx val="2"/>
              <c:layout>
                <c:manualLayout>
                  <c:x val="-4.0622915017834678E-17"/>
                  <c:y val="7.86627335299901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4F-47C3-94E9-F9DDEF74E2D8}"/>
                </c:ext>
              </c:extLst>
            </c:dLbl>
            <c:dLbl>
              <c:idx val="3"/>
              <c:layout>
                <c:manualLayout>
                  <c:x val="-8.1245830035669357E-17"/>
                  <c:y val="7.86627335299901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4F-47C3-94E9-F9DDEF74E2D8}"/>
                </c:ext>
              </c:extLst>
            </c:dLbl>
            <c:dLbl>
              <c:idx val="4"/>
              <c:layout>
                <c:manualLayout>
                  <c:x val="0"/>
                  <c:y val="4.83647211813339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94F-47C3-94E9-F9DDEF74E2D8}"/>
                </c:ext>
              </c:extLst>
            </c:dLbl>
            <c:dLbl>
              <c:idx val="5"/>
              <c:layout>
                <c:manualLayout>
                  <c:x val="0"/>
                  <c:y val="7.86627335299901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94F-47C3-94E9-F9DDEF74E2D8}"/>
                </c:ext>
              </c:extLst>
            </c:dLbl>
            <c:dLbl>
              <c:idx val="7"/>
              <c:layout>
                <c:manualLayout>
                  <c:x val="0"/>
                  <c:y val="7.86627335299902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94F-47C3-94E9-F9DDEF74E2D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Measures'!$B$160:$I$160</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Measures'!$B$162:$I$162</c:f>
              <c:numCache>
                <c:formatCode>0.0%</c:formatCode>
                <c:ptCount val="8"/>
                <c:pt idx="0">
                  <c:v>0.83899999999999997</c:v>
                </c:pt>
                <c:pt idx="1">
                  <c:v>0.94599999999999995</c:v>
                </c:pt>
                <c:pt idx="2">
                  <c:v>0.91700000000000004</c:v>
                </c:pt>
                <c:pt idx="3">
                  <c:v>0.92200000000000004</c:v>
                </c:pt>
                <c:pt idx="4">
                  <c:v>0.85299999999999998</c:v>
                </c:pt>
                <c:pt idx="5">
                  <c:v>0.93500000000000005</c:v>
                </c:pt>
                <c:pt idx="6">
                  <c:v>0.74199999999999999</c:v>
                </c:pt>
                <c:pt idx="7">
                  <c:v>0.88600000000000001</c:v>
                </c:pt>
              </c:numCache>
            </c:numRef>
          </c:val>
          <c:extLst>
            <c:ext xmlns:c16="http://schemas.microsoft.com/office/drawing/2014/chart" uri="{C3380CC4-5D6E-409C-BE32-E72D297353CC}">
              <c16:uniqueId val="{00000018-A94F-47C3-94E9-F9DDEF74E2D8}"/>
            </c:ext>
          </c:extLst>
        </c:ser>
        <c:ser>
          <c:idx val="2"/>
          <c:order val="2"/>
          <c:tx>
            <c:strRef>
              <c:f>'All Outcome Measures'!$A$163</c:f>
              <c:strCache>
                <c:ptCount val="1"/>
                <c:pt idx="0">
                  <c:v>Paired Outcome Measures</c:v>
                </c:pt>
              </c:strCache>
            </c:strRef>
          </c:tx>
          <c:spPr>
            <a:solidFill>
              <a:srgbClr val="00528C"/>
            </a:solidFill>
            <a:ln>
              <a:noFill/>
            </a:ln>
            <a:effectLst/>
          </c:spPr>
          <c:invertIfNegative val="0"/>
          <c:dLbls>
            <c:dLbl>
              <c:idx val="0"/>
              <c:layout>
                <c:manualLayout>
                  <c:x val="1.7610280959198283E-3"/>
                  <c:y val="7.86629206640345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94F-47C3-94E9-F9DDEF74E2D8}"/>
                </c:ext>
              </c:extLst>
            </c:dLbl>
            <c:dLbl>
              <c:idx val="1"/>
              <c:layout>
                <c:manualLayout>
                  <c:x val="6.2020490891353678E-3"/>
                  <c:y val="7.86622714400756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94F-47C3-94E9-F9DDEF74E2D8}"/>
                </c:ext>
              </c:extLst>
            </c:dLbl>
            <c:dLbl>
              <c:idx val="2"/>
              <c:layout>
                <c:manualLayout>
                  <c:x val="6.2083103869230143E-3"/>
                  <c:y val="8.95575855274939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94F-47C3-94E9-F9DDEF74E2D8}"/>
                </c:ext>
              </c:extLst>
            </c:dLbl>
            <c:dLbl>
              <c:idx val="3"/>
              <c:layout>
                <c:manualLayout>
                  <c:x val="1.7610280959198283E-3"/>
                  <c:y val="8.9557913176806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4F-47C3-94E9-F9DDEF74E2D8}"/>
                </c:ext>
              </c:extLst>
            </c:dLbl>
            <c:dLbl>
              <c:idx val="4"/>
              <c:layout>
                <c:manualLayout>
                  <c:x val="9.3369033321972668E-3"/>
                  <c:y val="1.32862645871163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4F-47C3-94E9-F9DDEF74E2D8}"/>
                </c:ext>
              </c:extLst>
            </c:dLbl>
            <c:dLbl>
              <c:idx val="5"/>
              <c:layout>
                <c:manualLayout>
                  <c:x val="7.1210580808262524E-3"/>
                  <c:y val="5.6871643265238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4F-47C3-94E9-F9DDEF74E2D8}"/>
                </c:ext>
              </c:extLst>
            </c:dLbl>
            <c:dLbl>
              <c:idx val="6"/>
              <c:layout>
                <c:manualLayout>
                  <c:x val="7.1210580808262524E-3"/>
                  <c:y val="2.64426758281294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4F-47C3-94E9-F9DDEF74E2D8}"/>
                </c:ext>
              </c:extLst>
            </c:dLbl>
            <c:dLbl>
              <c:idx val="7"/>
              <c:layout>
                <c:manualLayout>
                  <c:x val="7.2886840849439275E-4"/>
                  <c:y val="7.86629206640347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4F-47C3-94E9-F9DDEF74E2D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Measures'!$B$160:$I$160</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Measures'!$B$163:$I$163</c:f>
              <c:numCache>
                <c:formatCode>0.0%</c:formatCode>
                <c:ptCount val="8"/>
                <c:pt idx="0">
                  <c:v>0.90300000000000002</c:v>
                </c:pt>
                <c:pt idx="1">
                  <c:v>0.89200000000000002</c:v>
                </c:pt>
                <c:pt idx="2">
                  <c:v>0.83299999999999996</c:v>
                </c:pt>
                <c:pt idx="3">
                  <c:v>0.72499999999999998</c:v>
                </c:pt>
                <c:pt idx="4">
                  <c:v>0.85299999999999998</c:v>
                </c:pt>
                <c:pt idx="5">
                  <c:v>0.80600000000000005</c:v>
                </c:pt>
                <c:pt idx="6">
                  <c:v>0.77400000000000002</c:v>
                </c:pt>
                <c:pt idx="7">
                  <c:v>0.82099999999999995</c:v>
                </c:pt>
              </c:numCache>
            </c:numRef>
          </c:val>
          <c:extLst>
            <c:ext xmlns:c16="http://schemas.microsoft.com/office/drawing/2014/chart" uri="{C3380CC4-5D6E-409C-BE32-E72D297353CC}">
              <c16:uniqueId val="{00000020-A94F-47C3-94E9-F9DDEF74E2D8}"/>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r>
              <a:rPr lang="en-GB" b="1">
                <a:solidFill>
                  <a:srgbClr val="333333"/>
                </a:solidFill>
              </a:rPr>
              <a:t>Percentage</a:t>
            </a:r>
            <a:r>
              <a:rPr lang="en-GB" b="1" baseline="0">
                <a:solidFill>
                  <a:srgbClr val="333333"/>
                </a:solidFill>
              </a:rPr>
              <a:t> of teams that routinely collect outcomes before and after transition from a CYP service to an adult service, quality of life, mortality, and other outcome measured,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'All Outcome Measures'!$A$168</c:f>
              <c:strCache>
                <c:ptCount val="1"/>
                <c:pt idx="0">
                  <c:v>Outcomes Before and after CYP to Adult Transition</c:v>
                </c:pt>
              </c:strCache>
            </c:strRef>
          </c:tx>
          <c:spPr>
            <a:solidFill>
              <a:srgbClr val="F77411"/>
            </a:solidFill>
            <a:ln>
              <a:noFill/>
            </a:ln>
            <a:effectLst/>
          </c:spPr>
          <c:invertIfNegative val="0"/>
          <c:dPt>
            <c:idx val="0"/>
            <c:invertIfNegative val="0"/>
            <c:bubble3D val="0"/>
            <c:spPr>
              <a:solidFill>
                <a:srgbClr val="F77411"/>
              </a:solidFill>
              <a:ln>
                <a:noFill/>
              </a:ln>
              <a:effectLst/>
            </c:spPr>
            <c:extLst>
              <c:ext xmlns:c16="http://schemas.microsoft.com/office/drawing/2014/chart" uri="{C3380CC4-5D6E-409C-BE32-E72D297353CC}">
                <c16:uniqueId val="{00000001-172C-4C05-9153-94974FE8EA06}"/>
              </c:ext>
            </c:extLst>
          </c:dPt>
          <c:dPt>
            <c:idx val="1"/>
            <c:invertIfNegative val="0"/>
            <c:bubble3D val="0"/>
            <c:spPr>
              <a:solidFill>
                <a:srgbClr val="F77411"/>
              </a:solidFill>
              <a:ln>
                <a:noFill/>
              </a:ln>
              <a:effectLst/>
            </c:spPr>
            <c:extLst>
              <c:ext xmlns:c16="http://schemas.microsoft.com/office/drawing/2014/chart" uri="{C3380CC4-5D6E-409C-BE32-E72D297353CC}">
                <c16:uniqueId val="{00000003-172C-4C05-9153-94974FE8EA06}"/>
              </c:ext>
            </c:extLst>
          </c:dPt>
          <c:dPt>
            <c:idx val="2"/>
            <c:invertIfNegative val="0"/>
            <c:bubble3D val="0"/>
            <c:spPr>
              <a:solidFill>
                <a:srgbClr val="F77411"/>
              </a:solidFill>
              <a:ln>
                <a:noFill/>
              </a:ln>
              <a:effectLst/>
            </c:spPr>
            <c:extLst>
              <c:ext xmlns:c16="http://schemas.microsoft.com/office/drawing/2014/chart" uri="{C3380CC4-5D6E-409C-BE32-E72D297353CC}">
                <c16:uniqueId val="{00000005-172C-4C05-9153-94974FE8EA06}"/>
              </c:ext>
            </c:extLst>
          </c:dPt>
          <c:dPt>
            <c:idx val="3"/>
            <c:invertIfNegative val="0"/>
            <c:bubble3D val="0"/>
            <c:spPr>
              <a:solidFill>
                <a:srgbClr val="F77411"/>
              </a:solidFill>
              <a:ln>
                <a:noFill/>
              </a:ln>
              <a:effectLst/>
            </c:spPr>
            <c:extLst>
              <c:ext xmlns:c16="http://schemas.microsoft.com/office/drawing/2014/chart" uri="{C3380CC4-5D6E-409C-BE32-E72D297353CC}">
                <c16:uniqueId val="{00000007-172C-4C05-9153-94974FE8EA06}"/>
              </c:ext>
            </c:extLst>
          </c:dPt>
          <c:dPt>
            <c:idx val="4"/>
            <c:invertIfNegative val="0"/>
            <c:bubble3D val="0"/>
            <c:spPr>
              <a:solidFill>
                <a:srgbClr val="F77411"/>
              </a:solidFill>
              <a:ln>
                <a:noFill/>
              </a:ln>
              <a:effectLst/>
            </c:spPr>
            <c:extLst>
              <c:ext xmlns:c16="http://schemas.microsoft.com/office/drawing/2014/chart" uri="{C3380CC4-5D6E-409C-BE32-E72D297353CC}">
                <c16:uniqueId val="{00000009-172C-4C05-9153-94974FE8EA06}"/>
              </c:ext>
            </c:extLst>
          </c:dPt>
          <c:dPt>
            <c:idx val="5"/>
            <c:invertIfNegative val="0"/>
            <c:bubble3D val="0"/>
            <c:spPr>
              <a:solidFill>
                <a:srgbClr val="F77411"/>
              </a:solidFill>
              <a:ln>
                <a:noFill/>
              </a:ln>
              <a:effectLst/>
            </c:spPr>
            <c:extLst>
              <c:ext xmlns:c16="http://schemas.microsoft.com/office/drawing/2014/chart" uri="{C3380CC4-5D6E-409C-BE32-E72D297353CC}">
                <c16:uniqueId val="{0000000B-172C-4C05-9153-94974FE8EA06}"/>
              </c:ext>
            </c:extLst>
          </c:dPt>
          <c:dPt>
            <c:idx val="6"/>
            <c:invertIfNegative val="0"/>
            <c:bubble3D val="0"/>
            <c:spPr>
              <a:solidFill>
                <a:srgbClr val="F77411"/>
              </a:solidFill>
              <a:ln>
                <a:noFill/>
              </a:ln>
              <a:effectLst/>
            </c:spPr>
            <c:extLst>
              <c:ext xmlns:c16="http://schemas.microsoft.com/office/drawing/2014/chart" uri="{C3380CC4-5D6E-409C-BE32-E72D297353CC}">
                <c16:uniqueId val="{0000000D-172C-4C05-9153-94974FE8EA06}"/>
              </c:ext>
            </c:extLst>
          </c:dPt>
          <c:dPt>
            <c:idx val="7"/>
            <c:invertIfNegative val="0"/>
            <c:bubble3D val="0"/>
            <c:spPr>
              <a:solidFill>
                <a:srgbClr val="F77411"/>
              </a:solidFill>
              <a:ln>
                <a:noFill/>
              </a:ln>
              <a:effectLst/>
            </c:spPr>
            <c:extLst>
              <c:ext xmlns:c16="http://schemas.microsoft.com/office/drawing/2014/chart" uri="{C3380CC4-5D6E-409C-BE32-E72D297353CC}">
                <c16:uniqueId val="{0000000F-172C-4C05-9153-94974FE8EA06}"/>
              </c:ext>
            </c:extLst>
          </c:dPt>
          <c:dLbls>
            <c:dLbl>
              <c:idx val="6"/>
              <c:layout>
                <c:manualLayout>
                  <c:x val="-7.106598037944843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2C-4C05-9153-94974FE8EA0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Measures'!$B$167:$I$167</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Measures'!$B$168:$I$168</c:f>
              <c:numCache>
                <c:formatCode>0.0%</c:formatCode>
                <c:ptCount val="8"/>
                <c:pt idx="0">
                  <c:v>0.129</c:v>
                </c:pt>
                <c:pt idx="1">
                  <c:v>0.16200000000000001</c:v>
                </c:pt>
                <c:pt idx="2">
                  <c:v>0.104</c:v>
                </c:pt>
                <c:pt idx="3">
                  <c:v>0.19600000000000001</c:v>
                </c:pt>
                <c:pt idx="4">
                  <c:v>0.11799999999999999</c:v>
                </c:pt>
                <c:pt idx="5">
                  <c:v>3.2000000000000001E-2</c:v>
                </c:pt>
                <c:pt idx="6">
                  <c:v>0.22600000000000001</c:v>
                </c:pt>
                <c:pt idx="7">
                  <c:v>0.14099999999999999</c:v>
                </c:pt>
              </c:numCache>
            </c:numRef>
          </c:val>
          <c:extLst>
            <c:ext xmlns:c16="http://schemas.microsoft.com/office/drawing/2014/chart" uri="{C3380CC4-5D6E-409C-BE32-E72D297353CC}">
              <c16:uniqueId val="{00000010-172C-4C05-9153-94974FE8EA06}"/>
            </c:ext>
          </c:extLst>
        </c:ser>
        <c:ser>
          <c:idx val="1"/>
          <c:order val="1"/>
          <c:tx>
            <c:strRef>
              <c:f>'All Outcome Measures'!$A$169</c:f>
              <c:strCache>
                <c:ptCount val="1"/>
                <c:pt idx="0">
                  <c:v>Quality of Life</c:v>
                </c:pt>
              </c:strCache>
            </c:strRef>
          </c:tx>
          <c:spPr>
            <a:solidFill>
              <a:srgbClr val="FFC000"/>
            </a:solidFill>
            <a:ln>
              <a:noFill/>
            </a:ln>
            <a:effectLst/>
          </c:spPr>
          <c:invertIfNegative val="0"/>
          <c:dLbls>
            <c:dLbl>
              <c:idx val="6"/>
              <c:layout>
                <c:manualLayout>
                  <c:x val="8.29103104426888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83B-4ED9-ACF2-B4D4B63BEB9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Measures'!$B$167:$I$167</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Measures'!$B$169:$I$169</c:f>
              <c:numCache>
                <c:formatCode>0.0%</c:formatCode>
                <c:ptCount val="8"/>
                <c:pt idx="0">
                  <c:v>0.35499999999999998</c:v>
                </c:pt>
                <c:pt idx="1">
                  <c:v>0.32400000000000001</c:v>
                </c:pt>
                <c:pt idx="2">
                  <c:v>0.22900000000000001</c:v>
                </c:pt>
                <c:pt idx="3">
                  <c:v>0.255</c:v>
                </c:pt>
                <c:pt idx="4">
                  <c:v>5.8999999999999997E-2</c:v>
                </c:pt>
                <c:pt idx="5">
                  <c:v>9.7000000000000003E-2</c:v>
                </c:pt>
                <c:pt idx="6">
                  <c:v>0.22600000000000001</c:v>
                </c:pt>
                <c:pt idx="7">
                  <c:v>0.224</c:v>
                </c:pt>
              </c:numCache>
            </c:numRef>
          </c:val>
          <c:extLst>
            <c:ext xmlns:c16="http://schemas.microsoft.com/office/drawing/2014/chart" uri="{C3380CC4-5D6E-409C-BE32-E72D297353CC}">
              <c16:uniqueId val="{00000013-172C-4C05-9153-94974FE8EA06}"/>
            </c:ext>
          </c:extLst>
        </c:ser>
        <c:ser>
          <c:idx val="2"/>
          <c:order val="2"/>
          <c:tx>
            <c:strRef>
              <c:f>'All Outcome Measures'!$A$170</c:f>
              <c:strCache>
                <c:ptCount val="1"/>
                <c:pt idx="0">
                  <c:v>Mortality</c:v>
                </c:pt>
              </c:strCache>
            </c:strRef>
          </c:tx>
          <c:spPr>
            <a:solidFill>
              <a:srgbClr val="00528C"/>
            </a:solidFill>
            <a:ln>
              <a:noFill/>
            </a:ln>
            <a:effectLst/>
          </c:spPr>
          <c:invertIfNegative val="0"/>
          <c:dLbls>
            <c:dLbl>
              <c:idx val="2"/>
              <c:layout>
                <c:manualLayout>
                  <c:x val="3.553299018972335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83B-4ED9-ACF2-B4D4B63BEB94}"/>
                </c:ext>
              </c:extLst>
            </c:dLbl>
            <c:dLbl>
              <c:idx val="3"/>
              <c:layout>
                <c:manualLayout>
                  <c:x val="3.55329901897229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83B-4ED9-ACF2-B4D4B63BEB9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Measures'!$B$167:$I$167</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Measures'!$B$170:$I$170</c:f>
              <c:numCache>
                <c:formatCode>0.0%</c:formatCode>
                <c:ptCount val="8"/>
                <c:pt idx="0">
                  <c:v>6.5000000000000002E-2</c:v>
                </c:pt>
                <c:pt idx="1">
                  <c:v>8.1000000000000003E-2</c:v>
                </c:pt>
                <c:pt idx="2">
                  <c:v>0.14599999999999999</c:v>
                </c:pt>
                <c:pt idx="3">
                  <c:v>0.157</c:v>
                </c:pt>
                <c:pt idx="4" formatCode="0%">
                  <c:v>0</c:v>
                </c:pt>
                <c:pt idx="5">
                  <c:v>6.5000000000000002E-2</c:v>
                </c:pt>
                <c:pt idx="6" formatCode="0%">
                  <c:v>0</c:v>
                </c:pt>
                <c:pt idx="7">
                  <c:v>8.4000000000000005E-2</c:v>
                </c:pt>
              </c:numCache>
            </c:numRef>
          </c:val>
          <c:extLst>
            <c:ext xmlns:c16="http://schemas.microsoft.com/office/drawing/2014/chart" uri="{C3380CC4-5D6E-409C-BE32-E72D297353CC}">
              <c16:uniqueId val="{00000017-172C-4C05-9153-94974FE8EA06}"/>
            </c:ext>
          </c:extLst>
        </c:ser>
        <c:ser>
          <c:idx val="3"/>
          <c:order val="3"/>
          <c:tx>
            <c:strRef>
              <c:f>'All Outcome Measures'!$A$171</c:f>
              <c:strCache>
                <c:ptCount val="1"/>
                <c:pt idx="0">
                  <c:v>Other</c:v>
                </c:pt>
              </c:strCache>
            </c:strRef>
          </c:tx>
          <c:spPr>
            <a:solidFill>
              <a:srgbClr val="542567"/>
            </a:solidFill>
            <a:ln>
              <a:noFill/>
            </a:ln>
            <a:effectLst/>
          </c:spPr>
          <c:invertIfNegative val="0"/>
          <c:dLbls>
            <c:dLbl>
              <c:idx val="1"/>
              <c:layout>
                <c:manualLayout>
                  <c:x val="8.29103104426888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83B-4ED9-ACF2-B4D4B63BEB94}"/>
                </c:ext>
              </c:extLst>
            </c:dLbl>
            <c:dLbl>
              <c:idx val="2"/>
              <c:layout>
                <c:manualLayout>
                  <c:x val="1.06598970569171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83B-4ED9-ACF2-B4D4B63BEB94}"/>
                </c:ext>
              </c:extLst>
            </c:dLbl>
            <c:dLbl>
              <c:idx val="3"/>
              <c:layout>
                <c:manualLayout>
                  <c:x val="1.18443300632412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83B-4ED9-ACF2-B4D4B63BEB9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Outcome Measures'!$B$167:$I$167</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'All Outcome Measures'!$B$171:$I$171</c:f>
              <c:numCache>
                <c:formatCode>0.0%</c:formatCode>
                <c:ptCount val="8"/>
                <c:pt idx="0">
                  <c:v>9.7000000000000003E-2</c:v>
                </c:pt>
                <c:pt idx="1">
                  <c:v>8.1000000000000003E-2</c:v>
                </c:pt>
                <c:pt idx="2">
                  <c:v>0.104</c:v>
                </c:pt>
                <c:pt idx="3">
                  <c:v>0.157</c:v>
                </c:pt>
                <c:pt idx="4">
                  <c:v>5.8999999999999997E-2</c:v>
                </c:pt>
                <c:pt idx="5">
                  <c:v>0.161</c:v>
                </c:pt>
                <c:pt idx="6">
                  <c:v>0.129</c:v>
                </c:pt>
                <c:pt idx="7">
                  <c:v>0.114</c:v>
                </c:pt>
              </c:numCache>
            </c:numRef>
          </c:val>
          <c:extLst>
            <c:ext xmlns:c16="http://schemas.microsoft.com/office/drawing/2014/chart" uri="{C3380CC4-5D6E-409C-BE32-E72D297353CC}">
              <c16:uniqueId val="{0000001F-172C-4C05-9153-94974FE8EA06}"/>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b="1">
                <a:solidFill>
                  <a:srgbClr val="333333"/>
                </a:solidFill>
              </a:rPr>
              <a:t>Percentage of teams that routinely collect</a:t>
            </a:r>
            <a:r>
              <a:rPr lang="en-GB" b="1" baseline="0">
                <a:solidFill>
                  <a:srgbClr val="333333"/>
                </a:solidFill>
              </a:rPr>
              <a:t> patient and parent reported outcome measure, by service types</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801899448034299E-2"/>
          <c:y val="0.16407090280363421"/>
          <c:w val="0.93908577525025927"/>
          <c:h val="0.67907170037066245"/>
        </c:manualLayout>
      </c:layout>
      <c:barChart>
        <c:barDir val="col"/>
        <c:grouping val="clustered"/>
        <c:varyColors val="1"/>
        <c:ser>
          <c:idx val="0"/>
          <c:order val="0"/>
          <c:tx>
            <c:strRef>
              <c:f>'[NAED Survey 2 Service Type Data Visualisation 20250624.xlsx]All Outcome Measures'!$A$20</c:f>
              <c:strCache>
                <c:ptCount val="1"/>
                <c:pt idx="0">
                  <c:v>Patient Reported (ED symptoms)</c:v>
                </c:pt>
              </c:strCache>
            </c:strRef>
          </c:tx>
          <c:spPr>
            <a:solidFill>
              <a:srgbClr val="F57A27"/>
            </a:solidFill>
            <a:ln>
              <a:noFill/>
            </a:ln>
            <a:effectLst/>
          </c:spPr>
          <c:invertIfNegative val="0"/>
          <c:dPt>
            <c:idx val="0"/>
            <c:invertIfNegative val="0"/>
            <c:bubble3D val="0"/>
            <c:spPr>
              <a:solidFill>
                <a:srgbClr val="F57A27"/>
              </a:solidFill>
              <a:ln>
                <a:noFill/>
              </a:ln>
              <a:effectLst/>
            </c:spPr>
            <c:extLst>
              <c:ext xmlns:c16="http://schemas.microsoft.com/office/drawing/2014/chart" uri="{C3380CC4-5D6E-409C-BE32-E72D297353CC}">
                <c16:uniqueId val="{00000001-4903-4C9D-A814-8C871EBFF427}"/>
              </c:ext>
            </c:extLst>
          </c:dPt>
          <c:dPt>
            <c:idx val="1"/>
            <c:invertIfNegative val="0"/>
            <c:bubble3D val="0"/>
            <c:spPr>
              <a:solidFill>
                <a:srgbClr val="F57A27"/>
              </a:solidFill>
              <a:ln>
                <a:noFill/>
              </a:ln>
              <a:effectLst/>
            </c:spPr>
            <c:extLst>
              <c:ext xmlns:c16="http://schemas.microsoft.com/office/drawing/2014/chart" uri="{C3380CC4-5D6E-409C-BE32-E72D297353CC}">
                <c16:uniqueId val="{00000003-4903-4C9D-A814-8C871EBFF427}"/>
              </c:ext>
            </c:extLst>
          </c:dPt>
          <c:dPt>
            <c:idx val="2"/>
            <c:invertIfNegative val="0"/>
            <c:bubble3D val="0"/>
            <c:spPr>
              <a:solidFill>
                <a:srgbClr val="F57A27"/>
              </a:solidFill>
              <a:ln>
                <a:noFill/>
              </a:ln>
              <a:effectLst/>
            </c:spPr>
            <c:extLst>
              <c:ext xmlns:c16="http://schemas.microsoft.com/office/drawing/2014/chart" uri="{C3380CC4-5D6E-409C-BE32-E72D297353CC}">
                <c16:uniqueId val="{00000005-4903-4C9D-A814-8C871EBFF427}"/>
              </c:ext>
            </c:extLst>
          </c:dPt>
          <c:dPt>
            <c:idx val="3"/>
            <c:invertIfNegative val="0"/>
            <c:bubble3D val="0"/>
            <c:spPr>
              <a:solidFill>
                <a:srgbClr val="F57A27"/>
              </a:solidFill>
              <a:ln>
                <a:noFill/>
              </a:ln>
              <a:effectLst/>
            </c:spPr>
            <c:extLst>
              <c:ext xmlns:c16="http://schemas.microsoft.com/office/drawing/2014/chart" uri="{C3380CC4-5D6E-409C-BE32-E72D297353CC}">
                <c16:uniqueId val="{00000007-4903-4C9D-A814-8C871EBFF427}"/>
              </c:ext>
            </c:extLst>
          </c:dPt>
          <c:dPt>
            <c:idx val="4"/>
            <c:invertIfNegative val="0"/>
            <c:bubble3D val="0"/>
            <c:spPr>
              <a:solidFill>
                <a:srgbClr val="F57A27"/>
              </a:solidFill>
              <a:ln>
                <a:noFill/>
              </a:ln>
              <a:effectLst/>
            </c:spPr>
            <c:extLst>
              <c:ext xmlns:c16="http://schemas.microsoft.com/office/drawing/2014/chart" uri="{C3380CC4-5D6E-409C-BE32-E72D297353CC}">
                <c16:uniqueId val="{00000009-4903-4C9D-A814-8C871EBFF427}"/>
              </c:ext>
            </c:extLst>
          </c:dPt>
          <c:dPt>
            <c:idx val="5"/>
            <c:invertIfNegative val="0"/>
            <c:bubble3D val="0"/>
            <c:spPr>
              <a:solidFill>
                <a:srgbClr val="F57A27"/>
              </a:solidFill>
              <a:ln>
                <a:noFill/>
              </a:ln>
              <a:effectLst/>
            </c:spPr>
            <c:extLst>
              <c:ext xmlns:c16="http://schemas.microsoft.com/office/drawing/2014/chart" uri="{C3380CC4-5D6E-409C-BE32-E72D297353CC}">
                <c16:uniqueId val="{0000000B-4903-4C9D-A814-8C871EBFF427}"/>
              </c:ext>
            </c:extLst>
          </c:dPt>
          <c:dPt>
            <c:idx val="6"/>
            <c:invertIfNegative val="0"/>
            <c:bubble3D val="0"/>
            <c:spPr>
              <a:solidFill>
                <a:srgbClr val="F57A27"/>
              </a:solidFill>
              <a:ln>
                <a:noFill/>
              </a:ln>
              <a:effectLst/>
            </c:spPr>
            <c:extLst>
              <c:ext xmlns:c16="http://schemas.microsoft.com/office/drawing/2014/chart" uri="{C3380CC4-5D6E-409C-BE32-E72D297353CC}">
                <c16:uniqueId val="{0000000D-4903-4C9D-A814-8C871EBFF427}"/>
              </c:ext>
            </c:extLst>
          </c:dPt>
          <c:dPt>
            <c:idx val="7"/>
            <c:invertIfNegative val="0"/>
            <c:bubble3D val="0"/>
            <c:spPr>
              <a:solidFill>
                <a:srgbClr val="F57A27"/>
              </a:solidFill>
              <a:ln>
                <a:noFill/>
              </a:ln>
              <a:effectLst/>
            </c:spPr>
            <c:extLst>
              <c:ext xmlns:c16="http://schemas.microsoft.com/office/drawing/2014/chart" uri="{C3380CC4-5D6E-409C-BE32-E72D297353CC}">
                <c16:uniqueId val="{0000000F-4903-4C9D-A814-8C871EBFF42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Measures'!$B$19:$I$19</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Measures'!$B$20:$I$20</c:f>
              <c:numCache>
                <c:formatCode>0%</c:formatCode>
                <c:ptCount val="8"/>
                <c:pt idx="0">
                  <c:v>0.95099999999999996</c:v>
                </c:pt>
                <c:pt idx="1">
                  <c:v>0.86699999999999999</c:v>
                </c:pt>
                <c:pt idx="2">
                  <c:v>0.92900000000000005</c:v>
                </c:pt>
                <c:pt idx="3">
                  <c:v>0.93299999999999994</c:v>
                </c:pt>
                <c:pt idx="4">
                  <c:v>1</c:v>
                </c:pt>
                <c:pt idx="5">
                  <c:v>0.8</c:v>
                </c:pt>
                <c:pt idx="6">
                  <c:v>0.53500000000000003</c:v>
                </c:pt>
                <c:pt idx="7">
                  <c:v>0.85699999999999998</c:v>
                </c:pt>
              </c:numCache>
            </c:numRef>
          </c:val>
          <c:extLst>
            <c:ext xmlns:c16="http://schemas.microsoft.com/office/drawing/2014/chart" uri="{C3380CC4-5D6E-409C-BE32-E72D297353CC}">
              <c16:uniqueId val="{00000010-4903-4C9D-A814-8C871EBFF427}"/>
            </c:ext>
          </c:extLst>
        </c:ser>
        <c:ser>
          <c:idx val="1"/>
          <c:order val="1"/>
          <c:tx>
            <c:strRef>
              <c:f>'[NAED Survey 2 Service Type Data Visualisation 20250624.xlsx]All Outcome Measures'!$A$21</c:f>
              <c:strCache>
                <c:ptCount val="1"/>
                <c:pt idx="0">
                  <c:v>Patient Reported (Comorbidities)</c:v>
                </c:pt>
              </c:strCache>
            </c:strRef>
          </c:tx>
          <c:spPr>
            <a:solidFill>
              <a:srgbClr val="EDAD1F"/>
            </a:solidFill>
            <a:ln>
              <a:noFill/>
            </a:ln>
            <a:effectLst/>
          </c:spPr>
          <c:invertIfNegative val="0"/>
          <c:dLbls>
            <c:dLbl>
              <c:idx val="0"/>
              <c:layout>
                <c:manualLayout>
                  <c:x val="7.145773593759582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273-44B5-BECE-2AE26621CB63}"/>
                </c:ext>
              </c:extLst>
            </c:dLbl>
            <c:dLbl>
              <c:idx val="1"/>
              <c:layout>
                <c:manualLayout>
                  <c:x val="8.33673585938617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273-44B5-BECE-2AE26621CB63}"/>
                </c:ext>
              </c:extLst>
            </c:dLbl>
            <c:dLbl>
              <c:idx val="2"/>
              <c:layout>
                <c:manualLayout>
                  <c:x val="5.954811328132986E-3"/>
                  <c:y val="-2.35720005189480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273-44B5-BECE-2AE26621CB63}"/>
                </c:ext>
              </c:extLst>
            </c:dLbl>
            <c:dLbl>
              <c:idx val="6"/>
              <c:layout>
                <c:manualLayout>
                  <c:x val="-8.3367358593862666E-3"/>
                  <c:y val="5.14304134357298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273-44B5-BECE-2AE26621CB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Measures'!$B$19:$I$19</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Measures'!$B$21:$I$21</c:f>
              <c:numCache>
                <c:formatCode>0%</c:formatCode>
                <c:ptCount val="8"/>
                <c:pt idx="0">
                  <c:v>0.72099999999999997</c:v>
                </c:pt>
                <c:pt idx="1">
                  <c:v>0.73299999999999998</c:v>
                </c:pt>
                <c:pt idx="2">
                  <c:v>0.86899999999999999</c:v>
                </c:pt>
                <c:pt idx="3">
                  <c:v>0.6</c:v>
                </c:pt>
                <c:pt idx="4">
                  <c:v>0.875</c:v>
                </c:pt>
                <c:pt idx="5">
                  <c:v>0.6</c:v>
                </c:pt>
                <c:pt idx="6">
                  <c:v>0.67400000000000004</c:v>
                </c:pt>
                <c:pt idx="7">
                  <c:v>0.42899999999999999</c:v>
                </c:pt>
              </c:numCache>
            </c:numRef>
          </c:val>
          <c:extLst>
            <c:ext xmlns:c16="http://schemas.microsoft.com/office/drawing/2014/chart" uri="{C3380CC4-5D6E-409C-BE32-E72D297353CC}">
              <c16:uniqueId val="{00000016-4903-4C9D-A814-8C871EBFF427}"/>
            </c:ext>
          </c:extLst>
        </c:ser>
        <c:ser>
          <c:idx val="2"/>
          <c:order val="2"/>
          <c:tx>
            <c:strRef>
              <c:f>'[NAED Survey 2 Service Type Data Visualisation 20250624.xlsx]All Outcome Measures'!$A$22</c:f>
              <c:strCache>
                <c:ptCount val="1"/>
                <c:pt idx="0">
                  <c:v>Patient Reported Experience Measures</c:v>
                </c:pt>
              </c:strCache>
            </c:strRef>
          </c:tx>
          <c:spPr>
            <a:solidFill>
              <a:srgbClr val="00528C"/>
            </a:solidFill>
            <a:ln>
              <a:noFill/>
            </a:ln>
            <a:effectLst/>
          </c:spPr>
          <c:invertIfNegative val="0"/>
          <c:dLbls>
            <c:dLbl>
              <c:idx val="0"/>
              <c:layout>
                <c:manualLayout>
                  <c:x val="3.57288679687979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273-44B5-BECE-2AE26621CB63}"/>
                </c:ext>
              </c:extLst>
            </c:dLbl>
            <c:dLbl>
              <c:idx val="6"/>
              <c:layout>
                <c:manualLayout>
                  <c:x val="-4.763849062506388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273-44B5-BECE-2AE26621CB63}"/>
                </c:ext>
              </c:extLst>
            </c:dLbl>
            <c:dLbl>
              <c:idx val="7"/>
              <c:layout>
                <c:manualLayout>
                  <c:x val="1.6673471718772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273-44B5-BECE-2AE26621CB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Measures'!$B$19:$I$19</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Measures'!$B$22:$I$22</c:f>
              <c:numCache>
                <c:formatCode>0%</c:formatCode>
                <c:ptCount val="8"/>
                <c:pt idx="0">
                  <c:v>0.54100000000000004</c:v>
                </c:pt>
                <c:pt idx="1">
                  <c:v>0.4</c:v>
                </c:pt>
                <c:pt idx="2">
                  <c:v>0.60699999999999998</c:v>
                </c:pt>
                <c:pt idx="3">
                  <c:v>1</c:v>
                </c:pt>
                <c:pt idx="4">
                  <c:v>1</c:v>
                </c:pt>
                <c:pt idx="5">
                  <c:v>0.7</c:v>
                </c:pt>
                <c:pt idx="6">
                  <c:v>0.72099999999999997</c:v>
                </c:pt>
                <c:pt idx="7">
                  <c:v>0.42899999999999999</c:v>
                </c:pt>
              </c:numCache>
            </c:numRef>
          </c:val>
          <c:extLst>
            <c:ext xmlns:c16="http://schemas.microsoft.com/office/drawing/2014/chart" uri="{C3380CC4-5D6E-409C-BE32-E72D297353CC}">
              <c16:uniqueId val="{0000001C-4903-4C9D-A814-8C871EBFF427}"/>
            </c:ext>
          </c:extLst>
        </c:ser>
        <c:ser>
          <c:idx val="3"/>
          <c:order val="3"/>
          <c:tx>
            <c:strRef>
              <c:f>'[NAED Survey 2 Service Type Data Visualisation 20250624.xlsx]All Outcome Measures'!$A$23</c:f>
              <c:strCache>
                <c:ptCount val="1"/>
                <c:pt idx="0">
                  <c:v>Parent Reported</c:v>
                </c:pt>
              </c:strCache>
            </c:strRef>
          </c:tx>
          <c:spPr>
            <a:solidFill>
              <a:srgbClr val="542567"/>
            </a:solidFill>
            <a:ln>
              <a:noFill/>
            </a:ln>
            <a:effectLst/>
          </c:spPr>
          <c:invertIfNegative val="0"/>
          <c:dLbls>
            <c:dLbl>
              <c:idx val="0"/>
              <c:layout>
                <c:manualLayout>
                  <c:x val="5.95481132813298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273-44B5-BECE-2AE26621CB63}"/>
                </c:ext>
              </c:extLst>
            </c:dLbl>
            <c:dLbl>
              <c:idx val="3"/>
              <c:layout>
                <c:manualLayout>
                  <c:x val="7.1457735937595825E-3"/>
                  <c:y val="-4.71440010378960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273-44B5-BECE-2AE26621CB63}"/>
                </c:ext>
              </c:extLst>
            </c:dLbl>
            <c:dLbl>
              <c:idx val="5"/>
              <c:layout>
                <c:manualLayout>
                  <c:x val="9.5276981250127773E-3"/>
                  <c:y val="-2.57152067178644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273-44B5-BECE-2AE26621CB63}"/>
                </c:ext>
              </c:extLst>
            </c:dLbl>
            <c:dLbl>
              <c:idx val="7"/>
              <c:layout>
                <c:manualLayout>
                  <c:x val="8.336735859386004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273-44B5-BECE-2AE26621CB6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Measures'!$B$19:$I$19</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Measures'!$B$23:$I$23</c:f>
              <c:numCache>
                <c:formatCode>0%</c:formatCode>
                <c:ptCount val="8"/>
                <c:pt idx="0">
                  <c:v>0.47499999999999998</c:v>
                </c:pt>
                <c:pt idx="1">
                  <c:v>0.8</c:v>
                </c:pt>
                <c:pt idx="2">
                  <c:v>0.67900000000000005</c:v>
                </c:pt>
                <c:pt idx="3">
                  <c:v>0.66700000000000004</c:v>
                </c:pt>
                <c:pt idx="4">
                  <c:v>0.875</c:v>
                </c:pt>
                <c:pt idx="5">
                  <c:v>0.6</c:v>
                </c:pt>
                <c:pt idx="6">
                  <c:v>0.76700000000000002</c:v>
                </c:pt>
                <c:pt idx="7">
                  <c:v>0.28599999999999998</c:v>
                </c:pt>
              </c:numCache>
            </c:numRef>
          </c:val>
          <c:extLst>
            <c:ext xmlns:c16="http://schemas.microsoft.com/office/drawing/2014/chart" uri="{C3380CC4-5D6E-409C-BE32-E72D297353CC}">
              <c16:uniqueId val="{00000023-4903-4C9D-A814-8C871EBFF427}"/>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b="1">
                <a:solidFill>
                  <a:srgbClr val="333333"/>
                </a:solidFill>
              </a:rPr>
              <a:t>Percentage</a:t>
            </a:r>
            <a:r>
              <a:rPr lang="en-GB" b="1" baseline="0">
                <a:solidFill>
                  <a:srgbClr val="333333"/>
                </a:solidFill>
              </a:rPr>
              <a:t> of teams that routinely collect clinician reported outcomes, physical health outcomes, and paired outcome measured, by service type</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20250624.xlsx]All Outcome Measures'!$A$28</c:f>
              <c:strCache>
                <c:ptCount val="1"/>
                <c:pt idx="0">
                  <c:v>Clinician Reported </c:v>
                </c:pt>
              </c:strCache>
            </c:strRef>
          </c:tx>
          <c:spPr>
            <a:solidFill>
              <a:srgbClr val="F77411"/>
            </a:solidFill>
            <a:ln>
              <a:noFill/>
            </a:ln>
            <a:effectLst/>
          </c:spPr>
          <c:invertIfNegative val="0"/>
          <c:dPt>
            <c:idx val="0"/>
            <c:invertIfNegative val="0"/>
            <c:bubble3D val="0"/>
            <c:spPr>
              <a:solidFill>
                <a:srgbClr val="F77411"/>
              </a:solidFill>
              <a:ln>
                <a:noFill/>
              </a:ln>
              <a:effectLst/>
            </c:spPr>
            <c:extLst>
              <c:ext xmlns:c16="http://schemas.microsoft.com/office/drawing/2014/chart" uri="{C3380CC4-5D6E-409C-BE32-E72D297353CC}">
                <c16:uniqueId val="{00000001-58D6-42C1-91BC-23F5C1B4DA1D}"/>
              </c:ext>
            </c:extLst>
          </c:dPt>
          <c:dPt>
            <c:idx val="1"/>
            <c:invertIfNegative val="0"/>
            <c:bubble3D val="0"/>
            <c:spPr>
              <a:solidFill>
                <a:srgbClr val="F77411"/>
              </a:solidFill>
              <a:ln>
                <a:noFill/>
              </a:ln>
              <a:effectLst/>
            </c:spPr>
            <c:extLst>
              <c:ext xmlns:c16="http://schemas.microsoft.com/office/drawing/2014/chart" uri="{C3380CC4-5D6E-409C-BE32-E72D297353CC}">
                <c16:uniqueId val="{00000003-58D6-42C1-91BC-23F5C1B4DA1D}"/>
              </c:ext>
            </c:extLst>
          </c:dPt>
          <c:dPt>
            <c:idx val="2"/>
            <c:invertIfNegative val="0"/>
            <c:bubble3D val="0"/>
            <c:spPr>
              <a:solidFill>
                <a:srgbClr val="F77411"/>
              </a:solidFill>
              <a:ln>
                <a:noFill/>
              </a:ln>
              <a:effectLst/>
            </c:spPr>
            <c:extLst>
              <c:ext xmlns:c16="http://schemas.microsoft.com/office/drawing/2014/chart" uri="{C3380CC4-5D6E-409C-BE32-E72D297353CC}">
                <c16:uniqueId val="{00000005-58D6-42C1-91BC-23F5C1B4DA1D}"/>
              </c:ext>
            </c:extLst>
          </c:dPt>
          <c:dPt>
            <c:idx val="3"/>
            <c:invertIfNegative val="0"/>
            <c:bubble3D val="0"/>
            <c:spPr>
              <a:solidFill>
                <a:srgbClr val="F77411"/>
              </a:solidFill>
              <a:ln>
                <a:noFill/>
              </a:ln>
              <a:effectLst/>
            </c:spPr>
            <c:extLst>
              <c:ext xmlns:c16="http://schemas.microsoft.com/office/drawing/2014/chart" uri="{C3380CC4-5D6E-409C-BE32-E72D297353CC}">
                <c16:uniqueId val="{00000007-58D6-42C1-91BC-23F5C1B4DA1D}"/>
              </c:ext>
            </c:extLst>
          </c:dPt>
          <c:dPt>
            <c:idx val="4"/>
            <c:invertIfNegative val="0"/>
            <c:bubble3D val="0"/>
            <c:spPr>
              <a:solidFill>
                <a:srgbClr val="F77411"/>
              </a:solidFill>
              <a:ln>
                <a:noFill/>
              </a:ln>
              <a:effectLst/>
            </c:spPr>
            <c:extLst>
              <c:ext xmlns:c16="http://schemas.microsoft.com/office/drawing/2014/chart" uri="{C3380CC4-5D6E-409C-BE32-E72D297353CC}">
                <c16:uniqueId val="{00000009-58D6-42C1-91BC-23F5C1B4DA1D}"/>
              </c:ext>
            </c:extLst>
          </c:dPt>
          <c:dPt>
            <c:idx val="5"/>
            <c:invertIfNegative val="0"/>
            <c:bubble3D val="0"/>
            <c:spPr>
              <a:solidFill>
                <a:srgbClr val="F77411"/>
              </a:solidFill>
              <a:ln>
                <a:noFill/>
              </a:ln>
              <a:effectLst/>
            </c:spPr>
            <c:extLst>
              <c:ext xmlns:c16="http://schemas.microsoft.com/office/drawing/2014/chart" uri="{C3380CC4-5D6E-409C-BE32-E72D297353CC}">
                <c16:uniqueId val="{0000000B-58D6-42C1-91BC-23F5C1B4DA1D}"/>
              </c:ext>
            </c:extLst>
          </c:dPt>
          <c:dPt>
            <c:idx val="6"/>
            <c:invertIfNegative val="0"/>
            <c:bubble3D val="0"/>
            <c:spPr>
              <a:solidFill>
                <a:srgbClr val="F77411"/>
              </a:solidFill>
              <a:ln>
                <a:noFill/>
              </a:ln>
              <a:effectLst/>
            </c:spPr>
            <c:extLst>
              <c:ext xmlns:c16="http://schemas.microsoft.com/office/drawing/2014/chart" uri="{C3380CC4-5D6E-409C-BE32-E72D297353CC}">
                <c16:uniqueId val="{0000000D-58D6-42C1-91BC-23F5C1B4DA1D}"/>
              </c:ext>
            </c:extLst>
          </c:dPt>
          <c:dPt>
            <c:idx val="7"/>
            <c:invertIfNegative val="0"/>
            <c:bubble3D val="0"/>
            <c:spPr>
              <a:solidFill>
                <a:srgbClr val="F77411"/>
              </a:solidFill>
              <a:ln>
                <a:noFill/>
              </a:ln>
              <a:effectLst/>
            </c:spPr>
            <c:extLst>
              <c:ext xmlns:c16="http://schemas.microsoft.com/office/drawing/2014/chart" uri="{C3380CC4-5D6E-409C-BE32-E72D297353CC}">
                <c16:uniqueId val="{0000000F-58D6-42C1-91BC-23F5C1B4DA1D}"/>
              </c:ext>
            </c:extLst>
          </c:dPt>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Measures'!$B$27:$I$27</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Measures'!$B$28:$I$28</c:f>
              <c:numCache>
                <c:formatCode>0.0%</c:formatCode>
                <c:ptCount val="8"/>
                <c:pt idx="0">
                  <c:v>0.42599999999999999</c:v>
                </c:pt>
                <c:pt idx="1">
                  <c:v>6.7000000000000004E-2</c:v>
                </c:pt>
                <c:pt idx="2">
                  <c:v>0.48799999999999999</c:v>
                </c:pt>
                <c:pt idx="3">
                  <c:v>0.46700000000000003</c:v>
                </c:pt>
                <c:pt idx="4">
                  <c:v>0.875</c:v>
                </c:pt>
                <c:pt idx="5">
                  <c:v>0.7</c:v>
                </c:pt>
                <c:pt idx="6">
                  <c:v>1</c:v>
                </c:pt>
                <c:pt idx="7">
                  <c:v>0.14299999999999999</c:v>
                </c:pt>
              </c:numCache>
            </c:numRef>
          </c:val>
          <c:extLst>
            <c:ext xmlns:c16="http://schemas.microsoft.com/office/drawing/2014/chart" uri="{C3380CC4-5D6E-409C-BE32-E72D297353CC}">
              <c16:uniqueId val="{00000010-58D6-42C1-91BC-23F5C1B4DA1D}"/>
            </c:ext>
          </c:extLst>
        </c:ser>
        <c:ser>
          <c:idx val="1"/>
          <c:order val="1"/>
          <c:tx>
            <c:strRef>
              <c:f>'[NAED Survey 2 Service Type Data Visualisation 20250624.xlsx]All Outcome Measures'!$A$29</c:f>
              <c:strCache>
                <c:ptCount val="1"/>
                <c:pt idx="0">
                  <c:v>Physical Health Outcomes</c:v>
                </c:pt>
              </c:strCache>
            </c:strRef>
          </c:tx>
          <c:spPr>
            <a:solidFill>
              <a:srgbClr val="FFC000"/>
            </a:solidFill>
            <a:ln>
              <a:noFill/>
            </a:ln>
            <a:effectLst/>
          </c:spPr>
          <c:invertIfNegative val="0"/>
          <c:dLbls>
            <c:dLbl>
              <c:idx val="4"/>
              <c:layout>
                <c:manualLayout>
                  <c:x val="0"/>
                  <c:y val="1.32368909440696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9A-4447-BC6F-537E3A3D8831}"/>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Measures'!$B$27:$I$27</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Measures'!$B$29:$I$29</c:f>
              <c:numCache>
                <c:formatCode>0.0%</c:formatCode>
                <c:ptCount val="8"/>
                <c:pt idx="0">
                  <c:v>0.90200000000000002</c:v>
                </c:pt>
                <c:pt idx="1">
                  <c:v>0.8</c:v>
                </c:pt>
                <c:pt idx="2">
                  <c:v>0.91700000000000004</c:v>
                </c:pt>
                <c:pt idx="3">
                  <c:v>0.93299999999999994</c:v>
                </c:pt>
                <c:pt idx="4">
                  <c:v>1</c:v>
                </c:pt>
                <c:pt idx="5">
                  <c:v>0.93299999999999994</c:v>
                </c:pt>
                <c:pt idx="6">
                  <c:v>0.86</c:v>
                </c:pt>
                <c:pt idx="7">
                  <c:v>0.28599999999999998</c:v>
                </c:pt>
              </c:numCache>
            </c:numRef>
          </c:val>
          <c:extLst>
            <c:ext xmlns:c16="http://schemas.microsoft.com/office/drawing/2014/chart" uri="{C3380CC4-5D6E-409C-BE32-E72D297353CC}">
              <c16:uniqueId val="{00000011-58D6-42C1-91BC-23F5C1B4DA1D}"/>
            </c:ext>
          </c:extLst>
        </c:ser>
        <c:ser>
          <c:idx val="2"/>
          <c:order val="2"/>
          <c:tx>
            <c:strRef>
              <c:f>'[NAED Survey 2 Service Type Data Visualisation 20250624.xlsx]All Outcome Measures'!$A$30</c:f>
              <c:strCache>
                <c:ptCount val="1"/>
                <c:pt idx="0">
                  <c:v>Paired Outcome Measures</c:v>
                </c:pt>
              </c:strCache>
            </c:strRef>
          </c:tx>
          <c:spPr>
            <a:solidFill>
              <a:srgbClr val="00528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Measures'!$B$27:$I$27</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Measures'!$B$30:$I$30</c:f>
              <c:numCache>
                <c:formatCode>0.0%</c:formatCode>
                <c:ptCount val="8"/>
                <c:pt idx="0">
                  <c:v>0.82</c:v>
                </c:pt>
                <c:pt idx="1">
                  <c:v>0.86699999999999999</c:v>
                </c:pt>
                <c:pt idx="2">
                  <c:v>0.88100000000000001</c:v>
                </c:pt>
                <c:pt idx="3">
                  <c:v>0.8</c:v>
                </c:pt>
                <c:pt idx="4">
                  <c:v>0.875</c:v>
                </c:pt>
                <c:pt idx="5">
                  <c:v>0.7</c:v>
                </c:pt>
                <c:pt idx="6">
                  <c:v>0.79100000000000004</c:v>
                </c:pt>
                <c:pt idx="7">
                  <c:v>0.71399999999999997</c:v>
                </c:pt>
              </c:numCache>
            </c:numRef>
          </c:val>
          <c:extLst>
            <c:ext xmlns:c16="http://schemas.microsoft.com/office/drawing/2014/chart" uri="{C3380CC4-5D6E-409C-BE32-E72D297353CC}">
              <c16:uniqueId val="{00000012-58D6-42C1-91BC-23F5C1B4DA1D}"/>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b="1">
                <a:solidFill>
                  <a:srgbClr val="333333"/>
                </a:solidFill>
              </a:rPr>
              <a:t>Percentage of teams that routinely</a:t>
            </a:r>
            <a:r>
              <a:rPr lang="en-GB" b="1" baseline="0">
                <a:solidFill>
                  <a:srgbClr val="333333"/>
                </a:solidFill>
              </a:rPr>
              <a:t> collect outcome before and after transition from a CYP service to an adult service, quality of life, mortality, and other outcome measures, by service type</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20250624.xlsx]All Outcome Measures'!$A$35</c:f>
              <c:strCache>
                <c:ptCount val="1"/>
                <c:pt idx="0">
                  <c:v>Outcomes Before and after CYP to Adult Transition</c:v>
                </c:pt>
              </c:strCache>
            </c:strRef>
          </c:tx>
          <c:spPr>
            <a:solidFill>
              <a:srgbClr val="F77411"/>
            </a:solidFill>
            <a:ln>
              <a:noFill/>
            </a:ln>
            <a:effectLst/>
          </c:spPr>
          <c:invertIfNegative val="0"/>
          <c:dPt>
            <c:idx val="0"/>
            <c:invertIfNegative val="0"/>
            <c:bubble3D val="0"/>
            <c:spPr>
              <a:solidFill>
                <a:srgbClr val="F77411"/>
              </a:solidFill>
              <a:ln>
                <a:noFill/>
              </a:ln>
              <a:effectLst/>
            </c:spPr>
            <c:extLst>
              <c:ext xmlns:c16="http://schemas.microsoft.com/office/drawing/2014/chart" uri="{C3380CC4-5D6E-409C-BE32-E72D297353CC}">
                <c16:uniqueId val="{00000001-A3EF-4D7A-8570-8FBA77003009}"/>
              </c:ext>
            </c:extLst>
          </c:dPt>
          <c:dPt>
            <c:idx val="1"/>
            <c:invertIfNegative val="0"/>
            <c:bubble3D val="0"/>
            <c:spPr>
              <a:solidFill>
                <a:srgbClr val="F77411"/>
              </a:solidFill>
              <a:ln>
                <a:noFill/>
              </a:ln>
              <a:effectLst/>
            </c:spPr>
            <c:extLst>
              <c:ext xmlns:c16="http://schemas.microsoft.com/office/drawing/2014/chart" uri="{C3380CC4-5D6E-409C-BE32-E72D297353CC}">
                <c16:uniqueId val="{00000003-A3EF-4D7A-8570-8FBA77003009}"/>
              </c:ext>
            </c:extLst>
          </c:dPt>
          <c:dPt>
            <c:idx val="2"/>
            <c:invertIfNegative val="0"/>
            <c:bubble3D val="0"/>
            <c:spPr>
              <a:solidFill>
                <a:srgbClr val="F77411"/>
              </a:solidFill>
              <a:ln>
                <a:noFill/>
              </a:ln>
              <a:effectLst/>
            </c:spPr>
            <c:extLst>
              <c:ext xmlns:c16="http://schemas.microsoft.com/office/drawing/2014/chart" uri="{C3380CC4-5D6E-409C-BE32-E72D297353CC}">
                <c16:uniqueId val="{00000005-A3EF-4D7A-8570-8FBA77003009}"/>
              </c:ext>
            </c:extLst>
          </c:dPt>
          <c:dPt>
            <c:idx val="3"/>
            <c:invertIfNegative val="0"/>
            <c:bubble3D val="0"/>
            <c:spPr>
              <a:solidFill>
                <a:srgbClr val="F77411"/>
              </a:solidFill>
              <a:ln>
                <a:noFill/>
              </a:ln>
              <a:effectLst/>
            </c:spPr>
            <c:extLst>
              <c:ext xmlns:c16="http://schemas.microsoft.com/office/drawing/2014/chart" uri="{C3380CC4-5D6E-409C-BE32-E72D297353CC}">
                <c16:uniqueId val="{00000007-A3EF-4D7A-8570-8FBA77003009}"/>
              </c:ext>
            </c:extLst>
          </c:dPt>
          <c:dPt>
            <c:idx val="4"/>
            <c:invertIfNegative val="0"/>
            <c:bubble3D val="0"/>
            <c:spPr>
              <a:solidFill>
                <a:srgbClr val="F77411"/>
              </a:solidFill>
              <a:ln>
                <a:noFill/>
              </a:ln>
              <a:effectLst/>
            </c:spPr>
            <c:extLst>
              <c:ext xmlns:c16="http://schemas.microsoft.com/office/drawing/2014/chart" uri="{C3380CC4-5D6E-409C-BE32-E72D297353CC}">
                <c16:uniqueId val="{00000009-A3EF-4D7A-8570-8FBA77003009}"/>
              </c:ext>
            </c:extLst>
          </c:dPt>
          <c:dPt>
            <c:idx val="5"/>
            <c:invertIfNegative val="0"/>
            <c:bubble3D val="0"/>
            <c:spPr>
              <a:solidFill>
                <a:srgbClr val="F77411"/>
              </a:solidFill>
              <a:ln>
                <a:noFill/>
              </a:ln>
              <a:effectLst/>
            </c:spPr>
            <c:extLst>
              <c:ext xmlns:c16="http://schemas.microsoft.com/office/drawing/2014/chart" uri="{C3380CC4-5D6E-409C-BE32-E72D297353CC}">
                <c16:uniqueId val="{0000000B-A3EF-4D7A-8570-8FBA77003009}"/>
              </c:ext>
            </c:extLst>
          </c:dPt>
          <c:dPt>
            <c:idx val="6"/>
            <c:invertIfNegative val="0"/>
            <c:bubble3D val="0"/>
            <c:spPr>
              <a:solidFill>
                <a:srgbClr val="F77411"/>
              </a:solidFill>
              <a:ln>
                <a:noFill/>
              </a:ln>
              <a:effectLst/>
            </c:spPr>
            <c:extLst>
              <c:ext xmlns:c16="http://schemas.microsoft.com/office/drawing/2014/chart" uri="{C3380CC4-5D6E-409C-BE32-E72D297353CC}">
                <c16:uniqueId val="{0000000D-A3EF-4D7A-8570-8FBA77003009}"/>
              </c:ext>
            </c:extLst>
          </c:dPt>
          <c:dPt>
            <c:idx val="7"/>
            <c:invertIfNegative val="0"/>
            <c:bubble3D val="0"/>
            <c:spPr>
              <a:solidFill>
                <a:srgbClr val="F77411"/>
              </a:solidFill>
              <a:ln>
                <a:noFill/>
              </a:ln>
              <a:effectLst/>
            </c:spPr>
            <c:extLst>
              <c:ext xmlns:c16="http://schemas.microsoft.com/office/drawing/2014/chart" uri="{C3380CC4-5D6E-409C-BE32-E72D297353CC}">
                <c16:uniqueId val="{0000000F-A3EF-4D7A-8570-8FBA77003009}"/>
              </c:ext>
            </c:extLst>
          </c:dPt>
          <c:dLbls>
            <c:dLbl>
              <c:idx val="4"/>
              <c:layout>
                <c:manualLayout>
                  <c:x val="-1.107910480833148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EF-4D7A-8570-8FBA7700300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Measures'!$B$34:$I$34</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Measures'!$B$35:$I$35</c:f>
              <c:numCache>
                <c:formatCode>0.0%</c:formatCode>
                <c:ptCount val="8"/>
                <c:pt idx="0">
                  <c:v>0.13100000000000001</c:v>
                </c:pt>
                <c:pt idx="1">
                  <c:v>0</c:v>
                </c:pt>
                <c:pt idx="2">
                  <c:v>0.22600000000000001</c:v>
                </c:pt>
                <c:pt idx="3">
                  <c:v>0.13300000000000001</c:v>
                </c:pt>
                <c:pt idx="4">
                  <c:v>0.25</c:v>
                </c:pt>
                <c:pt idx="5">
                  <c:v>3.3000000000000002E-2</c:v>
                </c:pt>
                <c:pt idx="6">
                  <c:v>0.11600000000000001</c:v>
                </c:pt>
                <c:pt idx="7">
                  <c:v>0</c:v>
                </c:pt>
              </c:numCache>
            </c:numRef>
          </c:val>
          <c:extLst>
            <c:ext xmlns:c16="http://schemas.microsoft.com/office/drawing/2014/chart" uri="{C3380CC4-5D6E-409C-BE32-E72D297353CC}">
              <c16:uniqueId val="{00000010-A3EF-4D7A-8570-8FBA77003009}"/>
            </c:ext>
          </c:extLst>
        </c:ser>
        <c:ser>
          <c:idx val="1"/>
          <c:order val="1"/>
          <c:tx>
            <c:strRef>
              <c:f>'[NAED Survey 2 Service Type Data Visualisation 20250624.xlsx]All Outcome Measures'!$A$36</c:f>
              <c:strCache>
                <c:ptCount val="1"/>
                <c:pt idx="0">
                  <c:v>Quality of Life</c:v>
                </c:pt>
              </c:strCache>
            </c:strRef>
          </c:tx>
          <c:spPr>
            <a:solidFill>
              <a:srgbClr val="FFC000"/>
            </a:solidFill>
            <a:ln>
              <a:noFill/>
            </a:ln>
            <a:effectLst/>
          </c:spPr>
          <c:invertIfNegative val="0"/>
          <c:dLbls>
            <c:dLbl>
              <c:idx val="6"/>
              <c:layout>
                <c:manualLayout>
                  <c:x val="4.4316419233325945E-3"/>
                  <c:y val="1.02214650766609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3EF-4D7A-8570-8FBA7700300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Measures'!$B$34:$I$34</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Measures'!$B$36:$I$36</c:f>
              <c:numCache>
                <c:formatCode>0.0%</c:formatCode>
                <c:ptCount val="8"/>
                <c:pt idx="0">
                  <c:v>0.36099999999999999</c:v>
                </c:pt>
                <c:pt idx="1">
                  <c:v>0.2</c:v>
                </c:pt>
                <c:pt idx="2">
                  <c:v>8.3000000000000004E-2</c:v>
                </c:pt>
                <c:pt idx="3">
                  <c:v>0.4</c:v>
                </c:pt>
                <c:pt idx="4">
                  <c:v>0.5</c:v>
                </c:pt>
                <c:pt idx="5">
                  <c:v>0.26700000000000002</c:v>
                </c:pt>
                <c:pt idx="6">
                  <c:v>9.2999999999999999E-2</c:v>
                </c:pt>
                <c:pt idx="7">
                  <c:v>0.71399999999999997</c:v>
                </c:pt>
              </c:numCache>
            </c:numRef>
          </c:val>
          <c:extLst>
            <c:ext xmlns:c16="http://schemas.microsoft.com/office/drawing/2014/chart" uri="{C3380CC4-5D6E-409C-BE32-E72D297353CC}">
              <c16:uniqueId val="{00000012-A3EF-4D7A-8570-8FBA77003009}"/>
            </c:ext>
          </c:extLst>
        </c:ser>
        <c:ser>
          <c:idx val="2"/>
          <c:order val="2"/>
          <c:tx>
            <c:strRef>
              <c:f>'[NAED Survey 2 Service Type Data Visualisation 20250624.xlsx]All Outcome Measures'!$A$37</c:f>
              <c:strCache>
                <c:ptCount val="1"/>
                <c:pt idx="0">
                  <c:v>Mortality</c:v>
                </c:pt>
              </c:strCache>
            </c:strRef>
          </c:tx>
          <c:spPr>
            <a:solidFill>
              <a:srgbClr val="00528C"/>
            </a:solidFill>
            <a:ln>
              <a:noFill/>
            </a:ln>
            <a:effectLst/>
          </c:spPr>
          <c:invertIfNegative val="0"/>
          <c:dLbls>
            <c:dLbl>
              <c:idx val="0"/>
              <c:layout>
                <c:manualLayout>
                  <c:x val="8.8632838466651889E-3"/>
                  <c:y val="6.81431005110720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3EF-4D7A-8570-8FBA77003009}"/>
                </c:ext>
              </c:extLst>
            </c:dLbl>
            <c:dLbl>
              <c:idx val="3"/>
              <c:layout>
                <c:manualLayout>
                  <c:x val="6.6474628849988917E-3"/>
                  <c:y val="-1.2492757442963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3EF-4D7A-8570-8FBA77003009}"/>
                </c:ext>
              </c:extLst>
            </c:dLbl>
            <c:dLbl>
              <c:idx val="5"/>
              <c:layout>
                <c:manualLayout>
                  <c:x val="8.8632838466651074E-3"/>
                  <c:y val="-1.2492757442963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3EF-4D7A-8570-8FBA77003009}"/>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Measures'!$B$34:$I$34</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Measures'!$B$37:$I$37</c:f>
              <c:numCache>
                <c:formatCode>0.0%</c:formatCode>
                <c:ptCount val="8"/>
                <c:pt idx="0">
                  <c:v>0.19699999999999998</c:v>
                </c:pt>
                <c:pt idx="1">
                  <c:v>0</c:v>
                </c:pt>
                <c:pt idx="2">
                  <c:v>3.6000000000000004E-2</c:v>
                </c:pt>
                <c:pt idx="3">
                  <c:v>0.13300000000000001</c:v>
                </c:pt>
                <c:pt idx="4">
                  <c:v>0.125</c:v>
                </c:pt>
                <c:pt idx="5">
                  <c:v>0.13300000000000001</c:v>
                </c:pt>
                <c:pt idx="6">
                  <c:v>0</c:v>
                </c:pt>
                <c:pt idx="7">
                  <c:v>0</c:v>
                </c:pt>
              </c:numCache>
            </c:numRef>
          </c:val>
          <c:extLst>
            <c:ext xmlns:c16="http://schemas.microsoft.com/office/drawing/2014/chart" uri="{C3380CC4-5D6E-409C-BE32-E72D297353CC}">
              <c16:uniqueId val="{00000016-A3EF-4D7A-8570-8FBA77003009}"/>
            </c:ext>
          </c:extLst>
        </c:ser>
        <c:ser>
          <c:idx val="3"/>
          <c:order val="3"/>
          <c:tx>
            <c:strRef>
              <c:f>'[NAED Survey 2 Service Type Data Visualisation 20250624.xlsx]All Outcome Measures'!$A$38</c:f>
              <c:strCache>
                <c:ptCount val="1"/>
                <c:pt idx="0">
                  <c:v>Other</c:v>
                </c:pt>
              </c:strCache>
            </c:strRef>
          </c:tx>
          <c:spPr>
            <a:solidFill>
              <a:srgbClr val="542567"/>
            </a:solidFill>
            <a:ln>
              <a:noFill/>
            </a:ln>
            <a:effectLst/>
          </c:spPr>
          <c:invertIfNegative val="0"/>
          <c:dLbls>
            <c:dLbl>
              <c:idx val="0"/>
              <c:layout>
                <c:manualLayout>
                  <c:x val="8.8632838466651698E-3"/>
                  <c:y val="6.8143100511073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3EF-4D7A-8570-8FBA77003009}"/>
                </c:ext>
              </c:extLst>
            </c:dLbl>
            <c:dLbl>
              <c:idx val="3"/>
              <c:layout>
                <c:manualLayout>
                  <c:x val="7.1210574153477294E-3"/>
                  <c:y val="-9.75120093620440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39-4A10-9FA3-B8B2AA571BF1}"/>
                </c:ext>
              </c:extLst>
            </c:dLbl>
            <c:dLbl>
              <c:idx val="5"/>
              <c:layout>
                <c:manualLayout>
                  <c:x val="8.3079003179055977E-3"/>
                  <c:y val="-9.75120093620440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39-4A10-9FA3-B8B2AA571BF1}"/>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20250624.xlsx]All Outcome Measures'!$B$34:$I$34</c:f>
              <c:strCache>
                <c:ptCount val="8"/>
                <c:pt idx="0">
                  <c:v>Community Adult (n=61)</c:v>
                </c:pt>
                <c:pt idx="1">
                  <c:v>Community All Age (n=15)</c:v>
                </c:pt>
                <c:pt idx="2">
                  <c:v>Community CYP (n=84)</c:v>
                </c:pt>
                <c:pt idx="3">
                  <c:v>Day Patient Adult (n=15)</c:v>
                </c:pt>
                <c:pt idx="4">
                  <c:v>Day Patient CYP (n=8)</c:v>
                </c:pt>
                <c:pt idx="5">
                  <c:v>Inpatient Adult (n=30)</c:v>
                </c:pt>
                <c:pt idx="6">
                  <c:v>Inpatient CYP (n=43)</c:v>
                </c:pt>
                <c:pt idx="7">
                  <c:v>Other (n=7)</c:v>
                </c:pt>
              </c:strCache>
            </c:strRef>
          </c:cat>
          <c:val>
            <c:numRef>
              <c:f>'[NAED Survey 2 Service Type Data Visualisation 20250624.xlsx]All Outcome Measures'!$B$38:$I$38</c:f>
              <c:numCache>
                <c:formatCode>0.0%</c:formatCode>
                <c:ptCount val="8"/>
                <c:pt idx="0">
                  <c:v>0.13100000000000001</c:v>
                </c:pt>
                <c:pt idx="1">
                  <c:v>0</c:v>
                </c:pt>
                <c:pt idx="2">
                  <c:v>0.11899999999999999</c:v>
                </c:pt>
                <c:pt idx="3">
                  <c:v>6.7000000000000004E-2</c:v>
                </c:pt>
                <c:pt idx="4">
                  <c:v>0.25</c:v>
                </c:pt>
                <c:pt idx="5">
                  <c:v>0.1</c:v>
                </c:pt>
                <c:pt idx="6">
                  <c:v>4.7E-2</c:v>
                </c:pt>
                <c:pt idx="7">
                  <c:v>0.57099999999999995</c:v>
                </c:pt>
              </c:numCache>
            </c:numRef>
          </c:val>
          <c:extLst>
            <c:ext xmlns:c16="http://schemas.microsoft.com/office/drawing/2014/chart" uri="{C3380CC4-5D6E-409C-BE32-E72D297353CC}">
              <c16:uniqueId val="{00000018-A3EF-4D7A-8570-8FBA77003009}"/>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layout>
        <c:manualLayout>
          <c:xMode val="edge"/>
          <c:yMode val="edge"/>
          <c:x val="6.1079017571285754E-2"/>
          <c:y val="0.9262096071040522"/>
          <c:w val="0.9"/>
          <c:h val="5.3347462742625654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US" sz="1400" b="1" i="0" u="none" strike="noStrike" baseline="0"/>
              <a:t>Use of stability and psychological readiness criteria for discharge, by region</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Discharge!$A$87</c:f>
              <c:strCache>
                <c:ptCount val="1"/>
                <c:pt idx="0">
                  <c:v>Medical Stability</c:v>
                </c:pt>
              </c:strCache>
            </c:strRef>
          </c:tx>
          <c:spPr>
            <a:solidFill>
              <a:srgbClr val="F57A27"/>
            </a:solidFill>
            <a:ln>
              <a:noFill/>
            </a:ln>
            <a:effectLst/>
          </c:spPr>
          <c:invertIfNegative val="0"/>
          <c:dPt>
            <c:idx val="0"/>
            <c:invertIfNegative val="0"/>
            <c:bubble3D val="0"/>
            <c:spPr>
              <a:solidFill>
                <a:srgbClr val="F57A27"/>
              </a:solidFill>
              <a:ln>
                <a:noFill/>
              </a:ln>
              <a:effectLst/>
            </c:spPr>
            <c:extLst>
              <c:ext xmlns:c16="http://schemas.microsoft.com/office/drawing/2014/chart" uri="{C3380CC4-5D6E-409C-BE32-E72D297353CC}">
                <c16:uniqueId val="{00000001-C6B6-497D-943D-B95B2287DEDB}"/>
              </c:ext>
            </c:extLst>
          </c:dPt>
          <c:dPt>
            <c:idx val="1"/>
            <c:invertIfNegative val="0"/>
            <c:bubble3D val="0"/>
            <c:spPr>
              <a:solidFill>
                <a:srgbClr val="F57A27"/>
              </a:solidFill>
              <a:ln>
                <a:noFill/>
              </a:ln>
              <a:effectLst/>
            </c:spPr>
            <c:extLst>
              <c:ext xmlns:c16="http://schemas.microsoft.com/office/drawing/2014/chart" uri="{C3380CC4-5D6E-409C-BE32-E72D297353CC}">
                <c16:uniqueId val="{00000003-C6B6-497D-943D-B95B2287DEDB}"/>
              </c:ext>
            </c:extLst>
          </c:dPt>
          <c:dPt>
            <c:idx val="2"/>
            <c:invertIfNegative val="0"/>
            <c:bubble3D val="0"/>
            <c:spPr>
              <a:solidFill>
                <a:srgbClr val="F57A27"/>
              </a:solidFill>
              <a:ln>
                <a:noFill/>
              </a:ln>
              <a:effectLst/>
            </c:spPr>
            <c:extLst>
              <c:ext xmlns:c16="http://schemas.microsoft.com/office/drawing/2014/chart" uri="{C3380CC4-5D6E-409C-BE32-E72D297353CC}">
                <c16:uniqueId val="{00000005-C6B6-497D-943D-B95B2287DEDB}"/>
              </c:ext>
            </c:extLst>
          </c:dPt>
          <c:dPt>
            <c:idx val="3"/>
            <c:invertIfNegative val="0"/>
            <c:bubble3D val="0"/>
            <c:spPr>
              <a:solidFill>
                <a:srgbClr val="F57A27"/>
              </a:solidFill>
              <a:ln>
                <a:noFill/>
              </a:ln>
              <a:effectLst/>
            </c:spPr>
            <c:extLst>
              <c:ext xmlns:c16="http://schemas.microsoft.com/office/drawing/2014/chart" uri="{C3380CC4-5D6E-409C-BE32-E72D297353CC}">
                <c16:uniqueId val="{00000007-C6B6-497D-943D-B95B2287DEDB}"/>
              </c:ext>
            </c:extLst>
          </c:dPt>
          <c:dPt>
            <c:idx val="4"/>
            <c:invertIfNegative val="0"/>
            <c:bubble3D val="0"/>
            <c:spPr>
              <a:solidFill>
                <a:srgbClr val="F57A27"/>
              </a:solidFill>
              <a:ln>
                <a:noFill/>
              </a:ln>
              <a:effectLst/>
            </c:spPr>
            <c:extLst>
              <c:ext xmlns:c16="http://schemas.microsoft.com/office/drawing/2014/chart" uri="{C3380CC4-5D6E-409C-BE32-E72D297353CC}">
                <c16:uniqueId val="{00000009-C6B6-497D-943D-B95B2287DEDB}"/>
              </c:ext>
            </c:extLst>
          </c:dPt>
          <c:dPt>
            <c:idx val="5"/>
            <c:invertIfNegative val="0"/>
            <c:bubble3D val="0"/>
            <c:spPr>
              <a:solidFill>
                <a:srgbClr val="F57A27"/>
              </a:solidFill>
              <a:ln>
                <a:noFill/>
              </a:ln>
              <a:effectLst/>
            </c:spPr>
            <c:extLst>
              <c:ext xmlns:c16="http://schemas.microsoft.com/office/drawing/2014/chart" uri="{C3380CC4-5D6E-409C-BE32-E72D297353CC}">
                <c16:uniqueId val="{0000000B-C6B6-497D-943D-B95B2287DEDB}"/>
              </c:ext>
            </c:extLst>
          </c:dPt>
          <c:dPt>
            <c:idx val="6"/>
            <c:invertIfNegative val="0"/>
            <c:bubble3D val="0"/>
            <c:spPr>
              <a:solidFill>
                <a:srgbClr val="F57A27"/>
              </a:solidFill>
              <a:ln>
                <a:noFill/>
              </a:ln>
              <a:effectLst/>
            </c:spPr>
            <c:extLst>
              <c:ext xmlns:c16="http://schemas.microsoft.com/office/drawing/2014/chart" uri="{C3380CC4-5D6E-409C-BE32-E72D297353CC}">
                <c16:uniqueId val="{0000000D-C6B6-497D-943D-B95B2287DEDB}"/>
              </c:ext>
            </c:extLst>
          </c:dPt>
          <c:dPt>
            <c:idx val="7"/>
            <c:invertIfNegative val="0"/>
            <c:bubble3D val="0"/>
            <c:spPr>
              <a:solidFill>
                <a:srgbClr val="F57A27"/>
              </a:solidFill>
              <a:ln>
                <a:noFill/>
              </a:ln>
              <a:effectLst/>
            </c:spPr>
            <c:extLst>
              <c:ext xmlns:c16="http://schemas.microsoft.com/office/drawing/2014/chart" uri="{C3380CC4-5D6E-409C-BE32-E72D297353CC}">
                <c16:uniqueId val="{0000000F-C6B6-497D-943D-B95B2287DEDB}"/>
              </c:ext>
            </c:extLst>
          </c:dPt>
          <c:dLbls>
            <c:dLbl>
              <c:idx val="0"/>
              <c:layout>
                <c:manualLayout>
                  <c:x val="-4.0141951513601405E-3"/>
                  <c:y val="8.4888748057539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6-497D-943D-B95B2287DEDB}"/>
                </c:ext>
              </c:extLst>
            </c:dLbl>
            <c:dLbl>
              <c:idx val="1"/>
              <c:layout>
                <c:manualLayout>
                  <c:x val="-8.4695909531028071E-4"/>
                  <c:y val="2.7563395810363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B6-497D-943D-B95B2287DEDB}"/>
                </c:ext>
              </c:extLst>
            </c:dLbl>
            <c:dLbl>
              <c:idx val="2"/>
              <c:layout>
                <c:manualLayout>
                  <c:x val="-7.4264208853243698E-4"/>
                  <c:y val="4.02447282292579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B6-497D-943D-B95B2287DEDB}"/>
                </c:ext>
              </c:extLst>
            </c:dLbl>
            <c:dLbl>
              <c:idx val="3"/>
              <c:layout>
                <c:manualLayout>
                  <c:x val="-5.7132545931758531E-3"/>
                  <c:y val="9.97713193712485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B6-497D-943D-B95B2287DEDB}"/>
                </c:ext>
              </c:extLst>
            </c:dLbl>
            <c:dLbl>
              <c:idx val="4"/>
              <c:layout>
                <c:manualLayout>
                  <c:x val="-1.0561304836895389E-2"/>
                  <c:y val="8.26904286765861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B6-497D-943D-B95B2287DEDB}"/>
                </c:ext>
              </c:extLst>
            </c:dLbl>
            <c:dLbl>
              <c:idx val="5"/>
              <c:layout>
                <c:manualLayout>
                  <c:x val="-8.4193850768653922E-3"/>
                  <c:y val="8.26904286765861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B6-497D-943D-B95B2287DEDB}"/>
                </c:ext>
              </c:extLst>
            </c:dLbl>
            <c:dLbl>
              <c:idx val="6"/>
              <c:layout>
                <c:manualLayout>
                  <c:x val="-4.2229205108062192E-3"/>
                  <c:y val="5.7325352247176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B6-497D-943D-B95B2287DEDB}"/>
                </c:ext>
              </c:extLst>
            </c:dLbl>
            <c:dLbl>
              <c:idx val="7"/>
              <c:layout>
                <c:manualLayout>
                  <c:x val="-1.0800337457817773E-2"/>
                  <c:y val="5.51262983115542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B6-497D-943D-B95B2287DED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Discharge!$B$86:$I$86</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Discharge!$B$87:$I$87</c:f>
              <c:numCache>
                <c:formatCode>0.0%</c:formatCode>
                <c:ptCount val="8"/>
                <c:pt idx="0">
                  <c:v>0.74199999999999999</c:v>
                </c:pt>
                <c:pt idx="1">
                  <c:v>0.97299999999999998</c:v>
                </c:pt>
                <c:pt idx="2">
                  <c:v>0.91700000000000004</c:v>
                </c:pt>
                <c:pt idx="3">
                  <c:v>0.86299999999999999</c:v>
                </c:pt>
                <c:pt idx="4">
                  <c:v>0.88200000000000001</c:v>
                </c:pt>
                <c:pt idx="5">
                  <c:v>0.871</c:v>
                </c:pt>
                <c:pt idx="6">
                  <c:v>0.64500000000000002</c:v>
                </c:pt>
                <c:pt idx="7">
                  <c:v>0.85199999999999998</c:v>
                </c:pt>
              </c:numCache>
            </c:numRef>
          </c:val>
          <c:extLst>
            <c:ext xmlns:c16="http://schemas.microsoft.com/office/drawing/2014/chart" uri="{C3380CC4-5D6E-409C-BE32-E72D297353CC}">
              <c16:uniqueId val="{00000010-C6B6-497D-943D-B95B2287DEDB}"/>
            </c:ext>
          </c:extLst>
        </c:ser>
        <c:ser>
          <c:idx val="1"/>
          <c:order val="1"/>
          <c:tx>
            <c:strRef>
              <c:f>Discharge!$A$88</c:f>
              <c:strCache>
                <c:ptCount val="1"/>
                <c:pt idx="0">
                  <c:v>Nutritional Stability</c:v>
                </c:pt>
              </c:strCache>
            </c:strRef>
          </c:tx>
          <c:spPr>
            <a:solidFill>
              <a:srgbClr val="EDAD1F"/>
            </a:solidFill>
            <a:ln>
              <a:noFill/>
            </a:ln>
            <a:effectLst/>
          </c:spPr>
          <c:invertIfNegative val="0"/>
          <c:dLbls>
            <c:dLbl>
              <c:idx val="0"/>
              <c:layout>
                <c:manualLayout>
                  <c:x val="-1.0634061222476096E-17"/>
                  <c:y val="8.26901874310915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6B6-497D-943D-B95B2287DEDB}"/>
                </c:ext>
              </c:extLst>
            </c:dLbl>
            <c:dLbl>
              <c:idx val="1"/>
              <c:layout>
                <c:manualLayout>
                  <c:x val="-4.2536244889904386E-17"/>
                  <c:y val="2.53648351839148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6B6-497D-943D-B95B2287DEDB}"/>
                </c:ext>
              </c:extLst>
            </c:dLbl>
            <c:dLbl>
              <c:idx val="2"/>
              <c:layout>
                <c:manualLayout>
                  <c:x val="2.2157772621809319E-3"/>
                  <c:y val="8.48887480575402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6B6-497D-943D-B95B2287DEDB}"/>
                </c:ext>
              </c:extLst>
            </c:dLbl>
            <c:dLbl>
              <c:idx val="3"/>
              <c:layout>
                <c:manualLayout>
                  <c:x val="0"/>
                  <c:y val="4.02447282292579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6B6-497D-943D-B95B2287DEDB}"/>
                </c:ext>
              </c:extLst>
            </c:dLbl>
            <c:dLbl>
              <c:idx val="4"/>
              <c:layout>
                <c:manualLayout>
                  <c:x val="-2.0070519027348961E-3"/>
                  <c:y val="2.75633958103635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6B6-497D-943D-B95B2287DEDB}"/>
                </c:ext>
              </c:extLst>
            </c:dLbl>
            <c:dLbl>
              <c:idx val="5"/>
              <c:layout>
                <c:manualLayout>
                  <c:x val="-8.4695909531038707E-4"/>
                  <c:y val="2.7563395810363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6B6-497D-943D-B95B2287DEDB}"/>
                </c:ext>
              </c:extLst>
            </c:dLbl>
            <c:dLbl>
              <c:idx val="6"/>
              <c:layout>
                <c:manualLayout>
                  <c:x val="-9.5136744797851545E-4"/>
                  <c:y val="5.5126791620727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6B6-497D-943D-B95B2287DEDB}"/>
                </c:ext>
              </c:extLst>
            </c:dLbl>
            <c:dLbl>
              <c:idx val="7"/>
              <c:layout>
                <c:manualLayout>
                  <c:x val="-1.7014497955961754E-16"/>
                  <c:y val="2.75633958103638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6B6-497D-943D-B95B2287DED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Discharge!$B$86:$I$86</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Discharge!$B$88:$I$88</c:f>
              <c:numCache>
                <c:formatCode>0.0%</c:formatCode>
                <c:ptCount val="8"/>
                <c:pt idx="0">
                  <c:v>0.80599999999999994</c:v>
                </c:pt>
                <c:pt idx="1">
                  <c:v>0.91900000000000004</c:v>
                </c:pt>
                <c:pt idx="2">
                  <c:v>0.89599999999999991</c:v>
                </c:pt>
                <c:pt idx="3">
                  <c:v>0.88200000000000001</c:v>
                </c:pt>
                <c:pt idx="4">
                  <c:v>0.88200000000000001</c:v>
                </c:pt>
                <c:pt idx="5">
                  <c:v>0.871</c:v>
                </c:pt>
                <c:pt idx="6">
                  <c:v>0.67700000000000005</c:v>
                </c:pt>
                <c:pt idx="7">
                  <c:v>0.85599999999999998</c:v>
                </c:pt>
              </c:numCache>
            </c:numRef>
          </c:val>
          <c:extLst>
            <c:ext xmlns:c16="http://schemas.microsoft.com/office/drawing/2014/chart" uri="{C3380CC4-5D6E-409C-BE32-E72D297353CC}">
              <c16:uniqueId val="{00000017-C6B6-497D-943D-B95B2287DEDB}"/>
            </c:ext>
          </c:extLst>
        </c:ser>
        <c:ser>
          <c:idx val="2"/>
          <c:order val="2"/>
          <c:tx>
            <c:strRef>
              <c:f>Discharge!$A$89</c:f>
              <c:strCache>
                <c:ptCount val="1"/>
                <c:pt idx="0">
                  <c:v>Psychological Readiness</c:v>
                </c:pt>
              </c:strCache>
            </c:strRef>
          </c:tx>
          <c:spPr>
            <a:solidFill>
              <a:srgbClr val="00528C"/>
            </a:solidFill>
            <a:ln>
              <a:noFill/>
            </a:ln>
            <a:effectLst/>
          </c:spPr>
          <c:invertIfNegative val="0"/>
          <c:dLbls>
            <c:dLbl>
              <c:idx val="0"/>
              <c:layout>
                <c:manualLayout>
                  <c:x val="8.7760592425946537E-3"/>
                  <c:y val="5.73261694591550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6B6-497D-943D-B95B2287DEDB}"/>
                </c:ext>
              </c:extLst>
            </c:dLbl>
            <c:dLbl>
              <c:idx val="1"/>
              <c:layout>
                <c:manualLayout>
                  <c:x val="1.275168728908882E-2"/>
                  <c:y val="5.95260406067562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6B6-497D-943D-B95B2287DEDB}"/>
                </c:ext>
              </c:extLst>
            </c:dLbl>
            <c:dLbl>
              <c:idx val="2"/>
              <c:layout>
                <c:manualLayout>
                  <c:x val="9.0455568053992817E-3"/>
                  <c:y val="8.04925199474935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6B6-497D-943D-B95B2287DEDB}"/>
                </c:ext>
              </c:extLst>
            </c:dLbl>
            <c:dLbl>
              <c:idx val="3"/>
              <c:layout>
                <c:manualLayout>
                  <c:x val="8.4695909531030196E-4"/>
                  <c:y val="8.04916268046428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6B6-497D-943D-B95B2287DEDB}"/>
                </c:ext>
              </c:extLst>
            </c:dLbl>
            <c:dLbl>
              <c:idx val="4"/>
              <c:layout>
                <c:manualLayout>
                  <c:x val="2.0070519027348111E-3"/>
                  <c:y val="8.15485853683944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6B6-497D-943D-B95B2287DEDB}"/>
                </c:ext>
              </c:extLst>
            </c:dLbl>
            <c:dLbl>
              <c:idx val="5"/>
              <c:layout>
                <c:manualLayout>
                  <c:x val="-3.1313371211429196E-4"/>
                  <c:y val="8.26901874310912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6B6-497D-943D-B95B2287DEDB}"/>
                </c:ext>
              </c:extLst>
            </c:dLbl>
            <c:dLbl>
              <c:idx val="6"/>
              <c:layout>
                <c:manualLayout>
                  <c:x val="0"/>
                  <c:y val="5.9526083219751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6B6-497D-943D-B95B2287DEDB}"/>
                </c:ext>
              </c:extLst>
            </c:dLbl>
            <c:dLbl>
              <c:idx val="7"/>
              <c:layout>
                <c:manualLayout>
                  <c:x val="-3.1313371211429196E-4"/>
                  <c:y val="5.5126791620727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6B6-497D-943D-B95B2287DED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Discharge!$B$86:$I$86</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Discharge!$B$89:$I$89</c:f>
              <c:numCache>
                <c:formatCode>0.0%</c:formatCode>
                <c:ptCount val="8"/>
                <c:pt idx="0">
                  <c:v>0.77400000000000002</c:v>
                </c:pt>
                <c:pt idx="1">
                  <c:v>0.91900000000000004</c:v>
                </c:pt>
                <c:pt idx="2">
                  <c:v>0.91700000000000004</c:v>
                </c:pt>
                <c:pt idx="3">
                  <c:v>0.92200000000000004</c:v>
                </c:pt>
                <c:pt idx="4">
                  <c:v>0.97099999999999997</c:v>
                </c:pt>
                <c:pt idx="5">
                  <c:v>0.90300000000000002</c:v>
                </c:pt>
                <c:pt idx="6">
                  <c:v>0.83900000000000008</c:v>
                </c:pt>
                <c:pt idx="7">
                  <c:v>0.89700000000000002</c:v>
                </c:pt>
              </c:numCache>
            </c:numRef>
          </c:val>
          <c:extLst>
            <c:ext xmlns:c16="http://schemas.microsoft.com/office/drawing/2014/chart" uri="{C3380CC4-5D6E-409C-BE32-E72D297353CC}">
              <c16:uniqueId val="{00000020-C6B6-497D-943D-B95B2287DEDB}"/>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b="1">
                <a:solidFill>
                  <a:srgbClr val="333333"/>
                </a:solidFill>
              </a:rPr>
              <a:t>Percentage of Integrated Car</a:t>
            </a:r>
            <a:r>
              <a:rPr lang="en-GB" b="1" baseline="0">
                <a:solidFill>
                  <a:srgbClr val="333333"/>
                </a:solidFill>
              </a:rPr>
              <a:t>e Boards that have at least one team providing treatment for each type of eating disorder in adults and CYP*</a:t>
            </a:r>
            <a:endParaRPr lang="en-GB"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manualLayout>
          <c:layoutTarget val="inner"/>
          <c:xMode val="edge"/>
          <c:yMode val="edge"/>
          <c:x val="4.9470500969987452E-2"/>
          <c:y val="0.15826327442271779"/>
          <c:w val="0.93724447487542317"/>
          <c:h val="0.62695014728802956"/>
        </c:manualLayout>
      </c:layout>
      <c:barChart>
        <c:barDir val="col"/>
        <c:grouping val="clustered"/>
        <c:varyColors val="0"/>
        <c:ser>
          <c:idx val="0"/>
          <c:order val="0"/>
          <c:tx>
            <c:strRef>
              <c:f>'Figure 4'!$B$6</c:f>
              <c:strCache>
                <c:ptCount val="1"/>
                <c:pt idx="0">
                  <c:v>Adult</c:v>
                </c:pt>
              </c:strCache>
            </c:strRef>
          </c:tx>
          <c:spPr>
            <a:solidFill>
              <a:srgbClr val="5425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4'!$A$7:$A$15</c:f>
              <c:strCache>
                <c:ptCount val="9"/>
                <c:pt idx="0">
                  <c:v>Anorexia Nervosa</c:v>
                </c:pt>
                <c:pt idx="1">
                  <c:v>Atypical Anorexia Nervosa</c:v>
                </c:pt>
                <c:pt idx="2">
                  <c:v>Bulimia
 Nervosa</c:v>
                </c:pt>
                <c:pt idx="3">
                  <c:v>Atypical 
Bulimia
 Nervosa</c:v>
                </c:pt>
                <c:pt idx="4">
                  <c:v>Binge Eating Disorder</c:v>
                </c:pt>
                <c:pt idx="5">
                  <c:v>ARFID</c:v>
                </c:pt>
                <c:pt idx="6">
                  <c:v>Purging Disorder</c:v>
                </c:pt>
                <c:pt idx="7">
                  <c:v>Night Eating Syndrome</c:v>
                </c:pt>
                <c:pt idx="8">
                  <c:v>Other</c:v>
                </c:pt>
              </c:strCache>
            </c:strRef>
          </c:cat>
          <c:val>
            <c:numRef>
              <c:f>'Figure 4'!$B$7:$B$15</c:f>
              <c:numCache>
                <c:formatCode>0%</c:formatCode>
                <c:ptCount val="9"/>
                <c:pt idx="0">
                  <c:v>1</c:v>
                </c:pt>
                <c:pt idx="1">
                  <c:v>1</c:v>
                </c:pt>
                <c:pt idx="2">
                  <c:v>1</c:v>
                </c:pt>
                <c:pt idx="3">
                  <c:v>1</c:v>
                </c:pt>
                <c:pt idx="4">
                  <c:v>0.92682926829268297</c:v>
                </c:pt>
                <c:pt idx="5">
                  <c:v>0.53658536585365857</c:v>
                </c:pt>
                <c:pt idx="6">
                  <c:v>0.68292682926829273</c:v>
                </c:pt>
                <c:pt idx="7">
                  <c:v>0.46341463414634149</c:v>
                </c:pt>
                <c:pt idx="8">
                  <c:v>0.34146341463414637</c:v>
                </c:pt>
              </c:numCache>
            </c:numRef>
          </c:val>
          <c:extLst>
            <c:ext xmlns:c16="http://schemas.microsoft.com/office/drawing/2014/chart" uri="{C3380CC4-5D6E-409C-BE32-E72D297353CC}">
              <c16:uniqueId val="{00000000-7EA3-4464-9649-5FFB57A76F98}"/>
            </c:ext>
          </c:extLst>
        </c:ser>
        <c:ser>
          <c:idx val="1"/>
          <c:order val="1"/>
          <c:tx>
            <c:strRef>
              <c:f>'Figure 4'!$C$6</c:f>
              <c:strCache>
                <c:ptCount val="1"/>
                <c:pt idx="0">
                  <c:v>CYP</c:v>
                </c:pt>
              </c:strCache>
            </c:strRef>
          </c:tx>
          <c:spPr>
            <a:solidFill>
              <a:srgbClr val="F774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4'!$A$7:$A$15</c:f>
              <c:strCache>
                <c:ptCount val="9"/>
                <c:pt idx="0">
                  <c:v>Anorexia Nervosa</c:v>
                </c:pt>
                <c:pt idx="1">
                  <c:v>Atypical Anorexia Nervosa</c:v>
                </c:pt>
                <c:pt idx="2">
                  <c:v>Bulimia
 Nervosa</c:v>
                </c:pt>
                <c:pt idx="3">
                  <c:v>Atypical 
Bulimia
 Nervosa</c:v>
                </c:pt>
                <c:pt idx="4">
                  <c:v>Binge Eating Disorder</c:v>
                </c:pt>
                <c:pt idx="5">
                  <c:v>ARFID</c:v>
                </c:pt>
                <c:pt idx="6">
                  <c:v>Purging Disorder</c:v>
                </c:pt>
                <c:pt idx="7">
                  <c:v>Night Eating Syndrome</c:v>
                </c:pt>
                <c:pt idx="8">
                  <c:v>Other</c:v>
                </c:pt>
              </c:strCache>
            </c:strRef>
          </c:cat>
          <c:val>
            <c:numRef>
              <c:f>'Figure 4'!$C$7:$C$15</c:f>
              <c:numCache>
                <c:formatCode>0%</c:formatCode>
                <c:ptCount val="9"/>
                <c:pt idx="0">
                  <c:v>1</c:v>
                </c:pt>
                <c:pt idx="1">
                  <c:v>1</c:v>
                </c:pt>
                <c:pt idx="2">
                  <c:v>1</c:v>
                </c:pt>
                <c:pt idx="3">
                  <c:v>0.95238095238095222</c:v>
                </c:pt>
                <c:pt idx="4">
                  <c:v>0.8571428571428571</c:v>
                </c:pt>
                <c:pt idx="5">
                  <c:v>0.69047619047619047</c:v>
                </c:pt>
                <c:pt idx="6">
                  <c:v>0.80952380952380953</c:v>
                </c:pt>
                <c:pt idx="7">
                  <c:v>0.40476190476190477</c:v>
                </c:pt>
                <c:pt idx="8">
                  <c:v>0.45238095238095238</c:v>
                </c:pt>
              </c:numCache>
            </c:numRef>
          </c:val>
          <c:extLst>
            <c:ext xmlns:c16="http://schemas.microsoft.com/office/drawing/2014/chart" uri="{C3380CC4-5D6E-409C-BE32-E72D297353CC}">
              <c16:uniqueId val="{00000001-7EA3-4464-9649-5FFB57A76F98}"/>
            </c:ext>
          </c:extLst>
        </c:ser>
        <c:dLbls>
          <c:dLblPos val="outEnd"/>
          <c:showLegendKey val="0"/>
          <c:showVal val="1"/>
          <c:showCatName val="0"/>
          <c:showSerName val="0"/>
          <c:showPercent val="0"/>
          <c:showBubbleSize val="0"/>
        </c:dLbls>
        <c:gapWidth val="200"/>
        <c:overlap val="-27"/>
        <c:axId val="824425960"/>
        <c:axId val="824426680"/>
      </c:barChart>
      <c:catAx>
        <c:axId val="82442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333333"/>
                </a:solidFill>
                <a:latin typeface="Montserrat" panose="00000500000000000000" pitchFamily="2" charset="0"/>
                <a:ea typeface="+mn-ea"/>
                <a:cs typeface="+mn-cs"/>
              </a:defRPr>
            </a:pPr>
            <a:endParaRPr lang="en-US"/>
          </a:p>
        </c:txPr>
        <c:crossAx val="824426680"/>
        <c:crosses val="autoZero"/>
        <c:auto val="1"/>
        <c:lblAlgn val="ctr"/>
        <c:lblOffset val="100"/>
        <c:noMultiLvlLbl val="0"/>
      </c:catAx>
      <c:valAx>
        <c:axId val="824426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824425960"/>
        <c:crosses val="autoZero"/>
        <c:crossBetween val="between"/>
      </c:valAx>
      <c:spPr>
        <a:noFill/>
        <a:ln>
          <a:noFill/>
        </a:ln>
        <a:effectLst/>
      </c:spPr>
    </c:plotArea>
    <c:legend>
      <c:legendPos val="b"/>
      <c:layout>
        <c:manualLayout>
          <c:xMode val="edge"/>
          <c:yMode val="edge"/>
          <c:x val="0.42025385419415479"/>
          <c:y val="0.9354837075592366"/>
          <c:w val="0.15116745323435421"/>
          <c:h val="4.8432810303559892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Use of progress towards goals, reaching end of treatment, and other criteria for discharge, by region</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Discharge!$A$94</c:f>
              <c:strCache>
                <c:ptCount val="1"/>
                <c:pt idx="0">
                  <c:v>Progress Towards Goals</c:v>
                </c:pt>
              </c:strCache>
            </c:strRef>
          </c:tx>
          <c:spPr>
            <a:solidFill>
              <a:srgbClr val="F77411"/>
            </a:solidFill>
            <a:ln>
              <a:noFill/>
            </a:ln>
            <a:effectLst/>
          </c:spPr>
          <c:invertIfNegative val="0"/>
          <c:dPt>
            <c:idx val="0"/>
            <c:invertIfNegative val="0"/>
            <c:bubble3D val="0"/>
            <c:spPr>
              <a:solidFill>
                <a:srgbClr val="F77411"/>
              </a:solidFill>
              <a:ln>
                <a:noFill/>
              </a:ln>
              <a:effectLst/>
            </c:spPr>
            <c:extLst>
              <c:ext xmlns:c16="http://schemas.microsoft.com/office/drawing/2014/chart" uri="{C3380CC4-5D6E-409C-BE32-E72D297353CC}">
                <c16:uniqueId val="{00000001-7BBB-4AF5-8BAE-A1407121DCF7}"/>
              </c:ext>
            </c:extLst>
          </c:dPt>
          <c:dPt>
            <c:idx val="1"/>
            <c:invertIfNegative val="0"/>
            <c:bubble3D val="0"/>
            <c:spPr>
              <a:solidFill>
                <a:srgbClr val="F77411"/>
              </a:solidFill>
              <a:ln>
                <a:noFill/>
              </a:ln>
              <a:effectLst/>
            </c:spPr>
            <c:extLst>
              <c:ext xmlns:c16="http://schemas.microsoft.com/office/drawing/2014/chart" uri="{C3380CC4-5D6E-409C-BE32-E72D297353CC}">
                <c16:uniqueId val="{00000003-7BBB-4AF5-8BAE-A1407121DCF7}"/>
              </c:ext>
            </c:extLst>
          </c:dPt>
          <c:dPt>
            <c:idx val="2"/>
            <c:invertIfNegative val="0"/>
            <c:bubble3D val="0"/>
            <c:spPr>
              <a:solidFill>
                <a:srgbClr val="F77411"/>
              </a:solidFill>
              <a:ln>
                <a:noFill/>
              </a:ln>
              <a:effectLst/>
            </c:spPr>
            <c:extLst>
              <c:ext xmlns:c16="http://schemas.microsoft.com/office/drawing/2014/chart" uri="{C3380CC4-5D6E-409C-BE32-E72D297353CC}">
                <c16:uniqueId val="{00000005-7BBB-4AF5-8BAE-A1407121DCF7}"/>
              </c:ext>
            </c:extLst>
          </c:dPt>
          <c:dPt>
            <c:idx val="3"/>
            <c:invertIfNegative val="0"/>
            <c:bubble3D val="0"/>
            <c:spPr>
              <a:solidFill>
                <a:srgbClr val="F77411"/>
              </a:solidFill>
              <a:ln>
                <a:noFill/>
              </a:ln>
              <a:effectLst/>
            </c:spPr>
            <c:extLst>
              <c:ext xmlns:c16="http://schemas.microsoft.com/office/drawing/2014/chart" uri="{C3380CC4-5D6E-409C-BE32-E72D297353CC}">
                <c16:uniqueId val="{00000007-7BBB-4AF5-8BAE-A1407121DCF7}"/>
              </c:ext>
            </c:extLst>
          </c:dPt>
          <c:dPt>
            <c:idx val="4"/>
            <c:invertIfNegative val="0"/>
            <c:bubble3D val="0"/>
            <c:spPr>
              <a:solidFill>
                <a:srgbClr val="F77411"/>
              </a:solidFill>
              <a:ln>
                <a:noFill/>
              </a:ln>
              <a:effectLst/>
            </c:spPr>
            <c:extLst>
              <c:ext xmlns:c16="http://schemas.microsoft.com/office/drawing/2014/chart" uri="{C3380CC4-5D6E-409C-BE32-E72D297353CC}">
                <c16:uniqueId val="{00000009-7BBB-4AF5-8BAE-A1407121DCF7}"/>
              </c:ext>
            </c:extLst>
          </c:dPt>
          <c:dPt>
            <c:idx val="5"/>
            <c:invertIfNegative val="0"/>
            <c:bubble3D val="0"/>
            <c:spPr>
              <a:solidFill>
                <a:srgbClr val="F77411"/>
              </a:solidFill>
              <a:ln>
                <a:noFill/>
              </a:ln>
              <a:effectLst/>
            </c:spPr>
            <c:extLst>
              <c:ext xmlns:c16="http://schemas.microsoft.com/office/drawing/2014/chart" uri="{C3380CC4-5D6E-409C-BE32-E72D297353CC}">
                <c16:uniqueId val="{0000000B-7BBB-4AF5-8BAE-A1407121DCF7}"/>
              </c:ext>
            </c:extLst>
          </c:dPt>
          <c:dPt>
            <c:idx val="6"/>
            <c:invertIfNegative val="0"/>
            <c:bubble3D val="0"/>
            <c:spPr>
              <a:solidFill>
                <a:srgbClr val="F77411"/>
              </a:solidFill>
              <a:ln>
                <a:noFill/>
              </a:ln>
              <a:effectLst/>
            </c:spPr>
            <c:extLst>
              <c:ext xmlns:c16="http://schemas.microsoft.com/office/drawing/2014/chart" uri="{C3380CC4-5D6E-409C-BE32-E72D297353CC}">
                <c16:uniqueId val="{0000000D-7BBB-4AF5-8BAE-A1407121DCF7}"/>
              </c:ext>
            </c:extLst>
          </c:dPt>
          <c:dPt>
            <c:idx val="7"/>
            <c:invertIfNegative val="0"/>
            <c:bubble3D val="0"/>
            <c:spPr>
              <a:solidFill>
                <a:srgbClr val="F77411"/>
              </a:solidFill>
              <a:ln>
                <a:noFill/>
              </a:ln>
              <a:effectLst/>
            </c:spPr>
            <c:extLst>
              <c:ext xmlns:c16="http://schemas.microsoft.com/office/drawing/2014/chart" uri="{C3380CC4-5D6E-409C-BE32-E72D297353CC}">
                <c16:uniqueId val="{0000000F-7BBB-4AF5-8BAE-A1407121DCF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Discharge!$B$93:$I$93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Discharge!$B$94:$I$94</c:f>
              <c:numCache>
                <c:formatCode>0.0%</c:formatCode>
                <c:ptCount val="8"/>
                <c:pt idx="0">
                  <c:v>0.90300000000000002</c:v>
                </c:pt>
                <c:pt idx="1">
                  <c:v>0.97299999999999998</c:v>
                </c:pt>
                <c:pt idx="2">
                  <c:v>0.89599999999999991</c:v>
                </c:pt>
                <c:pt idx="3">
                  <c:v>0.92200000000000004</c:v>
                </c:pt>
                <c:pt idx="4">
                  <c:v>0.97099999999999997</c:v>
                </c:pt>
                <c:pt idx="5">
                  <c:v>0.90300000000000002</c:v>
                </c:pt>
                <c:pt idx="6">
                  <c:v>0.83900000000000008</c:v>
                </c:pt>
                <c:pt idx="7">
                  <c:v>0.91599999999999993</c:v>
                </c:pt>
              </c:numCache>
            </c:numRef>
          </c:val>
          <c:extLst>
            <c:ext xmlns:c16="http://schemas.microsoft.com/office/drawing/2014/chart" uri="{C3380CC4-5D6E-409C-BE32-E72D297353CC}">
              <c16:uniqueId val="{00000010-7BBB-4AF5-8BAE-A1407121DCF7}"/>
            </c:ext>
          </c:extLst>
        </c:ser>
        <c:ser>
          <c:idx val="1"/>
          <c:order val="1"/>
          <c:tx>
            <c:strRef>
              <c:f>Discharge!$A$95</c:f>
              <c:strCache>
                <c:ptCount val="1"/>
                <c:pt idx="0">
                  <c:v>Reaching End of Treatment</c:v>
                </c:pt>
              </c:strCache>
            </c:strRef>
          </c:tx>
          <c:spPr>
            <a:solidFill>
              <a:srgbClr val="FFC000"/>
            </a:solidFill>
            <a:ln>
              <a:noFill/>
            </a:ln>
            <a:effectLst/>
          </c:spPr>
          <c:invertIfNegative val="0"/>
          <c:dLbls>
            <c:dLbl>
              <c:idx val="0"/>
              <c:layout>
                <c:manualLayout>
                  <c:x val="2.9594267542335001E-3"/>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BB-4AF5-8BAE-A1407121DCF7}"/>
                </c:ext>
              </c:extLst>
            </c:dLbl>
            <c:dLbl>
              <c:idx val="1"/>
              <c:layout>
                <c:manualLayout>
                  <c:x val="3.0635483053669545E-3"/>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BB-4AF5-8BAE-A1407121DCF7}"/>
                </c:ext>
              </c:extLst>
            </c:dLbl>
            <c:dLbl>
              <c:idx val="2"/>
              <c:layout>
                <c:manualLayout>
                  <c:x val="1.6954459242897069E-3"/>
                  <c:y val="7.65542288793400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BB-4AF5-8BAE-A1407121DCF7}"/>
                </c:ext>
              </c:extLst>
            </c:dLbl>
            <c:dLbl>
              <c:idx val="3"/>
              <c:layout>
                <c:manualLayout>
                  <c:x val="1.9035976918625964E-3"/>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BBB-4AF5-8BAE-A1407121DCF7}"/>
                </c:ext>
              </c:extLst>
            </c:dLbl>
            <c:dLbl>
              <c:idx val="4"/>
              <c:layout>
                <c:manualLayout>
                  <c:x val="1.9035976918626817E-3"/>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BBB-4AF5-8BAE-A1407121DCF7}"/>
                </c:ext>
              </c:extLst>
            </c:dLbl>
            <c:dLbl>
              <c:idx val="5"/>
              <c:layout>
                <c:manualLayout>
                  <c:x val="1.9035976918626817E-3"/>
                  <c:y val="9.72829952462966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BBB-4AF5-8BAE-A1407121DCF7}"/>
                </c:ext>
              </c:extLst>
            </c:dLbl>
            <c:dLbl>
              <c:idx val="6"/>
              <c:layout>
                <c:manualLayout>
                  <c:x val="1.9035976918626817E-3"/>
                  <c:y val="6.6190944665557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BBB-4AF5-8BAE-A1407121DCF7}"/>
                </c:ext>
              </c:extLst>
            </c:dLbl>
            <c:dLbl>
              <c:idx val="7"/>
              <c:layout>
                <c:manualLayout>
                  <c:x val="1.7994761407292273E-3"/>
                  <c:y val="6.6190944665557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BBB-4AF5-8BAE-A1407121DC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Discharge!$B$93:$I$93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Discharge!$B$95:$I$95</c:f>
              <c:numCache>
                <c:formatCode>0.0%</c:formatCode>
                <c:ptCount val="8"/>
                <c:pt idx="0">
                  <c:v>0.45200000000000001</c:v>
                </c:pt>
                <c:pt idx="1">
                  <c:v>0.45899999999999996</c:v>
                </c:pt>
                <c:pt idx="2">
                  <c:v>0.313</c:v>
                </c:pt>
                <c:pt idx="3">
                  <c:v>0.27500000000000002</c:v>
                </c:pt>
                <c:pt idx="4">
                  <c:v>0.29399999999999998</c:v>
                </c:pt>
                <c:pt idx="5">
                  <c:v>0.58099999999999996</c:v>
                </c:pt>
                <c:pt idx="6">
                  <c:v>0.38700000000000001</c:v>
                </c:pt>
                <c:pt idx="7">
                  <c:v>0.38</c:v>
                </c:pt>
              </c:numCache>
            </c:numRef>
          </c:val>
          <c:extLst>
            <c:ext xmlns:c16="http://schemas.microsoft.com/office/drawing/2014/chart" uri="{C3380CC4-5D6E-409C-BE32-E72D297353CC}">
              <c16:uniqueId val="{00000019-7BBB-4AF5-8BAE-A1407121DCF7}"/>
            </c:ext>
          </c:extLst>
        </c:ser>
        <c:ser>
          <c:idx val="2"/>
          <c:order val="2"/>
          <c:tx>
            <c:strRef>
              <c:f>Discharge!$A$96</c:f>
              <c:strCache>
                <c:ptCount val="1"/>
                <c:pt idx="0">
                  <c:v>Other</c:v>
                </c:pt>
              </c:strCache>
            </c:strRef>
          </c:tx>
          <c:spPr>
            <a:solidFill>
              <a:srgbClr val="00528C"/>
            </a:solidFill>
            <a:ln>
              <a:noFill/>
            </a:ln>
            <a:effectLst/>
          </c:spPr>
          <c:invertIfNegative val="0"/>
          <c:dLbls>
            <c:dLbl>
              <c:idx val="0"/>
              <c:layout>
                <c:manualLayout>
                  <c:x val="4.2234989188712274E-3"/>
                  <c:y val="6.6190944665557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BBB-4AF5-8BAE-A1407121DCF7}"/>
                </c:ext>
              </c:extLst>
            </c:dLbl>
            <c:dLbl>
              <c:idx val="1"/>
              <c:layout>
                <c:manualLayout>
                  <c:x val="2.9594267542334576E-3"/>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BBB-4AF5-8BAE-A1407121DCF7}"/>
                </c:ext>
              </c:extLst>
            </c:dLbl>
            <c:dLbl>
              <c:idx val="2"/>
              <c:layout>
                <c:manualLayout>
                  <c:x val="1.6954459242897494E-3"/>
                  <c:y val="6.6190944665557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BBB-4AF5-8BAE-A1407121DCF7}"/>
                </c:ext>
              </c:extLst>
            </c:dLbl>
            <c:dLbl>
              <c:idx val="3"/>
              <c:layout>
                <c:manualLayout>
                  <c:x val="4.119377367737773E-3"/>
                  <c:y val="8.69197110325128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BBB-4AF5-8BAE-A1407121DCF7}"/>
                </c:ext>
              </c:extLst>
            </c:dLbl>
            <c:dLbl>
              <c:idx val="4"/>
              <c:layout>
                <c:manualLayout>
                  <c:x val="7.4364707835840869E-4"/>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BBB-4AF5-8BAE-A1407121DCF7}"/>
                </c:ext>
              </c:extLst>
            </c:dLbl>
            <c:dLbl>
              <c:idx val="5"/>
              <c:layout>
                <c:manualLayout>
                  <c:x val="-5.2042508627948879E-4"/>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BBB-4AF5-8BAE-A1407121DCF7}"/>
                </c:ext>
              </c:extLst>
            </c:dLbl>
            <c:dLbl>
              <c:idx val="6"/>
              <c:layout>
                <c:manualLayout>
                  <c:x val="-4.1630353514586423E-4"/>
                  <c:y val="7.65542288793410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BBB-4AF5-8BAE-A1407121DCF7}"/>
                </c:ext>
              </c:extLst>
            </c:dLbl>
            <c:dLbl>
              <c:idx val="7"/>
              <c:layout>
                <c:manualLayout>
                  <c:x val="2.9594267542335001E-3"/>
                  <c:y val="8.69197110325128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BBB-4AF5-8BAE-A1407121DC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Discharge!$B$93:$I$93</c:f>
              <c:strCache>
                <c:ptCount val="8"/>
                <c:pt idx="0">
                  <c:v>East of England
(n = 31)</c:v>
                </c:pt>
                <c:pt idx="1">
                  <c:v>London
(n = 37)</c:v>
                </c:pt>
                <c:pt idx="2">
                  <c:v>Midlands
(n = 48)</c:v>
                </c:pt>
                <c:pt idx="3">
                  <c:v>North East and Yorkshire
(n = 51)</c:v>
                </c:pt>
                <c:pt idx="4">
                  <c:v>North West
(n = 34)</c:v>
                </c:pt>
                <c:pt idx="5">
                  <c:v>South East
(n = 31)</c:v>
                </c:pt>
                <c:pt idx="6">
                  <c:v>South West
(n = 31)</c:v>
                </c:pt>
                <c:pt idx="7">
                  <c:v>National
(n = 263)</c:v>
                </c:pt>
              </c:strCache>
            </c:strRef>
          </c:cat>
          <c:val>
            <c:numRef>
              <c:f>Discharge!$B$96:$I$96</c:f>
              <c:numCache>
                <c:formatCode>0.0%</c:formatCode>
                <c:ptCount val="8"/>
                <c:pt idx="0">
                  <c:v>0.129</c:v>
                </c:pt>
                <c:pt idx="1">
                  <c:v>0.13500000000000001</c:v>
                </c:pt>
                <c:pt idx="2">
                  <c:v>8.3000000000000004E-2</c:v>
                </c:pt>
                <c:pt idx="3">
                  <c:v>0.13699999999999998</c:v>
                </c:pt>
                <c:pt idx="4">
                  <c:v>0.23499999999999999</c:v>
                </c:pt>
                <c:pt idx="5">
                  <c:v>6.5000000000000002E-2</c:v>
                </c:pt>
                <c:pt idx="6">
                  <c:v>9.6999999999999989E-2</c:v>
                </c:pt>
                <c:pt idx="7">
                  <c:v>0.125</c:v>
                </c:pt>
              </c:numCache>
            </c:numRef>
          </c:val>
          <c:extLst>
            <c:ext xmlns:c16="http://schemas.microsoft.com/office/drawing/2014/chart" uri="{C3380CC4-5D6E-409C-BE32-E72D297353CC}">
              <c16:uniqueId val="{00000022-7BBB-4AF5-8BAE-A1407121DCF7}"/>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Use of stability and psychological readiness criteria for discharge, by service type</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20250624.xlsx]Discharge'!$A$47</c:f>
              <c:strCache>
                <c:ptCount val="1"/>
                <c:pt idx="0">
                  <c:v>Medical stability</c:v>
                </c:pt>
              </c:strCache>
            </c:strRef>
          </c:tx>
          <c:spPr>
            <a:solidFill>
              <a:srgbClr val="F57A27"/>
            </a:solidFill>
            <a:ln>
              <a:noFill/>
            </a:ln>
            <a:effectLst/>
          </c:spPr>
          <c:invertIfNegative val="0"/>
          <c:dPt>
            <c:idx val="0"/>
            <c:invertIfNegative val="0"/>
            <c:bubble3D val="0"/>
            <c:spPr>
              <a:solidFill>
                <a:srgbClr val="F57A27"/>
              </a:solidFill>
              <a:ln>
                <a:noFill/>
              </a:ln>
              <a:effectLst/>
            </c:spPr>
            <c:extLst>
              <c:ext xmlns:c16="http://schemas.microsoft.com/office/drawing/2014/chart" uri="{C3380CC4-5D6E-409C-BE32-E72D297353CC}">
                <c16:uniqueId val="{00000001-2633-42DD-8AEB-044111935DF0}"/>
              </c:ext>
            </c:extLst>
          </c:dPt>
          <c:dPt>
            <c:idx val="1"/>
            <c:invertIfNegative val="0"/>
            <c:bubble3D val="0"/>
            <c:spPr>
              <a:solidFill>
                <a:srgbClr val="F57A27"/>
              </a:solidFill>
              <a:ln>
                <a:noFill/>
              </a:ln>
              <a:effectLst/>
            </c:spPr>
            <c:extLst>
              <c:ext xmlns:c16="http://schemas.microsoft.com/office/drawing/2014/chart" uri="{C3380CC4-5D6E-409C-BE32-E72D297353CC}">
                <c16:uniqueId val="{00000003-2633-42DD-8AEB-044111935DF0}"/>
              </c:ext>
            </c:extLst>
          </c:dPt>
          <c:dPt>
            <c:idx val="2"/>
            <c:invertIfNegative val="0"/>
            <c:bubble3D val="0"/>
            <c:spPr>
              <a:solidFill>
                <a:srgbClr val="F57A27"/>
              </a:solidFill>
              <a:ln>
                <a:noFill/>
              </a:ln>
              <a:effectLst/>
            </c:spPr>
            <c:extLst>
              <c:ext xmlns:c16="http://schemas.microsoft.com/office/drawing/2014/chart" uri="{C3380CC4-5D6E-409C-BE32-E72D297353CC}">
                <c16:uniqueId val="{00000005-2633-42DD-8AEB-044111935DF0}"/>
              </c:ext>
            </c:extLst>
          </c:dPt>
          <c:dPt>
            <c:idx val="3"/>
            <c:invertIfNegative val="0"/>
            <c:bubble3D val="0"/>
            <c:spPr>
              <a:solidFill>
                <a:srgbClr val="F57A27"/>
              </a:solidFill>
              <a:ln>
                <a:noFill/>
              </a:ln>
              <a:effectLst/>
            </c:spPr>
            <c:extLst>
              <c:ext xmlns:c16="http://schemas.microsoft.com/office/drawing/2014/chart" uri="{C3380CC4-5D6E-409C-BE32-E72D297353CC}">
                <c16:uniqueId val="{00000007-2633-42DD-8AEB-044111935DF0}"/>
              </c:ext>
            </c:extLst>
          </c:dPt>
          <c:dPt>
            <c:idx val="4"/>
            <c:invertIfNegative val="0"/>
            <c:bubble3D val="0"/>
            <c:spPr>
              <a:solidFill>
                <a:srgbClr val="F57A27"/>
              </a:solidFill>
              <a:ln>
                <a:noFill/>
              </a:ln>
              <a:effectLst/>
            </c:spPr>
            <c:extLst>
              <c:ext xmlns:c16="http://schemas.microsoft.com/office/drawing/2014/chart" uri="{C3380CC4-5D6E-409C-BE32-E72D297353CC}">
                <c16:uniqueId val="{00000009-2633-42DD-8AEB-044111935DF0}"/>
              </c:ext>
            </c:extLst>
          </c:dPt>
          <c:dPt>
            <c:idx val="5"/>
            <c:invertIfNegative val="0"/>
            <c:bubble3D val="0"/>
            <c:spPr>
              <a:solidFill>
                <a:srgbClr val="F57A27"/>
              </a:solidFill>
              <a:ln>
                <a:noFill/>
              </a:ln>
              <a:effectLst/>
            </c:spPr>
            <c:extLst>
              <c:ext xmlns:c16="http://schemas.microsoft.com/office/drawing/2014/chart" uri="{C3380CC4-5D6E-409C-BE32-E72D297353CC}">
                <c16:uniqueId val="{0000000B-2633-42DD-8AEB-044111935DF0}"/>
              </c:ext>
            </c:extLst>
          </c:dPt>
          <c:dPt>
            <c:idx val="6"/>
            <c:invertIfNegative val="0"/>
            <c:bubble3D val="0"/>
            <c:spPr>
              <a:solidFill>
                <a:srgbClr val="F57A27"/>
              </a:solidFill>
              <a:ln>
                <a:noFill/>
              </a:ln>
              <a:effectLst/>
            </c:spPr>
            <c:extLst>
              <c:ext xmlns:c16="http://schemas.microsoft.com/office/drawing/2014/chart" uri="{C3380CC4-5D6E-409C-BE32-E72D297353CC}">
                <c16:uniqueId val="{0000000D-2633-42DD-8AEB-044111935DF0}"/>
              </c:ext>
            </c:extLst>
          </c:dPt>
          <c:dPt>
            <c:idx val="7"/>
            <c:invertIfNegative val="0"/>
            <c:bubble3D val="0"/>
            <c:spPr>
              <a:solidFill>
                <a:srgbClr val="F57A27"/>
              </a:solidFill>
              <a:ln>
                <a:noFill/>
              </a:ln>
              <a:effectLst/>
            </c:spPr>
            <c:extLst>
              <c:ext xmlns:c16="http://schemas.microsoft.com/office/drawing/2014/chart" uri="{C3380CC4-5D6E-409C-BE32-E72D297353CC}">
                <c16:uniqueId val="{0000000F-2633-42DD-8AEB-044111935DF0}"/>
              </c:ext>
            </c:extLst>
          </c:dPt>
          <c:dLbls>
            <c:dLbl>
              <c:idx val="0"/>
              <c:layout>
                <c:manualLayout>
                  <c:x val="-2.6312305150836591E-5"/>
                  <c:y val="-4.59308240288949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33-42DD-8AEB-044111935DF0}"/>
                </c:ext>
              </c:extLst>
            </c:dLbl>
            <c:dLbl>
              <c:idx val="1"/>
              <c:layout>
                <c:manualLayout>
                  <c:x val="-8.5814633649374389E-3"/>
                  <c:y val="5.6677465677874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33-42DD-8AEB-044111935DF0}"/>
                </c:ext>
              </c:extLst>
            </c:dLbl>
            <c:dLbl>
              <c:idx val="2"/>
              <c:layout>
                <c:manualLayout>
                  <c:x val="0"/>
                  <c:y val="-9.77562840410637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33-42DD-8AEB-044111935DF0}"/>
                </c:ext>
              </c:extLst>
            </c:dLbl>
            <c:dLbl>
              <c:idx val="3"/>
              <c:layout>
                <c:manualLayout>
                  <c:x val="0"/>
                  <c:y val="5.66772999826838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33-42DD-8AEB-044111935DF0}"/>
                </c:ext>
              </c:extLst>
            </c:dLbl>
            <c:dLbl>
              <c:idx val="4"/>
              <c:layout>
                <c:manualLayout>
                  <c:x val="1.1628776845878327E-3"/>
                  <c:y val="5.195359147847191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33-42DD-8AEB-044111935DF0}"/>
                </c:ext>
              </c:extLst>
            </c:dLbl>
            <c:dLbl>
              <c:idx val="5"/>
              <c:layout>
                <c:manualLayout>
                  <c:x val="-1.9011810947679425E-2"/>
                  <c:y val="8.44959035442495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33-42DD-8AEB-044111935DF0}"/>
                </c:ext>
              </c:extLst>
            </c:dLbl>
            <c:dLbl>
              <c:idx val="7"/>
              <c:layout>
                <c:manualLayout>
                  <c:x val="-6.0931245853002797E-3"/>
                  <c:y val="5.6677465677874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633-42DD-8AEB-044111935DF0}"/>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20250624.xlsx]Discharge'!$B$46:$I$46</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20250624.xlsx]Discharge'!$B$47:$I$47</c:f>
              <c:numCache>
                <c:formatCode>0.0%</c:formatCode>
                <c:ptCount val="8"/>
                <c:pt idx="0">
                  <c:v>0.83599999999999997</c:v>
                </c:pt>
                <c:pt idx="1">
                  <c:v>0.73299999999999998</c:v>
                </c:pt>
                <c:pt idx="2">
                  <c:v>0.91700000000000004</c:v>
                </c:pt>
                <c:pt idx="3">
                  <c:v>0.73299999999999998</c:v>
                </c:pt>
                <c:pt idx="4">
                  <c:v>0.625</c:v>
                </c:pt>
                <c:pt idx="5">
                  <c:v>0.96700000000000008</c:v>
                </c:pt>
                <c:pt idx="6">
                  <c:v>0.90700000000000003</c:v>
                </c:pt>
                <c:pt idx="7">
                  <c:v>0.14299999999999999</c:v>
                </c:pt>
              </c:numCache>
            </c:numRef>
          </c:val>
          <c:extLst>
            <c:ext xmlns:c16="http://schemas.microsoft.com/office/drawing/2014/chart" uri="{C3380CC4-5D6E-409C-BE32-E72D297353CC}">
              <c16:uniqueId val="{00000010-2633-42DD-8AEB-044111935DF0}"/>
            </c:ext>
          </c:extLst>
        </c:ser>
        <c:ser>
          <c:idx val="1"/>
          <c:order val="1"/>
          <c:tx>
            <c:strRef>
              <c:f>'[NAED Survey 2 Service Type Data Visualisation 20250624.xlsx]Discharge'!$A$48</c:f>
              <c:strCache>
                <c:ptCount val="1"/>
                <c:pt idx="0">
                  <c:v>Nutritional stability</c:v>
                </c:pt>
              </c:strCache>
            </c:strRef>
          </c:tx>
          <c:spPr>
            <a:solidFill>
              <a:srgbClr val="EDAD1F"/>
            </a:solidFill>
            <a:ln>
              <a:noFill/>
            </a:ln>
            <a:effectLst/>
          </c:spPr>
          <c:invertIfNegative val="0"/>
          <c:dLbls>
            <c:dLbl>
              <c:idx val="0"/>
              <c:layout>
                <c:manualLayout>
                  <c:x val="2.4357251407654281E-3"/>
                  <c:y val="9.89242023674152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633-42DD-8AEB-044111935DF0}"/>
                </c:ext>
              </c:extLst>
            </c:dLbl>
            <c:dLbl>
              <c:idx val="1"/>
              <c:layout>
                <c:manualLayout>
                  <c:x val="1.16287768458779E-3"/>
                  <c:y val="5.66772999826838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633-42DD-8AEB-044111935DF0}"/>
                </c:ext>
              </c:extLst>
            </c:dLbl>
            <c:dLbl>
              <c:idx val="2"/>
              <c:layout>
                <c:manualLayout>
                  <c:x val="2.3257553691756225E-3"/>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633-42DD-8AEB-044111935DF0}"/>
                </c:ext>
              </c:extLst>
            </c:dLbl>
            <c:dLbl>
              <c:idx val="3"/>
              <c:layout>
                <c:manualLayout>
                  <c:x val="1.1628776845878327E-3"/>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633-42DD-8AEB-044111935DF0}"/>
                </c:ext>
              </c:extLst>
            </c:dLbl>
            <c:dLbl>
              <c:idx val="4"/>
              <c:layout>
                <c:manualLayout>
                  <c:x val="-8.5276711745923364E-17"/>
                  <c:y val="5.66772999826838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633-42DD-8AEB-044111935DF0}"/>
                </c:ext>
              </c:extLst>
            </c:dLbl>
            <c:dLbl>
              <c:idx val="5"/>
              <c:layout>
                <c:manualLayout>
                  <c:x val="-8.1245830035669357E-17"/>
                  <c:y val="8.44951415293620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633-42DD-8AEB-044111935DF0}"/>
                </c:ext>
              </c:extLst>
            </c:dLbl>
            <c:dLbl>
              <c:idx val="6"/>
              <c:layout>
                <c:manualLayout>
                  <c:x val="-1.7055342349184673E-16"/>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633-42DD-8AEB-044111935DF0}"/>
                </c:ext>
              </c:extLst>
            </c:dLbl>
            <c:dLbl>
              <c:idx val="7"/>
              <c:layout>
                <c:manualLayout>
                  <c:x val="2.1984797800734016E-4"/>
                  <c:y val="5.66772999826833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633-42DD-8AEB-044111935DF0}"/>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20250624.xlsx]Discharge'!$B$46:$I$46</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20250624.xlsx]Discharge'!$B$48:$I$48</c:f>
              <c:numCache>
                <c:formatCode>0.0%</c:formatCode>
                <c:ptCount val="8"/>
                <c:pt idx="0">
                  <c:v>0.82</c:v>
                </c:pt>
                <c:pt idx="1">
                  <c:v>0.73299999999999998</c:v>
                </c:pt>
                <c:pt idx="2">
                  <c:v>0.90500000000000003</c:v>
                </c:pt>
                <c:pt idx="3">
                  <c:v>0.8</c:v>
                </c:pt>
                <c:pt idx="4">
                  <c:v>0.5</c:v>
                </c:pt>
                <c:pt idx="5">
                  <c:v>0.96700000000000008</c:v>
                </c:pt>
                <c:pt idx="6">
                  <c:v>0.97699999999999998</c:v>
                </c:pt>
                <c:pt idx="7">
                  <c:v>0.14299999999999999</c:v>
                </c:pt>
              </c:numCache>
            </c:numRef>
          </c:val>
          <c:extLst>
            <c:ext xmlns:c16="http://schemas.microsoft.com/office/drawing/2014/chart" uri="{C3380CC4-5D6E-409C-BE32-E72D297353CC}">
              <c16:uniqueId val="{00000014-2633-42DD-8AEB-044111935DF0}"/>
            </c:ext>
          </c:extLst>
        </c:ser>
        <c:ser>
          <c:idx val="2"/>
          <c:order val="2"/>
          <c:tx>
            <c:strRef>
              <c:f>'[NAED Survey 2 Service Type Data Visualisation 20250624.xlsx]Discharge'!$A$49</c:f>
              <c:strCache>
                <c:ptCount val="1"/>
                <c:pt idx="0">
                  <c:v>Psychological readiness</c:v>
                </c:pt>
              </c:strCache>
            </c:strRef>
          </c:tx>
          <c:spPr>
            <a:solidFill>
              <a:srgbClr val="00528C"/>
            </a:solidFill>
            <a:ln>
              <a:noFill/>
            </a:ln>
            <a:effectLst/>
          </c:spPr>
          <c:invertIfNegative val="0"/>
          <c:dLbls>
            <c:dLbl>
              <c:idx val="0"/>
              <c:layout>
                <c:manualLayout>
                  <c:x val="0"/>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633-42DD-8AEB-044111935DF0}"/>
                </c:ext>
              </c:extLst>
            </c:dLbl>
            <c:dLbl>
              <c:idx val="1"/>
              <c:layout>
                <c:manualLayout>
                  <c:x val="1.1628776845878327E-3"/>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633-42DD-8AEB-044111935DF0}"/>
                </c:ext>
              </c:extLst>
            </c:dLbl>
            <c:dLbl>
              <c:idx val="2"/>
              <c:layout>
                <c:manualLayout>
                  <c:x val="1.16287768458779E-3"/>
                  <c:y val="5.66772999826841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633-42DD-8AEB-044111935DF0}"/>
                </c:ext>
              </c:extLst>
            </c:dLbl>
            <c:dLbl>
              <c:idx val="3"/>
              <c:layout>
                <c:manualLayout>
                  <c:x val="-1.1628776845878327E-3"/>
                  <c:y val="5.66772999826838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633-42DD-8AEB-044111935DF0}"/>
                </c:ext>
              </c:extLst>
            </c:dLbl>
            <c:dLbl>
              <c:idx val="4"/>
              <c:layout>
                <c:manualLayout>
                  <c:x val="0"/>
                  <c:y val="5.195359147847191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633-42DD-8AEB-044111935DF0}"/>
                </c:ext>
              </c:extLst>
            </c:dLbl>
            <c:dLbl>
              <c:idx val="5"/>
              <c:layout>
                <c:manualLayout>
                  <c:x val="1.3228347547908527E-2"/>
                  <c:y val="9.89233770775582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633-42DD-8AEB-044111935DF0}"/>
                </c:ext>
              </c:extLst>
            </c:dLbl>
            <c:dLbl>
              <c:idx val="6"/>
              <c:layout>
                <c:manualLayout>
                  <c:x val="2.3257553691756654E-3"/>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633-42DD-8AEB-044111935DF0}"/>
                </c:ext>
              </c:extLst>
            </c:dLbl>
            <c:dLbl>
              <c:idx val="7"/>
              <c:layout>
                <c:manualLayout>
                  <c:x val="0"/>
                  <c:y val="5.66772999826844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633-42DD-8AEB-044111935DF0}"/>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20250624.xlsx]Discharge'!$B$46:$I$46</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20250624.xlsx]Discharge'!$B$49:$I$49</c:f>
              <c:numCache>
                <c:formatCode>0.0%</c:formatCode>
                <c:ptCount val="8"/>
                <c:pt idx="0">
                  <c:v>0.91799999999999993</c:v>
                </c:pt>
                <c:pt idx="1">
                  <c:v>0.8</c:v>
                </c:pt>
                <c:pt idx="2">
                  <c:v>0.95199999999999996</c:v>
                </c:pt>
                <c:pt idx="3">
                  <c:v>0.73299999999999998</c:v>
                </c:pt>
                <c:pt idx="4">
                  <c:v>0.625</c:v>
                </c:pt>
                <c:pt idx="5">
                  <c:v>0.96700000000000008</c:v>
                </c:pt>
                <c:pt idx="6">
                  <c:v>0.93</c:v>
                </c:pt>
                <c:pt idx="7">
                  <c:v>0.42899999999999999</c:v>
                </c:pt>
              </c:numCache>
            </c:numRef>
          </c:val>
          <c:extLst>
            <c:ext xmlns:c16="http://schemas.microsoft.com/office/drawing/2014/chart" uri="{C3380CC4-5D6E-409C-BE32-E72D297353CC}">
              <c16:uniqueId val="{00000016-2633-42DD-8AEB-044111935DF0}"/>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US" sz="1400" b="1" i="0" u="none" strike="noStrike" kern="1200" spc="0" baseline="0">
                <a:solidFill>
                  <a:srgbClr val="333333"/>
                </a:solidFill>
                <a:latin typeface="Montserrat" panose="00000500000000000000" pitchFamily="2" charset="0"/>
              </a:rPr>
              <a:t>Use of progress towards goals, reaching end of treatment, and other criteria for discharge, by service type</a:t>
            </a:r>
            <a:endParaRPr lang="en-GB" sz="1400" b="1" i="0" u="none" strike="noStrike" kern="1200" spc="0" baseline="0">
              <a:solidFill>
                <a:srgbClr val="333333"/>
              </a:solidFill>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clustered"/>
        <c:varyColors val="1"/>
        <c:ser>
          <c:idx val="0"/>
          <c:order val="0"/>
          <c:tx>
            <c:strRef>
              <c:f>'[NAED Survey 2 Service Type Data Visualisation 20250624.xlsx]Discharge'!$A$55</c:f>
              <c:strCache>
                <c:ptCount val="1"/>
                <c:pt idx="0">
                  <c:v>Progress towards goals</c:v>
                </c:pt>
              </c:strCache>
            </c:strRef>
          </c:tx>
          <c:spPr>
            <a:solidFill>
              <a:srgbClr val="F77411"/>
            </a:solidFill>
            <a:ln>
              <a:noFill/>
            </a:ln>
            <a:effectLst/>
          </c:spPr>
          <c:invertIfNegative val="0"/>
          <c:dPt>
            <c:idx val="0"/>
            <c:invertIfNegative val="0"/>
            <c:bubble3D val="0"/>
            <c:spPr>
              <a:solidFill>
                <a:srgbClr val="F77411"/>
              </a:solidFill>
              <a:ln>
                <a:noFill/>
              </a:ln>
              <a:effectLst/>
            </c:spPr>
            <c:extLst>
              <c:ext xmlns:c16="http://schemas.microsoft.com/office/drawing/2014/chart" uri="{C3380CC4-5D6E-409C-BE32-E72D297353CC}">
                <c16:uniqueId val="{00000001-1004-4BFC-9792-002EF88E7BCE}"/>
              </c:ext>
            </c:extLst>
          </c:dPt>
          <c:dPt>
            <c:idx val="1"/>
            <c:invertIfNegative val="0"/>
            <c:bubble3D val="0"/>
            <c:spPr>
              <a:solidFill>
                <a:srgbClr val="F77411"/>
              </a:solidFill>
              <a:ln>
                <a:noFill/>
              </a:ln>
              <a:effectLst/>
            </c:spPr>
            <c:extLst>
              <c:ext xmlns:c16="http://schemas.microsoft.com/office/drawing/2014/chart" uri="{C3380CC4-5D6E-409C-BE32-E72D297353CC}">
                <c16:uniqueId val="{00000003-1004-4BFC-9792-002EF88E7BCE}"/>
              </c:ext>
            </c:extLst>
          </c:dPt>
          <c:dPt>
            <c:idx val="2"/>
            <c:invertIfNegative val="0"/>
            <c:bubble3D val="0"/>
            <c:spPr>
              <a:solidFill>
                <a:srgbClr val="F77411"/>
              </a:solidFill>
              <a:ln>
                <a:noFill/>
              </a:ln>
              <a:effectLst/>
            </c:spPr>
            <c:extLst>
              <c:ext xmlns:c16="http://schemas.microsoft.com/office/drawing/2014/chart" uri="{C3380CC4-5D6E-409C-BE32-E72D297353CC}">
                <c16:uniqueId val="{00000005-1004-4BFC-9792-002EF88E7BCE}"/>
              </c:ext>
            </c:extLst>
          </c:dPt>
          <c:dPt>
            <c:idx val="3"/>
            <c:invertIfNegative val="0"/>
            <c:bubble3D val="0"/>
            <c:spPr>
              <a:solidFill>
                <a:srgbClr val="F77411"/>
              </a:solidFill>
              <a:ln>
                <a:noFill/>
              </a:ln>
              <a:effectLst/>
            </c:spPr>
            <c:extLst>
              <c:ext xmlns:c16="http://schemas.microsoft.com/office/drawing/2014/chart" uri="{C3380CC4-5D6E-409C-BE32-E72D297353CC}">
                <c16:uniqueId val="{00000007-1004-4BFC-9792-002EF88E7BCE}"/>
              </c:ext>
            </c:extLst>
          </c:dPt>
          <c:dPt>
            <c:idx val="4"/>
            <c:invertIfNegative val="0"/>
            <c:bubble3D val="0"/>
            <c:spPr>
              <a:solidFill>
                <a:srgbClr val="F77411"/>
              </a:solidFill>
              <a:ln>
                <a:noFill/>
              </a:ln>
              <a:effectLst/>
            </c:spPr>
            <c:extLst>
              <c:ext xmlns:c16="http://schemas.microsoft.com/office/drawing/2014/chart" uri="{C3380CC4-5D6E-409C-BE32-E72D297353CC}">
                <c16:uniqueId val="{00000009-1004-4BFC-9792-002EF88E7BCE}"/>
              </c:ext>
            </c:extLst>
          </c:dPt>
          <c:dPt>
            <c:idx val="5"/>
            <c:invertIfNegative val="0"/>
            <c:bubble3D val="0"/>
            <c:spPr>
              <a:solidFill>
                <a:srgbClr val="F77411"/>
              </a:solidFill>
              <a:ln>
                <a:noFill/>
              </a:ln>
              <a:effectLst/>
            </c:spPr>
            <c:extLst>
              <c:ext xmlns:c16="http://schemas.microsoft.com/office/drawing/2014/chart" uri="{C3380CC4-5D6E-409C-BE32-E72D297353CC}">
                <c16:uniqueId val="{0000000B-1004-4BFC-9792-002EF88E7BCE}"/>
              </c:ext>
            </c:extLst>
          </c:dPt>
          <c:dPt>
            <c:idx val="6"/>
            <c:invertIfNegative val="0"/>
            <c:bubble3D val="0"/>
            <c:spPr>
              <a:solidFill>
                <a:srgbClr val="F77411"/>
              </a:solidFill>
              <a:ln>
                <a:noFill/>
              </a:ln>
              <a:effectLst/>
            </c:spPr>
            <c:extLst>
              <c:ext xmlns:c16="http://schemas.microsoft.com/office/drawing/2014/chart" uri="{C3380CC4-5D6E-409C-BE32-E72D297353CC}">
                <c16:uniqueId val="{0000000D-1004-4BFC-9792-002EF88E7BCE}"/>
              </c:ext>
            </c:extLst>
          </c:dPt>
          <c:dPt>
            <c:idx val="7"/>
            <c:invertIfNegative val="0"/>
            <c:bubble3D val="0"/>
            <c:spPr>
              <a:solidFill>
                <a:srgbClr val="F77411"/>
              </a:solidFill>
              <a:ln>
                <a:noFill/>
              </a:ln>
              <a:effectLst/>
            </c:spPr>
            <c:extLst>
              <c:ext xmlns:c16="http://schemas.microsoft.com/office/drawing/2014/chart" uri="{C3380CC4-5D6E-409C-BE32-E72D297353CC}">
                <c16:uniqueId val="{0000000F-1004-4BFC-9792-002EF88E7BCE}"/>
              </c:ext>
            </c:extLst>
          </c:dPt>
          <c:dLbls>
            <c:dLbl>
              <c:idx val="4"/>
              <c:layout>
                <c:manualLayout>
                  <c:x val="-6.647462884998891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04-4BFC-9792-002EF88E7BCE}"/>
                </c:ext>
              </c:extLst>
            </c:dLbl>
            <c:dLbl>
              <c:idx val="7"/>
              <c:layout>
                <c:manualLayout>
                  <c:x val="-1.107910480833148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04-4BFC-9792-002EF88E7BCE}"/>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20250624.xlsx]Discharge'!$B$54:$I$54</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20250624.xlsx]Discharge'!$B$55:$I$55</c:f>
              <c:numCache>
                <c:formatCode>0.0%</c:formatCode>
                <c:ptCount val="8"/>
                <c:pt idx="0">
                  <c:v>0.93400000000000005</c:v>
                </c:pt>
                <c:pt idx="1">
                  <c:v>0.86699999999999999</c:v>
                </c:pt>
                <c:pt idx="2">
                  <c:v>0.92900000000000005</c:v>
                </c:pt>
                <c:pt idx="3">
                  <c:v>0.86699999999999999</c:v>
                </c:pt>
                <c:pt idx="4">
                  <c:v>0.75</c:v>
                </c:pt>
                <c:pt idx="5">
                  <c:v>1</c:v>
                </c:pt>
                <c:pt idx="6">
                  <c:v>0.95299999999999996</c:v>
                </c:pt>
                <c:pt idx="7">
                  <c:v>0.42899999999999999</c:v>
                </c:pt>
              </c:numCache>
            </c:numRef>
          </c:val>
          <c:extLst>
            <c:ext xmlns:c16="http://schemas.microsoft.com/office/drawing/2014/chart" uri="{C3380CC4-5D6E-409C-BE32-E72D297353CC}">
              <c16:uniqueId val="{00000010-1004-4BFC-9792-002EF88E7BCE}"/>
            </c:ext>
          </c:extLst>
        </c:ser>
        <c:ser>
          <c:idx val="1"/>
          <c:order val="1"/>
          <c:tx>
            <c:strRef>
              <c:f>'[NAED Survey 2 Service Type Data Visualisation 20250624.xlsx]Discharge'!$A$56</c:f>
              <c:strCache>
                <c:ptCount val="1"/>
                <c:pt idx="0">
                  <c:v>Reaching end of treatment</c:v>
                </c:pt>
              </c:strCache>
            </c:strRef>
          </c:tx>
          <c:spPr>
            <a:solidFill>
              <a:srgbClr val="FFC000"/>
            </a:solidFill>
            <a:ln>
              <a:noFill/>
            </a:ln>
            <a:effectLst/>
          </c:spPr>
          <c:invertIfNegative val="0"/>
          <c:dLbls>
            <c:dLbl>
              <c:idx val="0"/>
              <c:layout>
                <c:manualLayout>
                  <c:x val="2.8124335133092406E-3"/>
                  <c:y val="-5.19251118214148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04-4BFC-9792-002EF88E7BCE}"/>
                </c:ext>
              </c:extLst>
            </c:dLbl>
            <c:dLbl>
              <c:idx val="1"/>
              <c:layout>
                <c:manualLayout>
                  <c:x val="3.993385922600937E-3"/>
                  <c:y val="5.66462309069864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04-4BFC-9792-002EF88E7BCE}"/>
                </c:ext>
              </c:extLst>
            </c:dLbl>
            <c:dLbl>
              <c:idx val="2"/>
              <c:layout>
                <c:manualLayout>
                  <c:x val="2.812433513309240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004-4BFC-9792-002EF88E7BCE}"/>
                </c:ext>
              </c:extLst>
            </c:dLbl>
            <c:dLbl>
              <c:idx val="3"/>
              <c:layout>
                <c:manualLayout>
                  <c:x val="2.6663487703959842E-3"/>
                  <c:y val="-2.8323115453493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004-4BFC-9792-002EF88E7BCE}"/>
                </c:ext>
              </c:extLst>
            </c:dLbl>
            <c:dLbl>
              <c:idx val="5"/>
              <c:layout>
                <c:manualLayout>
                  <c:x val="5.9661343763901765E-4"/>
                  <c:y val="2.83231154534921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04-4BFC-9792-002EF88E7BCE}"/>
                </c:ext>
              </c:extLst>
            </c:dLbl>
            <c:dLbl>
              <c:idx val="6"/>
              <c:layout>
                <c:manualLayout>
                  <c:x val="7.4269818055218732E-4"/>
                  <c:y val="3.41126278721757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004-4BFC-9792-002EF88E7BCE}"/>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20250624.xlsx]Discharge'!$B$54:$I$54</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20250624.xlsx]Discharge'!$B$56:$I$56</c:f>
              <c:numCache>
                <c:formatCode>0.0%</c:formatCode>
                <c:ptCount val="8"/>
                <c:pt idx="0">
                  <c:v>0.60699999999999998</c:v>
                </c:pt>
                <c:pt idx="1">
                  <c:v>0.73299999999999998</c:v>
                </c:pt>
                <c:pt idx="2">
                  <c:v>0.26200000000000001</c:v>
                </c:pt>
                <c:pt idx="3">
                  <c:v>0.6</c:v>
                </c:pt>
                <c:pt idx="4">
                  <c:v>0.875</c:v>
                </c:pt>
                <c:pt idx="5">
                  <c:v>0.16699999999999998</c:v>
                </c:pt>
                <c:pt idx="6">
                  <c:v>9.3000000000000013E-2</c:v>
                </c:pt>
                <c:pt idx="7">
                  <c:v>0.71399999999999997</c:v>
                </c:pt>
              </c:numCache>
            </c:numRef>
          </c:val>
          <c:extLst>
            <c:ext xmlns:c16="http://schemas.microsoft.com/office/drawing/2014/chart" uri="{C3380CC4-5D6E-409C-BE32-E72D297353CC}">
              <c16:uniqueId val="{00000017-1004-4BFC-9792-002EF88E7BCE}"/>
            </c:ext>
          </c:extLst>
        </c:ser>
        <c:ser>
          <c:idx val="2"/>
          <c:order val="2"/>
          <c:tx>
            <c:strRef>
              <c:f>'[NAED Survey 2 Service Type Data Visualisation 20250624.xlsx]Discharge'!$A$57</c:f>
              <c:strCache>
                <c:ptCount val="1"/>
                <c:pt idx="0">
                  <c:v>Other</c:v>
                </c:pt>
              </c:strCache>
            </c:strRef>
          </c:tx>
          <c:spPr>
            <a:solidFill>
              <a:srgbClr val="00528C"/>
            </a:solidFill>
            <a:ln>
              <a:noFill/>
            </a:ln>
            <a:effectLst/>
          </c:spPr>
          <c:invertIfNegative val="0"/>
          <c:dLbls>
            <c:dLbl>
              <c:idx val="0"/>
              <c:layout>
                <c:manualLayout>
                  <c:x val="4.505286947258263E-4"/>
                  <c:y val="2.8323115453493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004-4BFC-9792-002EF88E7BCE}"/>
                </c:ext>
              </c:extLst>
            </c:dLbl>
            <c:dLbl>
              <c:idx val="1"/>
              <c:layout>
                <c:manualLayout>
                  <c:x val="1.7775658469307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004-4BFC-9792-002EF88E7BCE}"/>
                </c:ext>
              </c:extLst>
            </c:dLbl>
            <c:dLbl>
              <c:idx val="2"/>
              <c:layout>
                <c:manualLayout>
                  <c:x val="7.4269818055223058E-4"/>
                  <c:y val="-1.038502236428297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004-4BFC-9792-002EF88E7BCE}"/>
                </c:ext>
              </c:extLst>
            </c:dLbl>
            <c:dLbl>
              <c:idx val="3"/>
              <c:layout>
                <c:manualLayout>
                  <c:x val="5.1743383318926337E-3"/>
                  <c:y val="2.8323115453493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004-4BFC-9792-002EF88E7BCE}"/>
                </c:ext>
              </c:extLst>
            </c:dLbl>
            <c:dLbl>
              <c:idx val="4"/>
              <c:layout>
                <c:manualLayout>
                  <c:x val="-4.3825422873950906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004-4BFC-9792-002EF88E7BCE}"/>
                </c:ext>
              </c:extLst>
            </c:dLbl>
            <c:dLbl>
              <c:idx val="5"/>
              <c:layout>
                <c:manualLayout>
                  <c:x val="1.6314811040175443E-3"/>
                  <c:y val="2.8323115453493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04-4BFC-9792-002EF88E7BCE}"/>
                </c:ext>
              </c:extLst>
            </c:dLbl>
            <c:dLbl>
              <c:idx val="6"/>
              <c:layout>
                <c:manualLayout>
                  <c:x val="-4.3825422873950906E-4"/>
                  <c:y val="2.83231154534921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004-4BFC-9792-002EF88E7BCE}"/>
                </c:ext>
              </c:extLst>
            </c:dLbl>
            <c:dLbl>
              <c:idx val="7"/>
              <c:layout>
                <c:manualLayout>
                  <c:x val="5.9661343763901765E-4"/>
                  <c:y val="5.66462309069864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004-4BFC-9792-002EF88E7BCE}"/>
                </c:ext>
              </c:extLst>
            </c:dLbl>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'[NAED Survey 2 Service Type Data Visualisation 20250624.xlsx]Discharge'!$B$54:$I$54</c:f>
              <c:strCache>
                <c:ptCount val="8"/>
                <c:pt idx="0">
                  <c:v>Community Adult
(n = 61)</c:v>
                </c:pt>
                <c:pt idx="1">
                  <c:v>Community All Age
(n = 15)</c:v>
                </c:pt>
                <c:pt idx="2">
                  <c:v>Community CYP
(n = 84)</c:v>
                </c:pt>
                <c:pt idx="3">
                  <c:v>Day Patient Adult
(n = 15)</c:v>
                </c:pt>
                <c:pt idx="4">
                  <c:v>Day Patient CYP
(n = 8)</c:v>
                </c:pt>
                <c:pt idx="5">
                  <c:v>Inpatient Adult
(n = 30)</c:v>
                </c:pt>
                <c:pt idx="6">
                  <c:v>Inpatient CYP
(n = 43)</c:v>
                </c:pt>
                <c:pt idx="7">
                  <c:v>Other
(n = 7)</c:v>
                </c:pt>
              </c:strCache>
            </c:strRef>
          </c:cat>
          <c:val>
            <c:numRef>
              <c:f>'[NAED Survey 2 Service Type Data Visualisation 20250624.xlsx]Discharge'!$B$57:$I$57</c:f>
              <c:numCache>
                <c:formatCode>0.0%</c:formatCode>
                <c:ptCount val="8"/>
                <c:pt idx="0">
                  <c:v>0.18</c:v>
                </c:pt>
                <c:pt idx="1">
                  <c:v>0.13300000000000001</c:v>
                </c:pt>
                <c:pt idx="2">
                  <c:v>8.3000000000000004E-2</c:v>
                </c:pt>
                <c:pt idx="3">
                  <c:v>0.2</c:v>
                </c:pt>
                <c:pt idx="4">
                  <c:v>0.125</c:v>
                </c:pt>
                <c:pt idx="5">
                  <c:v>0.1</c:v>
                </c:pt>
                <c:pt idx="6">
                  <c:v>0.11599999999999999</c:v>
                </c:pt>
                <c:pt idx="7">
                  <c:v>0.14299999999999999</c:v>
                </c:pt>
              </c:numCache>
            </c:numRef>
          </c:val>
          <c:extLst>
            <c:ext xmlns:c16="http://schemas.microsoft.com/office/drawing/2014/chart" uri="{C3380CC4-5D6E-409C-BE32-E72D297353CC}">
              <c16:uniqueId val="{00000020-1004-4BFC-9792-002EF88E7BCE}"/>
            </c:ext>
          </c:extLst>
        </c:ser>
        <c:dLbls>
          <c:dLblPos val="outEnd"/>
          <c:showLegendKey val="0"/>
          <c:showVal val="1"/>
          <c:showCatName val="0"/>
          <c:showSerName val="0"/>
          <c:showPercent val="0"/>
          <c:showBubbleSize val="0"/>
        </c:dLbls>
        <c:gapWidth val="219"/>
        <c:overlap val="-27"/>
        <c:axId val="958035136"/>
        <c:axId val="958036216"/>
      </c:barChart>
      <c:catAx>
        <c:axId val="9580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6216"/>
        <c:crosses val="autoZero"/>
        <c:auto val="1"/>
        <c:lblAlgn val="ctr"/>
        <c:lblOffset val="100"/>
        <c:noMultiLvlLbl val="0"/>
      </c:catAx>
      <c:valAx>
        <c:axId val="9580362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9580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r>
              <a:rPr lang="en-GB" sz="1400" b="1">
                <a:solidFill>
                  <a:srgbClr val="333333"/>
                </a:solidFill>
              </a:rPr>
              <a:t>Percentage of eating disorder teams that treat</a:t>
            </a:r>
            <a:r>
              <a:rPr lang="en-GB" sz="1400" b="1" baseline="0">
                <a:solidFill>
                  <a:srgbClr val="333333"/>
                </a:solidFill>
              </a:rPr>
              <a:t> each type of eating disorder in adults and CYP*</a:t>
            </a:r>
            <a:endParaRPr lang="en-GB" sz="1400" b="1">
              <a:solidFill>
                <a:srgbClr val="333333"/>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333333"/>
              </a:solidFill>
              <a:latin typeface="Montserrat" panose="00000500000000000000" pitchFamily="2" charset="0"/>
              <a:ea typeface="+mn-ea"/>
              <a:cs typeface="+mn-cs"/>
            </a:defRPr>
          </a:pPr>
          <a:endParaRPr lang="en-GB"/>
        </a:p>
      </c:txPr>
    </c:title>
    <c:autoTitleDeleted val="0"/>
    <c:plotArea>
      <c:layout/>
      <c:barChart>
        <c:barDir val="col"/>
        <c:grouping val="stacked"/>
        <c:varyColors val="0"/>
        <c:ser>
          <c:idx val="0"/>
          <c:order val="0"/>
          <c:tx>
            <c:strRef>
              <c:f>'Figure 5'!$L$6</c:f>
              <c:strCache>
                <c:ptCount val="1"/>
                <c:pt idx="0">
                  <c:v>Yes</c:v>
                </c:pt>
              </c:strCache>
            </c:strRef>
          </c:tx>
          <c:spPr>
            <a:solidFill>
              <a:srgbClr val="F7741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5'!$J$7:$K$22</c:f>
              <c:multiLvlStrCache>
                <c:ptCount val="16"/>
                <c:lvl>
                  <c:pt idx="0">
                    <c:v>Adult</c:v>
                  </c:pt>
                  <c:pt idx="1">
                    <c:v>CYP</c:v>
                  </c:pt>
                  <c:pt idx="2">
                    <c:v>Adult</c:v>
                  </c:pt>
                  <c:pt idx="3">
                    <c:v>CYP</c:v>
                  </c:pt>
                  <c:pt idx="4">
                    <c:v>Adult</c:v>
                  </c:pt>
                  <c:pt idx="5">
                    <c:v>CYP</c:v>
                  </c:pt>
                  <c:pt idx="6">
                    <c:v>Adult</c:v>
                  </c:pt>
                  <c:pt idx="7">
                    <c:v>CYP</c:v>
                  </c:pt>
                  <c:pt idx="8">
                    <c:v>Adult</c:v>
                  </c:pt>
                  <c:pt idx="9">
                    <c:v>CYP</c:v>
                  </c:pt>
                  <c:pt idx="10">
                    <c:v>Adult</c:v>
                  </c:pt>
                  <c:pt idx="11">
                    <c:v>CYP</c:v>
                  </c:pt>
                  <c:pt idx="12">
                    <c:v>Adult</c:v>
                  </c:pt>
                  <c:pt idx="13">
                    <c:v>CYP</c:v>
                  </c:pt>
                  <c:pt idx="14">
                    <c:v>Adult</c:v>
                  </c:pt>
                  <c:pt idx="15">
                    <c:v>CYP</c:v>
                  </c:pt>
                </c:lvl>
                <c:lvl>
                  <c:pt idx="0">
                    <c:v>Anorexia Nervosa</c:v>
                  </c:pt>
                  <c:pt idx="2">
                    <c:v>Atypical Anorexia</c:v>
                  </c:pt>
                  <c:pt idx="4">
                    <c:v>Bulimia Nervosa</c:v>
                  </c:pt>
                  <c:pt idx="6">
                    <c:v>Atypical Bulimia</c:v>
                  </c:pt>
                  <c:pt idx="8">
                    <c:v>Binge Eating Disorder</c:v>
                  </c:pt>
                  <c:pt idx="10">
                    <c:v>Purging Disorder</c:v>
                  </c:pt>
                  <c:pt idx="12">
                    <c:v>ARFID</c:v>
                  </c:pt>
                  <c:pt idx="14">
                    <c:v>Night Eating Syndrome</c:v>
                  </c:pt>
                </c:lvl>
              </c:multiLvlStrCache>
            </c:multiLvlStrRef>
          </c:cat>
          <c:val>
            <c:numRef>
              <c:f>'Figure 5'!$L$7:$L$22</c:f>
              <c:numCache>
                <c:formatCode>0.0%</c:formatCode>
                <c:ptCount val="16"/>
                <c:pt idx="0">
                  <c:v>0.92</c:v>
                </c:pt>
                <c:pt idx="1">
                  <c:v>0.92900000000000005</c:v>
                </c:pt>
                <c:pt idx="2">
                  <c:v>0.85399999999999998</c:v>
                </c:pt>
                <c:pt idx="3">
                  <c:v>0.91</c:v>
                </c:pt>
                <c:pt idx="4">
                  <c:v>0.81</c:v>
                </c:pt>
                <c:pt idx="5">
                  <c:v>0.85199999999999998</c:v>
                </c:pt>
                <c:pt idx="6">
                  <c:v>0.76600000000000001</c:v>
                </c:pt>
                <c:pt idx="7">
                  <c:v>0.81899999999999995</c:v>
                </c:pt>
                <c:pt idx="8">
                  <c:v>0.59899999999999998</c:v>
                </c:pt>
                <c:pt idx="9">
                  <c:v>0.65800000000000003</c:v>
                </c:pt>
                <c:pt idx="10">
                  <c:v>0.504</c:v>
                </c:pt>
                <c:pt idx="11">
                  <c:v>0.56799999999999995</c:v>
                </c:pt>
                <c:pt idx="12">
                  <c:v>0.28499999999999998</c:v>
                </c:pt>
                <c:pt idx="13">
                  <c:v>0.45200000000000001</c:v>
                </c:pt>
                <c:pt idx="14">
                  <c:v>0.23400000000000001</c:v>
                </c:pt>
                <c:pt idx="15">
                  <c:v>0.187</c:v>
                </c:pt>
              </c:numCache>
            </c:numRef>
          </c:val>
          <c:extLst>
            <c:ext xmlns:c16="http://schemas.microsoft.com/office/drawing/2014/chart" uri="{C3380CC4-5D6E-409C-BE32-E72D297353CC}">
              <c16:uniqueId val="{00000000-0791-440B-BE13-291F3AED5E88}"/>
            </c:ext>
          </c:extLst>
        </c:ser>
        <c:ser>
          <c:idx val="1"/>
          <c:order val="1"/>
          <c:tx>
            <c:strRef>
              <c:f>'Figure 5'!$M$6</c:f>
              <c:strCache>
                <c:ptCount val="1"/>
                <c:pt idx="0">
                  <c:v>Only in certain cases</c:v>
                </c:pt>
              </c:strCache>
            </c:strRef>
          </c:tx>
          <c:spPr>
            <a:solidFill>
              <a:srgbClr val="F6A72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333333"/>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5'!$J$7:$K$22</c:f>
              <c:multiLvlStrCache>
                <c:ptCount val="16"/>
                <c:lvl>
                  <c:pt idx="0">
                    <c:v>Adult</c:v>
                  </c:pt>
                  <c:pt idx="1">
                    <c:v>CYP</c:v>
                  </c:pt>
                  <c:pt idx="2">
                    <c:v>Adult</c:v>
                  </c:pt>
                  <c:pt idx="3">
                    <c:v>CYP</c:v>
                  </c:pt>
                  <c:pt idx="4">
                    <c:v>Adult</c:v>
                  </c:pt>
                  <c:pt idx="5">
                    <c:v>CYP</c:v>
                  </c:pt>
                  <c:pt idx="6">
                    <c:v>Adult</c:v>
                  </c:pt>
                  <c:pt idx="7">
                    <c:v>CYP</c:v>
                  </c:pt>
                  <c:pt idx="8">
                    <c:v>Adult</c:v>
                  </c:pt>
                  <c:pt idx="9">
                    <c:v>CYP</c:v>
                  </c:pt>
                  <c:pt idx="10">
                    <c:v>Adult</c:v>
                  </c:pt>
                  <c:pt idx="11">
                    <c:v>CYP</c:v>
                  </c:pt>
                  <c:pt idx="12">
                    <c:v>Adult</c:v>
                  </c:pt>
                  <c:pt idx="13">
                    <c:v>CYP</c:v>
                  </c:pt>
                  <c:pt idx="14">
                    <c:v>Adult</c:v>
                  </c:pt>
                  <c:pt idx="15">
                    <c:v>CYP</c:v>
                  </c:pt>
                </c:lvl>
                <c:lvl>
                  <c:pt idx="0">
                    <c:v>Anorexia Nervosa</c:v>
                  </c:pt>
                  <c:pt idx="2">
                    <c:v>Atypical Anorexia</c:v>
                  </c:pt>
                  <c:pt idx="4">
                    <c:v>Bulimia Nervosa</c:v>
                  </c:pt>
                  <c:pt idx="6">
                    <c:v>Atypical Bulimia</c:v>
                  </c:pt>
                  <c:pt idx="8">
                    <c:v>Binge Eating Disorder</c:v>
                  </c:pt>
                  <c:pt idx="10">
                    <c:v>Purging Disorder</c:v>
                  </c:pt>
                  <c:pt idx="12">
                    <c:v>ARFID</c:v>
                  </c:pt>
                  <c:pt idx="14">
                    <c:v>Night Eating Syndrome</c:v>
                  </c:pt>
                </c:lvl>
              </c:multiLvlStrCache>
            </c:multiLvlStrRef>
          </c:cat>
          <c:val>
            <c:numRef>
              <c:f>'Figure 5'!$M$7:$M$22</c:f>
              <c:numCache>
                <c:formatCode>0.0%</c:formatCode>
                <c:ptCount val="16"/>
                <c:pt idx="0">
                  <c:v>0.08</c:v>
                </c:pt>
                <c:pt idx="1">
                  <c:v>3.9E-2</c:v>
                </c:pt>
                <c:pt idx="2">
                  <c:v>0.11700000000000001</c:v>
                </c:pt>
                <c:pt idx="3">
                  <c:v>5.8000000000000003E-2</c:v>
                </c:pt>
                <c:pt idx="4">
                  <c:v>0.153</c:v>
                </c:pt>
                <c:pt idx="5">
                  <c:v>7.0999999999999994E-2</c:v>
                </c:pt>
                <c:pt idx="6">
                  <c:v>0.14599999999999999</c:v>
                </c:pt>
                <c:pt idx="7">
                  <c:v>8.4000000000000005E-2</c:v>
                </c:pt>
                <c:pt idx="8">
                  <c:v>0.109</c:v>
                </c:pt>
                <c:pt idx="9">
                  <c:v>0.14799999999999999</c:v>
                </c:pt>
                <c:pt idx="10">
                  <c:v>0.19</c:v>
                </c:pt>
                <c:pt idx="11">
                  <c:v>0.16800000000000001</c:v>
                </c:pt>
                <c:pt idx="12">
                  <c:v>0.255</c:v>
                </c:pt>
                <c:pt idx="13">
                  <c:v>0.27100000000000002</c:v>
                </c:pt>
                <c:pt idx="14">
                  <c:v>0.161</c:v>
                </c:pt>
                <c:pt idx="15">
                  <c:v>0.20599999999999999</c:v>
                </c:pt>
              </c:numCache>
            </c:numRef>
          </c:val>
          <c:extLst>
            <c:ext xmlns:c16="http://schemas.microsoft.com/office/drawing/2014/chart" uri="{C3380CC4-5D6E-409C-BE32-E72D297353CC}">
              <c16:uniqueId val="{00000001-0791-440B-BE13-291F3AED5E88}"/>
            </c:ext>
          </c:extLst>
        </c:ser>
        <c:ser>
          <c:idx val="2"/>
          <c:order val="2"/>
          <c:tx>
            <c:strRef>
              <c:f>'Figure 5'!$N$6</c:f>
              <c:strCache>
                <c:ptCount val="1"/>
                <c:pt idx="0">
                  <c:v>No</c:v>
                </c:pt>
              </c:strCache>
            </c:strRef>
          </c:tx>
          <c:spPr>
            <a:solidFill>
              <a:srgbClr val="54256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791-440B-BE13-291F3AED5E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5'!$J$7:$K$22</c:f>
              <c:multiLvlStrCache>
                <c:ptCount val="16"/>
                <c:lvl>
                  <c:pt idx="0">
                    <c:v>Adult</c:v>
                  </c:pt>
                  <c:pt idx="1">
                    <c:v>CYP</c:v>
                  </c:pt>
                  <c:pt idx="2">
                    <c:v>Adult</c:v>
                  </c:pt>
                  <c:pt idx="3">
                    <c:v>CYP</c:v>
                  </c:pt>
                  <c:pt idx="4">
                    <c:v>Adult</c:v>
                  </c:pt>
                  <c:pt idx="5">
                    <c:v>CYP</c:v>
                  </c:pt>
                  <c:pt idx="6">
                    <c:v>Adult</c:v>
                  </c:pt>
                  <c:pt idx="7">
                    <c:v>CYP</c:v>
                  </c:pt>
                  <c:pt idx="8">
                    <c:v>Adult</c:v>
                  </c:pt>
                  <c:pt idx="9">
                    <c:v>CYP</c:v>
                  </c:pt>
                  <c:pt idx="10">
                    <c:v>Adult</c:v>
                  </c:pt>
                  <c:pt idx="11">
                    <c:v>CYP</c:v>
                  </c:pt>
                  <c:pt idx="12">
                    <c:v>Adult</c:v>
                  </c:pt>
                  <c:pt idx="13">
                    <c:v>CYP</c:v>
                  </c:pt>
                  <c:pt idx="14">
                    <c:v>Adult</c:v>
                  </c:pt>
                  <c:pt idx="15">
                    <c:v>CYP</c:v>
                  </c:pt>
                </c:lvl>
                <c:lvl>
                  <c:pt idx="0">
                    <c:v>Anorexia Nervosa</c:v>
                  </c:pt>
                  <c:pt idx="2">
                    <c:v>Atypical Anorexia</c:v>
                  </c:pt>
                  <c:pt idx="4">
                    <c:v>Bulimia Nervosa</c:v>
                  </c:pt>
                  <c:pt idx="6">
                    <c:v>Atypical Bulimia</c:v>
                  </c:pt>
                  <c:pt idx="8">
                    <c:v>Binge Eating Disorder</c:v>
                  </c:pt>
                  <c:pt idx="10">
                    <c:v>Purging Disorder</c:v>
                  </c:pt>
                  <c:pt idx="12">
                    <c:v>ARFID</c:v>
                  </c:pt>
                  <c:pt idx="14">
                    <c:v>Night Eating Syndrome</c:v>
                  </c:pt>
                </c:lvl>
              </c:multiLvlStrCache>
            </c:multiLvlStrRef>
          </c:cat>
          <c:val>
            <c:numRef>
              <c:f>'Figure 5'!$N$7:$N$22</c:f>
              <c:numCache>
                <c:formatCode>0.0%</c:formatCode>
                <c:ptCount val="16"/>
                <c:pt idx="0">
                  <c:v>0</c:v>
                </c:pt>
                <c:pt idx="1">
                  <c:v>3.2000000000000001E-2</c:v>
                </c:pt>
                <c:pt idx="2">
                  <c:v>2.9000000000000001E-2</c:v>
                </c:pt>
                <c:pt idx="3">
                  <c:v>3.2000000000000001E-2</c:v>
                </c:pt>
                <c:pt idx="4">
                  <c:v>3.5999999999999997E-2</c:v>
                </c:pt>
                <c:pt idx="5">
                  <c:v>7.6999999999999999E-2</c:v>
                </c:pt>
                <c:pt idx="6">
                  <c:v>8.7999999999999995E-2</c:v>
                </c:pt>
                <c:pt idx="7">
                  <c:v>9.7000000000000003E-2</c:v>
                </c:pt>
                <c:pt idx="8">
                  <c:v>0.29199999999999998</c:v>
                </c:pt>
                <c:pt idx="9">
                  <c:v>0.19400000000000001</c:v>
                </c:pt>
                <c:pt idx="10">
                  <c:v>0.307</c:v>
                </c:pt>
                <c:pt idx="11">
                  <c:v>0.26500000000000001</c:v>
                </c:pt>
                <c:pt idx="12">
                  <c:v>0.46</c:v>
                </c:pt>
                <c:pt idx="13">
                  <c:v>0.27700000000000002</c:v>
                </c:pt>
                <c:pt idx="14">
                  <c:v>0.60599999999999998</c:v>
                </c:pt>
                <c:pt idx="15">
                  <c:v>0.60599999999999998</c:v>
                </c:pt>
              </c:numCache>
            </c:numRef>
          </c:val>
          <c:extLst>
            <c:ext xmlns:c16="http://schemas.microsoft.com/office/drawing/2014/chart" uri="{C3380CC4-5D6E-409C-BE32-E72D297353CC}">
              <c16:uniqueId val="{00000003-0791-440B-BE13-291F3AED5E88}"/>
            </c:ext>
          </c:extLst>
        </c:ser>
        <c:dLbls>
          <c:dLblPos val="ctr"/>
          <c:showLegendKey val="0"/>
          <c:showVal val="1"/>
          <c:showCatName val="0"/>
          <c:showSerName val="0"/>
          <c:showPercent val="0"/>
          <c:showBubbleSize val="0"/>
        </c:dLbls>
        <c:gapWidth val="62"/>
        <c:overlap val="100"/>
        <c:axId val="1082766272"/>
        <c:axId val="1082759792"/>
      </c:barChart>
      <c:catAx>
        <c:axId val="10827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82759792"/>
        <c:crosses val="autoZero"/>
        <c:auto val="1"/>
        <c:lblAlgn val="ctr"/>
        <c:lblOffset val="100"/>
        <c:noMultiLvlLbl val="0"/>
      </c:catAx>
      <c:valAx>
        <c:axId val="10827597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crossAx val="1082766272"/>
        <c:crosses val="autoZero"/>
        <c:crossBetween val="between"/>
      </c:valAx>
      <c:spPr>
        <a:noFill/>
        <a:ln>
          <a:noFill/>
        </a:ln>
        <a:effectLst/>
      </c:spPr>
    </c:plotArea>
    <c:legend>
      <c:legendPos val="b"/>
      <c:layout>
        <c:manualLayout>
          <c:xMode val="edge"/>
          <c:yMode val="edge"/>
          <c:x val="0.37367276934267568"/>
          <c:y val="0.94664696086507349"/>
          <c:w val="0.25854671728501183"/>
          <c:h val="4.8035822132811101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333333"/>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withinLinear" id="17">
  <a:schemeClr val="accent4"/>
</cs:colorStyle>
</file>

<file path=ppt/charts/colors14.xml><?xml version="1.0" encoding="utf-8"?>
<cs:colorStyle xmlns:cs="http://schemas.microsoft.com/office/drawing/2012/chartStyle" xmlns:a="http://schemas.openxmlformats.org/drawingml/2006/main" meth="withinLinear" id="17">
  <a:schemeClr val="accent4"/>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withinLinear" id="17">
  <a:schemeClr val="accent4"/>
</cs:colorStyle>
</file>

<file path=ppt/charts/colors19.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9">
  <a:schemeClr val="accent6"/>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4">
  <a:schemeClr val="accent1"/>
</cs:colorStyle>
</file>

<file path=ppt/charts/colors43.xml><?xml version="1.0" encoding="utf-8"?>
<cs:colorStyle xmlns:cs="http://schemas.microsoft.com/office/drawing/2012/chartStyle" xmlns:a="http://schemas.openxmlformats.org/drawingml/2006/main" meth="withinLinear" id="14">
  <a:schemeClr val="accent1"/>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9">
  <a:schemeClr val="accent6"/>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withinLinear" id="17">
  <a:schemeClr val="accent4"/>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withinLinear" id="17">
  <a:schemeClr val="accent4"/>
</cs:colorStyle>
</file>

<file path=ppt/charts/colors69.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withinLinear" id="17">
  <a:schemeClr val="accent4"/>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85240-C625-415F-882C-8CCB22209BD0}"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0BB7B-88D5-4F23-8082-240C0D885CBD}" type="slidenum">
              <a:rPr lang="en-GB" smtClean="0"/>
              <a:t>‹#›</a:t>
            </a:fld>
            <a:endParaRPr lang="en-GB"/>
          </a:p>
        </p:txBody>
      </p:sp>
    </p:spTree>
    <p:extLst>
      <p:ext uri="{BB962C8B-B14F-4D97-AF65-F5344CB8AC3E}">
        <p14:creationId xmlns:p14="http://schemas.microsoft.com/office/powerpoint/2010/main" val="14372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B940BB7B-88D5-4F23-8082-240C0D885CBD}" type="slidenum">
              <a:rPr lang="en-GB" smtClean="0"/>
              <a:t>1</a:t>
            </a:fld>
            <a:endParaRPr lang="en-GB"/>
          </a:p>
        </p:txBody>
      </p:sp>
    </p:spTree>
    <p:extLst>
      <p:ext uri="{BB962C8B-B14F-4D97-AF65-F5344CB8AC3E}">
        <p14:creationId xmlns:p14="http://schemas.microsoft.com/office/powerpoint/2010/main" val="394751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18</a:t>
            </a:fld>
            <a:endParaRPr lang="en-GB"/>
          </a:p>
        </p:txBody>
      </p:sp>
    </p:spTree>
    <p:extLst>
      <p:ext uri="{BB962C8B-B14F-4D97-AF65-F5344CB8AC3E}">
        <p14:creationId xmlns:p14="http://schemas.microsoft.com/office/powerpoint/2010/main" val="192475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29</a:t>
            </a:fld>
            <a:endParaRPr lang="en-GB"/>
          </a:p>
        </p:txBody>
      </p:sp>
    </p:spTree>
    <p:extLst>
      <p:ext uri="{BB962C8B-B14F-4D97-AF65-F5344CB8AC3E}">
        <p14:creationId xmlns:p14="http://schemas.microsoft.com/office/powerpoint/2010/main" val="401871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41</a:t>
            </a:fld>
            <a:endParaRPr lang="en-GB"/>
          </a:p>
        </p:txBody>
      </p:sp>
    </p:spTree>
    <p:extLst>
      <p:ext uri="{BB962C8B-B14F-4D97-AF65-F5344CB8AC3E}">
        <p14:creationId xmlns:p14="http://schemas.microsoft.com/office/powerpoint/2010/main" val="221784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61</a:t>
            </a:fld>
            <a:endParaRPr lang="en-GB"/>
          </a:p>
        </p:txBody>
      </p:sp>
    </p:spTree>
    <p:extLst>
      <p:ext uri="{BB962C8B-B14F-4D97-AF65-F5344CB8AC3E}">
        <p14:creationId xmlns:p14="http://schemas.microsoft.com/office/powerpoint/2010/main" val="296619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68</a:t>
            </a:fld>
            <a:endParaRPr lang="en-GB"/>
          </a:p>
        </p:txBody>
      </p:sp>
    </p:spTree>
    <p:extLst>
      <p:ext uri="{BB962C8B-B14F-4D97-AF65-F5344CB8AC3E}">
        <p14:creationId xmlns:p14="http://schemas.microsoft.com/office/powerpoint/2010/main" val="107936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940BB7B-88D5-4F23-8082-240C0D885CBD}" type="slidenum">
              <a:rPr lang="en-GB" smtClean="0"/>
              <a:t>102</a:t>
            </a:fld>
            <a:endParaRPr lang="en-GB"/>
          </a:p>
        </p:txBody>
      </p:sp>
    </p:spTree>
    <p:extLst>
      <p:ext uri="{BB962C8B-B14F-4D97-AF65-F5344CB8AC3E}">
        <p14:creationId xmlns:p14="http://schemas.microsoft.com/office/powerpoint/2010/main" val="14116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rgbClr val="00528C"/>
                </a:solidFill>
                <a:latin typeface="Montserrat" panose="00000500000000000000" pitchFamily="2" charset="0"/>
              </a:defRPr>
            </a:lvl1pPr>
          </a:lstStyle>
          <a:p>
            <a:r>
              <a:rPr lang="en-US"/>
              <a:t>Presentation title</a:t>
            </a:r>
            <a:endParaRPr lang="en-GB"/>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4814800"/>
            <a:ext cx="9144000" cy="1541550"/>
          </a:xfrm>
          <a:prstGeom prst="rect">
            <a:avLst/>
          </a:prstGeom>
        </p:spPr>
        <p:txBody>
          <a:bodyPr>
            <a:normAutofit/>
          </a:bodyPr>
          <a:lstStyle>
            <a:lvl1pPr marL="0" indent="0" algn="ctr">
              <a:buNone/>
              <a:defRPr sz="2800">
                <a:solidFill>
                  <a:srgbClr val="6E6E6E"/>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Names of presenter(s)</a:t>
            </a:r>
            <a:endParaRPr lang="en-GB"/>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defRPr lang="en-GB" sz="1200" smtClean="0">
                <a:solidFill>
                  <a:srgbClr val="00528C"/>
                </a:solidFill>
                <a:latin typeface="Montserrat" panose="00000500000000000000" pitchFamily="2" charset="0"/>
              </a:defRPr>
            </a:lvl1pPr>
          </a:lstStyle>
          <a:p>
            <a:fld id="{8186BE18-C8A1-459E-A58F-4B381B7E0E80}" type="datetime1">
              <a:rPr lang="en-GB" smtClean="0"/>
              <a:pPr/>
              <a:t>06/11/2025</a:t>
            </a:fld>
            <a:endParaRPr lang="en-GB"/>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nchor="ctr"/>
          <a:lstStyle>
            <a:lvl1pPr algn="ctr">
              <a:defRPr lang="en-GB" sz="1200" kern="1200" dirty="0">
                <a:solidFill>
                  <a:srgbClr val="00528C"/>
                </a:solidFill>
                <a:latin typeface="Montserrat" panose="00000500000000000000" pitchFamily="2" charset="0"/>
                <a:ea typeface="+mn-ea"/>
                <a:cs typeface="+mn-cs"/>
              </a:defRPr>
            </a:lvl1pPr>
          </a:lstStyle>
          <a:p>
            <a:endParaRPr lang="en-GB"/>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nchor="ctr"/>
          <a:lstStyle>
            <a:lvl1pPr algn="r">
              <a:defRPr sz="1200">
                <a:solidFill>
                  <a:srgbClr val="00528C"/>
                </a:solidFill>
                <a:latin typeface="Montserrat" panose="00000500000000000000" pitchFamily="2" charset="0"/>
              </a:defRPr>
            </a:lvl1pPr>
          </a:lstStyle>
          <a:p>
            <a:fld id="{1F80BE16-D3C2-4BF3-BF86-1AE13479DEC1}" type="slidenum">
              <a:rPr lang="en-GB" smtClean="0"/>
              <a:pPr/>
              <a:t>‹#›</a:t>
            </a:fld>
            <a:endParaRPr lang="en-GB"/>
          </a:p>
        </p:txBody>
      </p:sp>
    </p:spTree>
    <p:extLst>
      <p:ext uri="{BB962C8B-B14F-4D97-AF65-F5344CB8AC3E}">
        <p14:creationId xmlns:p14="http://schemas.microsoft.com/office/powerpoint/2010/main" val="1510031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rgbClr val="6E6E6E"/>
                </a:solidFill>
              </a:defRPr>
            </a:lvl1pPr>
            <a:lvl2pPr indent="-270000">
              <a:defRPr>
                <a:solidFill>
                  <a:srgbClr val="6E6E6E"/>
                </a:solidFill>
              </a:defRPr>
            </a:lvl2pPr>
            <a:lvl3pPr indent="-270000">
              <a:defRPr>
                <a:solidFill>
                  <a:srgbClr val="6E6E6E"/>
                </a:solidFill>
              </a:defRPr>
            </a:lvl3pPr>
            <a:lvl4pPr indent="-270000">
              <a:defRPr>
                <a:solidFill>
                  <a:srgbClr val="6E6E6E"/>
                </a:solidFill>
              </a:defRPr>
            </a:lvl4pPr>
            <a:lvl5pPr indent="-270000">
              <a:defRPr>
                <a:solidFill>
                  <a:srgbClr val="6E6E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a:xfrm>
            <a:off x="838200" y="6356350"/>
            <a:ext cx="2743200" cy="365125"/>
          </a:xfrm>
          <a:prstGeom prst="rect">
            <a:avLst/>
          </a:prstGeom>
        </p:spPr>
        <p:txBody>
          <a:bodyPr/>
          <a:lstStyle/>
          <a:p>
            <a:fld id="{AB3564DE-D51B-4C81-BAFD-91ADD0968C91}" type="datetimeFigureOut">
              <a:rPr lang="en-GB" smtClean="0"/>
              <a:t>06/11/2025</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a:xfrm>
            <a:off x="8610600" y="6356350"/>
            <a:ext cx="2743200" cy="365125"/>
          </a:xfrm>
          <a:prstGeom prst="rect">
            <a:avLst/>
          </a:prstGeom>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1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CPsych: transition slide">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a:xfrm>
            <a:off x="838200" y="6356350"/>
            <a:ext cx="2743200" cy="365125"/>
          </a:xfrm>
          <a:prstGeom prst="rect">
            <a:avLst/>
          </a:prstGeom>
        </p:spPr>
        <p:txBody>
          <a:bodyPr/>
          <a:lstStyle/>
          <a:p>
            <a:fld id="{AB3564DE-D51B-4C81-BAFD-91ADD0968C91}" type="datetimeFigureOut">
              <a:rPr lang="en-GB" smtClean="0"/>
              <a:t>06/11/2025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a:xfrm>
            <a:off x="8610600" y="6356350"/>
            <a:ext cx="2743200" cy="365125"/>
          </a:xfrm>
          <a:prstGeom prst="rect">
            <a:avLst/>
          </a:prstGeom>
        </p:spPr>
        <p:txBody>
          <a:bodyPr/>
          <a:lstStyle/>
          <a:p>
            <a:fld id="{197B46DC-BC03-4763-897B-6310B967D9E4}" type="slidenum">
              <a:rPr lang="en-GB" smtClean="0"/>
              <a:t>‹#›</a:t>
            </a:fld>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588800" y="2599660"/>
            <a:ext cx="9014400"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1038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RCPsych: transition slide">
    <p:bg>
      <p:bgPr>
        <a:solidFill>
          <a:schemeClr val="accent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a:xfrm>
            <a:off x="838200" y="6356350"/>
            <a:ext cx="2743200" cy="365125"/>
          </a:xfrm>
          <a:prstGeom prst="rect">
            <a:avLst/>
          </a:prstGeom>
        </p:spPr>
        <p:txBody>
          <a:bodyPr/>
          <a:lstStyle/>
          <a:p>
            <a:fld id="{AB3564DE-D51B-4C81-BAFD-91ADD0968C91}" type="datetimeFigureOut">
              <a:rPr lang="en-GB" smtClean="0"/>
              <a:t>06/11/2025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a:xfrm>
            <a:off x="8610600" y="6356350"/>
            <a:ext cx="2743200" cy="365125"/>
          </a:xfrm>
          <a:prstGeom prst="rect">
            <a:avLst/>
          </a:prstGeom>
        </p:spPr>
        <p:txBody>
          <a:bodyPr/>
          <a:lstStyle/>
          <a:p>
            <a:fld id="{197B46DC-BC03-4763-897B-6310B967D9E4}" type="slidenum">
              <a:rPr lang="en-GB" smtClean="0"/>
              <a:t>‹#›</a:t>
            </a:fld>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588800" y="2599660"/>
            <a:ext cx="9014400"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216784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RCPsych: transition slide">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a:xfrm>
            <a:off x="838200" y="6356350"/>
            <a:ext cx="2743200" cy="365125"/>
          </a:xfrm>
          <a:prstGeom prst="rect">
            <a:avLst/>
          </a:prstGeom>
        </p:spPr>
        <p:txBody>
          <a:bodyPr/>
          <a:lstStyle/>
          <a:p>
            <a:fld id="{AB3564DE-D51B-4C81-BAFD-91ADD0968C91}" type="datetimeFigureOut">
              <a:rPr lang="en-GB" smtClean="0"/>
              <a:t>06/11/2025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a:xfrm>
            <a:off x="8610600" y="6356350"/>
            <a:ext cx="2743200" cy="365125"/>
          </a:xfrm>
          <a:prstGeom prst="rect">
            <a:avLst/>
          </a:prstGeom>
        </p:spPr>
        <p:txBody>
          <a:bodyPr/>
          <a:lstStyle/>
          <a:p>
            <a:fld id="{197B46DC-BC03-4763-897B-6310B967D9E4}" type="slidenum">
              <a:rPr lang="en-GB" smtClean="0"/>
              <a:t>‹#›</a:t>
            </a:fld>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588800" y="2599660"/>
            <a:ext cx="9014400"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298231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RCPsych: transition slide">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a:xfrm>
            <a:off x="838200" y="6356350"/>
            <a:ext cx="2743200" cy="365125"/>
          </a:xfrm>
          <a:prstGeom prst="rect">
            <a:avLst/>
          </a:prstGeom>
        </p:spPr>
        <p:txBody>
          <a:bodyPr/>
          <a:lstStyle/>
          <a:p>
            <a:fld id="{AB3564DE-D51B-4C81-BAFD-91ADD0968C91}" type="datetimeFigureOut">
              <a:rPr lang="en-GB" smtClean="0"/>
              <a:t>06/11/2025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a:xfrm>
            <a:off x="8610600" y="6356350"/>
            <a:ext cx="2743200" cy="365125"/>
          </a:xfrm>
          <a:prstGeom prst="rect">
            <a:avLst/>
          </a:prstGeom>
        </p:spPr>
        <p:txBody>
          <a:bodyPr/>
          <a:lstStyle/>
          <a:p>
            <a:fld id="{197B46DC-BC03-4763-897B-6310B967D9E4}" type="slidenum">
              <a:rPr lang="en-GB" smtClean="0"/>
              <a:t>‹#›</a:t>
            </a:fld>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588800" y="2599660"/>
            <a:ext cx="9014400"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68076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RCPsych: transition slide">
    <p:bg>
      <p:bgPr>
        <a:solidFill>
          <a:schemeClr val="accent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a:xfrm>
            <a:off x="838200" y="6356350"/>
            <a:ext cx="2743200" cy="365125"/>
          </a:xfrm>
          <a:prstGeom prst="rect">
            <a:avLst/>
          </a:prstGeom>
        </p:spPr>
        <p:txBody>
          <a:bodyPr/>
          <a:lstStyle/>
          <a:p>
            <a:fld id="{AB3564DE-D51B-4C81-BAFD-91ADD0968C91}" type="datetimeFigureOut">
              <a:rPr lang="en-GB" smtClean="0"/>
              <a:t>06/11/2025</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a:xfrm>
            <a:off x="8610600" y="6356350"/>
            <a:ext cx="2743200" cy="365125"/>
          </a:xfrm>
          <a:prstGeom prst="rect">
            <a:avLst/>
          </a:prstGeom>
        </p:spPr>
        <p:txBody>
          <a:bodyPr/>
          <a:lstStyle/>
          <a:p>
            <a:fld id="{197B46DC-BC03-4763-897B-6310B967D9E4}" type="slidenum">
              <a:rPr lang="en-GB" smtClean="0"/>
              <a:t>‹#›</a:t>
            </a:fld>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588800" y="2599660"/>
            <a:ext cx="9014400" cy="1658679"/>
          </a:xfrm>
        </p:spPr>
        <p:txBody>
          <a:bodyPr anchor="ctr">
            <a:noAutofit/>
          </a:bodyPr>
          <a:lstStyle>
            <a:lvl1pPr marL="0" indent="0" algn="ctr">
              <a:buNone/>
              <a:defRPr sz="4400" b="1">
                <a:solidFill>
                  <a:srgbClr val="333333"/>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a:t>Transition slide</a:t>
            </a:r>
            <a:endParaRPr lang="en-GB"/>
          </a:p>
        </p:txBody>
      </p:sp>
    </p:spTree>
    <p:extLst>
      <p:ext uri="{BB962C8B-B14F-4D97-AF65-F5344CB8AC3E}">
        <p14:creationId xmlns:p14="http://schemas.microsoft.com/office/powerpoint/2010/main" val="72842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svg"/><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73CC8D-320E-8EB4-8797-BA7B170F7ADA}"/>
              </a:ext>
            </a:extLst>
          </p:cNvPr>
          <p:cNvSpPr/>
          <p:nvPr userDrawn="1"/>
        </p:nvSpPr>
        <p:spPr>
          <a:xfrm>
            <a:off x="843570" y="-59531"/>
            <a:ext cx="1948302" cy="238621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131D76F2-5ACA-6AEE-C407-15A4C6A9264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3569" y="58124"/>
            <a:ext cx="1948302" cy="2274530"/>
          </a:xfrm>
          <a:prstGeom prst="rect">
            <a:avLst/>
          </a:prstGeom>
        </p:spPr>
      </p:pic>
      <p:pic>
        <p:nvPicPr>
          <p:cNvPr id="6" name="Picture 5">
            <a:extLst>
              <a:ext uri="{FF2B5EF4-FFF2-40B4-BE49-F238E27FC236}">
                <a16:creationId xmlns:a16="http://schemas.microsoft.com/office/drawing/2014/main" id="{3F97A88A-5226-3DFF-A08E-3506F91DBFFB}"/>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rcRect t="12627" b="12627"/>
          <a:stretch/>
        </p:blipFill>
        <p:spPr>
          <a:xfrm>
            <a:off x="3016899" y="0"/>
            <a:ext cx="9175102" cy="6858000"/>
          </a:xfrm>
          <a:prstGeom prst="rect">
            <a:avLst/>
          </a:prstGeom>
        </p:spPr>
      </p:pic>
    </p:spTree>
    <p:extLst>
      <p:ext uri="{BB962C8B-B14F-4D97-AF65-F5344CB8AC3E}">
        <p14:creationId xmlns:p14="http://schemas.microsoft.com/office/powerpoint/2010/main" val="199978757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47A827-C9C9-CA8F-87D2-64686D1DE88E}"/>
              </a:ext>
            </a:extLst>
          </p:cNvPr>
          <p:cNvPicPr>
            <a:picLocks noChangeAspect="1"/>
          </p:cNvPicPr>
          <p:nvPr userDrawn="1"/>
        </p:nvPicPr>
        <p:blipFill>
          <a:blip r:embed="rId8">
            <a:alphaModFix amt="50000"/>
            <a:extLst>
              <a:ext uri="{28A0092B-C50C-407E-A947-70E740481C1C}">
                <a14:useLocalDpi xmlns:a14="http://schemas.microsoft.com/office/drawing/2010/main" val="0"/>
              </a:ext>
            </a:extLst>
          </a:blip>
          <a:srcRect t="12627" b="12627"/>
          <a:stretch/>
        </p:blipFill>
        <p:spPr>
          <a:xfrm>
            <a:off x="3016899" y="0"/>
            <a:ext cx="9175102" cy="6858000"/>
          </a:xfrm>
          <a:prstGeom prst="rect">
            <a:avLst/>
          </a:prstGeom>
        </p:spPr>
      </p:pic>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Slide title</a:t>
            </a:r>
            <a:endParaRPr lang="en-GB"/>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
        <p:nvSpPr>
          <p:cNvPr id="9" name="Rectangle 8">
            <a:extLst>
              <a:ext uri="{FF2B5EF4-FFF2-40B4-BE49-F238E27FC236}">
                <a16:creationId xmlns:a16="http://schemas.microsoft.com/office/drawing/2014/main" id="{A1E5EF20-BA28-78CB-595B-7D93F2F9D00F}"/>
              </a:ext>
            </a:extLst>
          </p:cNvPr>
          <p:cNvSpPr/>
          <p:nvPr userDrawn="1"/>
        </p:nvSpPr>
        <p:spPr>
          <a:xfrm>
            <a:off x="10603528" y="-57269"/>
            <a:ext cx="1127048" cy="137906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2D5775A0-398A-3AB9-05FD-7EED0BA8347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603525" y="2144"/>
            <a:ext cx="1127049" cy="1315764"/>
          </a:xfrm>
          <a:prstGeom prst="rect">
            <a:avLst/>
          </a:prstGeom>
        </p:spPr>
      </p:pic>
      <p:sp>
        <p:nvSpPr>
          <p:cNvPr id="7" name="Date Placeholder 3">
            <a:extLst>
              <a:ext uri="{FF2B5EF4-FFF2-40B4-BE49-F238E27FC236}">
                <a16:creationId xmlns:a16="http://schemas.microsoft.com/office/drawing/2014/main" id="{766B1FDA-FD0D-F637-A659-3F731D10A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lang="en-GB" sz="1200" smtClean="0">
                <a:solidFill>
                  <a:srgbClr val="00528C"/>
                </a:solidFill>
                <a:latin typeface="Montserrat" panose="00000500000000000000" pitchFamily="2" charset="0"/>
              </a:defRPr>
            </a:lvl1pPr>
          </a:lstStyle>
          <a:p>
            <a:fld id="{8186BE18-C8A1-459E-A58F-4B381B7E0E80}" type="datetime1">
              <a:rPr lang="en-GB" smtClean="0"/>
              <a:pPr/>
              <a:t>06/11/2025</a:t>
            </a:fld>
            <a:endParaRPr lang="en-GB"/>
          </a:p>
        </p:txBody>
      </p:sp>
      <p:sp>
        <p:nvSpPr>
          <p:cNvPr id="12" name="Footer Placeholder 4">
            <a:extLst>
              <a:ext uri="{FF2B5EF4-FFF2-40B4-BE49-F238E27FC236}">
                <a16:creationId xmlns:a16="http://schemas.microsoft.com/office/drawing/2014/main" id="{ECF3B19C-F6FE-E442-3F60-58365017870F}"/>
              </a:ext>
            </a:extLst>
          </p:cNvPr>
          <p:cNvSpPr>
            <a:spLocks noGrp="1"/>
          </p:cNvSpPr>
          <p:nvPr>
            <p:ph type="ftr" sz="quarter" idx="3"/>
          </p:nvPr>
        </p:nvSpPr>
        <p:spPr>
          <a:xfrm>
            <a:off x="4038600" y="6356350"/>
            <a:ext cx="4114800" cy="365125"/>
          </a:xfrm>
          <a:prstGeom prst="rect">
            <a:avLst/>
          </a:prstGeom>
        </p:spPr>
        <p:txBody>
          <a:bodyPr anchor="ctr"/>
          <a:lstStyle>
            <a:lvl1pPr algn="ctr">
              <a:defRPr lang="en-GB" sz="1200" kern="1200" dirty="0">
                <a:solidFill>
                  <a:srgbClr val="00528C"/>
                </a:solidFill>
                <a:latin typeface="Montserrat" panose="00000500000000000000" pitchFamily="2" charset="0"/>
                <a:ea typeface="+mn-ea"/>
                <a:cs typeface="+mn-cs"/>
              </a:defRPr>
            </a:lvl1pPr>
          </a:lstStyle>
          <a:p>
            <a:endParaRPr lang="en-GB"/>
          </a:p>
        </p:txBody>
      </p:sp>
      <p:sp>
        <p:nvSpPr>
          <p:cNvPr id="13" name="Slide Number Placeholder 5">
            <a:extLst>
              <a:ext uri="{FF2B5EF4-FFF2-40B4-BE49-F238E27FC236}">
                <a16:creationId xmlns:a16="http://schemas.microsoft.com/office/drawing/2014/main" id="{7FF5FC36-6EA6-B571-737E-251A10E461D9}"/>
              </a:ext>
            </a:extLst>
          </p:cNvPr>
          <p:cNvSpPr>
            <a:spLocks noGrp="1"/>
          </p:cNvSpPr>
          <p:nvPr>
            <p:ph type="sldNum" sz="quarter" idx="4"/>
          </p:nvPr>
        </p:nvSpPr>
        <p:spPr>
          <a:xfrm>
            <a:off x="8610600" y="6356350"/>
            <a:ext cx="2743200" cy="365125"/>
          </a:xfrm>
          <a:prstGeom prst="rect">
            <a:avLst/>
          </a:prstGeom>
        </p:spPr>
        <p:txBody>
          <a:bodyPr anchor="ctr"/>
          <a:lstStyle>
            <a:lvl1pPr algn="r">
              <a:defRPr sz="1200">
                <a:solidFill>
                  <a:srgbClr val="00528C"/>
                </a:solidFill>
                <a:latin typeface="Montserrat" panose="00000500000000000000" pitchFamily="2" charset="0"/>
              </a:defRPr>
            </a:lvl1pPr>
          </a:lstStyle>
          <a:p>
            <a:fld id="{1F80BE16-D3C2-4BF3-BF86-1AE13479DEC1}" type="slidenum">
              <a:rPr lang="en-GB" smtClean="0"/>
              <a:pPr/>
              <a:t>‹#›</a:t>
            </a:fld>
            <a:endParaRPr lang="en-GB"/>
          </a:p>
        </p:txBody>
      </p:sp>
    </p:spTree>
    <p:extLst>
      <p:ext uri="{BB962C8B-B14F-4D97-AF65-F5344CB8AC3E}">
        <p14:creationId xmlns:p14="http://schemas.microsoft.com/office/powerpoint/2010/main" val="2497633628"/>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92" r:id="rId3"/>
    <p:sldLayoutId id="2147483693" r:id="rId4"/>
    <p:sldLayoutId id="2147483694" r:id="rId5"/>
    <p:sldLayoutId id="2147483691" r:id="rId6"/>
  </p:sldLayoutIdLst>
  <p:txStyles>
    <p:titleStyle>
      <a:lvl1pPr algn="l" defTabSz="914400" rtl="0" eaLnBrk="1" latinLnBrk="0" hangingPunct="1">
        <a:lnSpc>
          <a:spcPct val="90000"/>
        </a:lnSpc>
        <a:spcBef>
          <a:spcPct val="0"/>
        </a:spcBef>
        <a:buNone/>
        <a:defRPr sz="4400" b="1" kern="1200">
          <a:solidFill>
            <a:srgbClr val="00528C"/>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28C"/>
        </a:buClr>
        <a:buSzPct val="100000"/>
        <a:buFont typeface="Wingdings 2" panose="05020102010507070707" pitchFamily="18" charset="2"/>
        <a:buChar char=""/>
        <a:defRPr sz="2800" kern="1200">
          <a:solidFill>
            <a:srgbClr val="6E6E6E"/>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28C"/>
        </a:buClr>
        <a:buSzPct val="100000"/>
        <a:buFont typeface="Wingdings 2" panose="05020102010507070707" pitchFamily="18" charset="2"/>
        <a:buChar char=""/>
        <a:defRPr sz="2400" kern="1200">
          <a:solidFill>
            <a:srgbClr val="6E6E6E"/>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28C"/>
        </a:buClr>
        <a:buSzPct val="100000"/>
        <a:buFont typeface="Wingdings 2" panose="05020102010507070707" pitchFamily="18" charset="2"/>
        <a:buChar char=""/>
        <a:defRPr sz="2000" kern="1200">
          <a:solidFill>
            <a:srgbClr val="6E6E6E"/>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28C"/>
        </a:buClr>
        <a:buSzPct val="100000"/>
        <a:buFont typeface="Wingdings 2" panose="05020102010507070707" pitchFamily="18" charset="2"/>
        <a:buChar char=""/>
        <a:defRPr sz="1800" kern="1200">
          <a:solidFill>
            <a:srgbClr val="6E6E6E"/>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28C"/>
        </a:buClr>
        <a:buSzPct val="100000"/>
        <a:buFont typeface="Wingdings 2" panose="05020102010507070707" pitchFamily="18" charset="2"/>
        <a:buChar char=""/>
        <a:defRPr sz="1800" kern="1200">
          <a:solidFill>
            <a:srgbClr val="6E6E6E"/>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7108DD-C55D-4DA9-923D-9E98726E9D30}"/>
              </a:ext>
            </a:extLst>
          </p:cNvPr>
          <p:cNvSpPr>
            <a:spLocks noGrp="1"/>
          </p:cNvSpPr>
          <p:nvPr>
            <p:ph type="ctrTitle"/>
          </p:nvPr>
        </p:nvSpPr>
        <p:spPr>
          <a:xfrm>
            <a:off x="1524000" y="2635579"/>
            <a:ext cx="9144000" cy="2413562"/>
          </a:xfrm>
        </p:spPr>
        <p:txBody>
          <a:bodyPr>
            <a:normAutofit fontScale="90000"/>
          </a:bodyPr>
          <a:lstStyle/>
          <a:p>
            <a:r>
              <a:rPr lang="en-GB" sz="4000" b="1">
                <a:solidFill>
                  <a:srgbClr val="00558F"/>
                </a:solidFill>
                <a:latin typeface="Montserrat" panose="00000500000000000000" pitchFamily="2" charset="0"/>
              </a:rPr>
              <a:t>National Audit of Eating Disorders: Service Mapping Report 2025</a:t>
            </a:r>
            <a:br>
              <a:rPr lang="en-GB" sz="4000" b="1">
                <a:solidFill>
                  <a:srgbClr val="00558F"/>
                </a:solidFill>
                <a:latin typeface="Montserrat" panose="00000500000000000000" pitchFamily="2" charset="0"/>
              </a:rPr>
            </a:br>
            <a:br>
              <a:rPr lang="en-GB" sz="4000" b="1">
                <a:solidFill>
                  <a:srgbClr val="00558F"/>
                </a:solidFill>
                <a:latin typeface="Montserrat" panose="00000500000000000000" pitchFamily="2" charset="0"/>
              </a:rPr>
            </a:br>
            <a:r>
              <a:rPr lang="en-GB" sz="4000" b="1">
                <a:solidFill>
                  <a:srgbClr val="00558F"/>
                </a:solidFill>
                <a:latin typeface="Montserrat" panose="00000500000000000000" pitchFamily="2" charset="0"/>
              </a:rPr>
              <a:t>Slide Deck</a:t>
            </a:r>
          </a:p>
        </p:txBody>
      </p:sp>
      <p:sp>
        <p:nvSpPr>
          <p:cNvPr id="7" name="Subtitle 6">
            <a:extLst>
              <a:ext uri="{FF2B5EF4-FFF2-40B4-BE49-F238E27FC236}">
                <a16:creationId xmlns:a16="http://schemas.microsoft.com/office/drawing/2014/main" id="{DEF68656-30DD-4D11-A734-D133DC3D45CB}"/>
              </a:ext>
            </a:extLst>
          </p:cNvPr>
          <p:cNvSpPr>
            <a:spLocks noGrp="1"/>
          </p:cNvSpPr>
          <p:nvPr>
            <p:ph type="subTitle" idx="1"/>
          </p:nvPr>
        </p:nvSpPr>
        <p:spPr>
          <a:xfrm>
            <a:off x="1524000" y="5191686"/>
            <a:ext cx="9144000" cy="1655762"/>
          </a:xfrm>
        </p:spPr>
        <p:txBody>
          <a:bodyPr/>
          <a:lstStyle/>
          <a:p>
            <a:r>
              <a:rPr lang="en-GB">
                <a:solidFill>
                  <a:srgbClr val="333333"/>
                </a:solidFill>
                <a:latin typeface="Montserrat" panose="00000500000000000000" pitchFamily="2" charset="0"/>
              </a:rPr>
              <a:t>This slide deck includes data presented in the NAED Service Mapping Report 2025 and Appendices</a:t>
            </a:r>
          </a:p>
        </p:txBody>
      </p:sp>
    </p:spTree>
    <p:extLst>
      <p:ext uri="{BB962C8B-B14F-4D97-AF65-F5344CB8AC3E}">
        <p14:creationId xmlns:p14="http://schemas.microsoft.com/office/powerpoint/2010/main" val="228642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EAFA-2FC5-D4B3-C0BC-0CEBBA1B80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F3D328-2D9D-4C88-6BAE-263F8E62AE12}"/>
              </a:ext>
            </a:extLst>
          </p:cNvPr>
          <p:cNvSpPr>
            <a:spLocks noGrp="1"/>
          </p:cNvSpPr>
          <p:nvPr>
            <p:ph type="title"/>
          </p:nvPr>
        </p:nvSpPr>
        <p:spPr>
          <a:xfrm>
            <a:off x="753745" y="430696"/>
            <a:ext cx="10515600" cy="1325563"/>
          </a:xfrm>
        </p:spPr>
        <p:txBody>
          <a:bodyPr>
            <a:normAutofit/>
          </a:bodyPr>
          <a:lstStyle/>
          <a:p>
            <a:r>
              <a:rPr lang="en-GB" sz="4000"/>
              <a:t>Structure of Eating Disorder Service Provision</a:t>
            </a:r>
            <a:endParaRPr lang="en-GB" sz="3200"/>
          </a:p>
        </p:txBody>
      </p:sp>
      <p:graphicFrame>
        <p:nvGraphicFramePr>
          <p:cNvPr id="2" name="Content Placeholder 1">
            <a:extLst>
              <a:ext uri="{FF2B5EF4-FFF2-40B4-BE49-F238E27FC236}">
                <a16:creationId xmlns:a16="http://schemas.microsoft.com/office/drawing/2014/main" id="{380FE1DE-5160-D251-7C2B-2CA085B0E0BD}"/>
              </a:ext>
            </a:extLst>
          </p:cNvPr>
          <p:cNvGraphicFramePr>
            <a:graphicFrameLocks noGrp="1"/>
          </p:cNvGraphicFramePr>
          <p:nvPr>
            <p:ph idx="1"/>
            <p:extLst>
              <p:ext uri="{D42A27DB-BD31-4B8C-83A1-F6EECF244321}">
                <p14:modId xmlns:p14="http://schemas.microsoft.com/office/powerpoint/2010/main" val="2885733932"/>
              </p:ext>
            </p:extLst>
          </p:nvPr>
        </p:nvGraphicFramePr>
        <p:xfrm>
          <a:off x="753745" y="1516753"/>
          <a:ext cx="10788897" cy="4910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08986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A7397-B9FD-539B-2F2B-FF648D26EF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C3B66F-EBBF-A48E-F906-7E12221C35C4}"/>
              </a:ext>
            </a:extLst>
          </p:cNvPr>
          <p:cNvSpPr>
            <a:spLocks noGrp="1"/>
          </p:cNvSpPr>
          <p:nvPr>
            <p:ph type="title"/>
          </p:nvPr>
        </p:nvSpPr>
        <p:spPr>
          <a:xfrm>
            <a:off x="838200" y="218342"/>
            <a:ext cx="10515600" cy="1325563"/>
          </a:xfrm>
        </p:spPr>
        <p:txBody>
          <a:bodyPr>
            <a:normAutofit/>
          </a:bodyPr>
          <a:lstStyle/>
          <a:p>
            <a:r>
              <a:rPr lang="en-GB" sz="4000"/>
              <a:t>Discharge Readiness, by Region</a:t>
            </a:r>
          </a:p>
        </p:txBody>
      </p:sp>
      <p:graphicFrame>
        <p:nvGraphicFramePr>
          <p:cNvPr id="2" name="Chart 1">
            <a:extLst>
              <a:ext uri="{FF2B5EF4-FFF2-40B4-BE49-F238E27FC236}">
                <a16:creationId xmlns:a16="http://schemas.microsoft.com/office/drawing/2014/main" id="{B02BF570-49BB-1FA2-40BA-A310DD9AF362}"/>
              </a:ext>
            </a:extLst>
          </p:cNvPr>
          <p:cNvGraphicFramePr/>
          <p:nvPr>
            <p:extLst>
              <p:ext uri="{D42A27DB-BD31-4B8C-83A1-F6EECF244321}">
                <p14:modId xmlns:p14="http://schemas.microsoft.com/office/powerpoint/2010/main" val="1481672307"/>
              </p:ext>
            </p:extLst>
          </p:nvPr>
        </p:nvGraphicFramePr>
        <p:xfrm>
          <a:off x="838200" y="1543905"/>
          <a:ext cx="10668000" cy="50957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8662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CC1B-2D5F-C72D-DD43-B7906CEAE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4A247E-0820-87DC-4E8C-314EDD73FBD4}"/>
              </a:ext>
            </a:extLst>
          </p:cNvPr>
          <p:cNvSpPr>
            <a:spLocks noGrp="1"/>
          </p:cNvSpPr>
          <p:nvPr>
            <p:ph type="title"/>
          </p:nvPr>
        </p:nvSpPr>
        <p:spPr>
          <a:xfrm>
            <a:off x="838200" y="252955"/>
            <a:ext cx="10515600" cy="1325563"/>
          </a:xfrm>
        </p:spPr>
        <p:txBody>
          <a:bodyPr>
            <a:normAutofit/>
          </a:bodyPr>
          <a:lstStyle/>
          <a:p>
            <a:r>
              <a:rPr lang="en-GB" sz="4000"/>
              <a:t>Discharge Readiness, by Region</a:t>
            </a:r>
          </a:p>
        </p:txBody>
      </p:sp>
      <p:graphicFrame>
        <p:nvGraphicFramePr>
          <p:cNvPr id="2" name="Chart 1">
            <a:extLst>
              <a:ext uri="{FF2B5EF4-FFF2-40B4-BE49-F238E27FC236}">
                <a16:creationId xmlns:a16="http://schemas.microsoft.com/office/drawing/2014/main" id="{DACC6E4A-3AB3-206E-C463-48695D0421A2}"/>
              </a:ext>
            </a:extLst>
          </p:cNvPr>
          <p:cNvGraphicFramePr/>
          <p:nvPr>
            <p:extLst>
              <p:ext uri="{D42A27DB-BD31-4B8C-83A1-F6EECF244321}">
                <p14:modId xmlns:p14="http://schemas.microsoft.com/office/powerpoint/2010/main" val="3740932640"/>
              </p:ext>
            </p:extLst>
          </p:nvPr>
        </p:nvGraphicFramePr>
        <p:xfrm>
          <a:off x="838200" y="1578518"/>
          <a:ext cx="10734368" cy="4914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73620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72B6-99F2-E32B-1364-B0CAF773EB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5131D1-3026-07EF-7C22-07EDD5F71105}"/>
              </a:ext>
            </a:extLst>
          </p:cNvPr>
          <p:cNvSpPr>
            <a:spLocks noGrp="1"/>
          </p:cNvSpPr>
          <p:nvPr>
            <p:ph type="title"/>
          </p:nvPr>
        </p:nvSpPr>
        <p:spPr>
          <a:xfrm>
            <a:off x="870329" y="174171"/>
            <a:ext cx="10037156" cy="1325563"/>
          </a:xfrm>
        </p:spPr>
        <p:txBody>
          <a:bodyPr>
            <a:normAutofit/>
          </a:bodyPr>
          <a:lstStyle/>
          <a:p>
            <a:r>
              <a:rPr lang="en-GB" sz="4000"/>
              <a:t>Discharge Readiness, by Service Type</a:t>
            </a:r>
          </a:p>
        </p:txBody>
      </p:sp>
      <p:graphicFrame>
        <p:nvGraphicFramePr>
          <p:cNvPr id="4" name="Chart 3">
            <a:extLst>
              <a:ext uri="{FF2B5EF4-FFF2-40B4-BE49-F238E27FC236}">
                <a16:creationId xmlns:a16="http://schemas.microsoft.com/office/drawing/2014/main" id="{BE118341-A89B-F39B-906B-2052488EAC9E}"/>
              </a:ext>
            </a:extLst>
          </p:cNvPr>
          <p:cNvGraphicFramePr/>
          <p:nvPr>
            <p:extLst>
              <p:ext uri="{D42A27DB-BD31-4B8C-83A1-F6EECF244321}">
                <p14:modId xmlns:p14="http://schemas.microsoft.com/office/powerpoint/2010/main" val="2123394051"/>
              </p:ext>
            </p:extLst>
          </p:nvPr>
        </p:nvGraphicFramePr>
        <p:xfrm>
          <a:off x="870330" y="1499734"/>
          <a:ext cx="10679414" cy="490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62355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DBFB9-125D-105E-6DD3-F9FB659338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9FCCDF-6F0B-AC8F-24C7-C6C2E410D6A7}"/>
              </a:ext>
            </a:extLst>
          </p:cNvPr>
          <p:cNvSpPr>
            <a:spLocks noGrp="1"/>
          </p:cNvSpPr>
          <p:nvPr>
            <p:ph type="title"/>
          </p:nvPr>
        </p:nvSpPr>
        <p:spPr>
          <a:xfrm>
            <a:off x="791047" y="234496"/>
            <a:ext cx="9960429" cy="1325563"/>
          </a:xfrm>
        </p:spPr>
        <p:txBody>
          <a:bodyPr>
            <a:normAutofit/>
          </a:bodyPr>
          <a:lstStyle/>
          <a:p>
            <a:r>
              <a:rPr lang="en-GB" sz="4000"/>
              <a:t>Discharge Readiness, by Service Type</a:t>
            </a:r>
          </a:p>
        </p:txBody>
      </p:sp>
      <p:graphicFrame>
        <p:nvGraphicFramePr>
          <p:cNvPr id="2" name="Chart 1">
            <a:extLst>
              <a:ext uri="{FF2B5EF4-FFF2-40B4-BE49-F238E27FC236}">
                <a16:creationId xmlns:a16="http://schemas.microsoft.com/office/drawing/2014/main" id="{814B1AB1-F04D-2735-864F-FEE5E5CAFB6A}"/>
              </a:ext>
            </a:extLst>
          </p:cNvPr>
          <p:cNvGraphicFramePr/>
          <p:nvPr>
            <p:extLst>
              <p:ext uri="{D42A27DB-BD31-4B8C-83A1-F6EECF244321}">
                <p14:modId xmlns:p14="http://schemas.microsoft.com/office/powerpoint/2010/main" val="1518330761"/>
              </p:ext>
            </p:extLst>
          </p:nvPr>
        </p:nvGraphicFramePr>
        <p:xfrm>
          <a:off x="855055" y="1560059"/>
          <a:ext cx="10705574" cy="47645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67633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D0F3-F1F1-7A90-3009-57F4C25852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4F5158-2D51-30C5-FE0F-89099D89E097}"/>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DCB1FB3C-16C9-A27F-C7D0-A0FFA554C44F}"/>
              </a:ext>
            </a:extLst>
          </p:cNvPr>
          <p:cNvSpPr txBox="1"/>
          <p:nvPr/>
        </p:nvSpPr>
        <p:spPr>
          <a:xfrm>
            <a:off x="1790701" y="2036479"/>
            <a:ext cx="8648699" cy="3170099"/>
          </a:xfrm>
          <a:prstGeom prst="rect">
            <a:avLst/>
          </a:prstGeom>
          <a:noFill/>
        </p:spPr>
        <p:txBody>
          <a:bodyPr wrap="square" rtlCol="0">
            <a:spAutoFit/>
          </a:bodyPr>
          <a:lstStyle/>
          <a:p>
            <a:r>
              <a:rPr lang="en-GB" sz="4000"/>
              <a:t>Then the actual therapy started which was 18 weeks… but because it was an 18-week therapy programme, on the last day, it was see you later.</a:t>
            </a:r>
            <a:endParaRPr lang="en-GB" sz="4000">
              <a:solidFill>
                <a:srgbClr val="333333"/>
              </a:solidFill>
            </a:endParaRPr>
          </a:p>
        </p:txBody>
      </p:sp>
      <p:pic>
        <p:nvPicPr>
          <p:cNvPr id="8" name="Graphic 7" descr="Open quotation mark with solid fill">
            <a:extLst>
              <a:ext uri="{FF2B5EF4-FFF2-40B4-BE49-F238E27FC236}">
                <a16:creationId xmlns:a16="http://schemas.microsoft.com/office/drawing/2014/main" id="{F1417D3B-5557-7080-C00E-766667468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43B2D076-911D-EF1B-26AE-227FB89078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12E2548A-5E05-75E6-FE52-154EDEF4B3C5}"/>
              </a:ext>
            </a:extLst>
          </p:cNvPr>
          <p:cNvSpPr txBox="1"/>
          <p:nvPr/>
        </p:nvSpPr>
        <p:spPr>
          <a:xfrm>
            <a:off x="7716243" y="5376580"/>
            <a:ext cx="3602268" cy="707886"/>
          </a:xfrm>
          <a:prstGeom prst="rect">
            <a:avLst/>
          </a:prstGeom>
          <a:noFill/>
        </p:spPr>
        <p:txBody>
          <a:bodyPr wrap="none" rtlCol="0">
            <a:spAutoFit/>
          </a:bodyPr>
          <a:lstStyle/>
          <a:p>
            <a:r>
              <a:rPr lang="en-GB" sz="4000"/>
              <a:t>- Service user</a:t>
            </a:r>
          </a:p>
        </p:txBody>
      </p:sp>
      <p:pic>
        <p:nvPicPr>
          <p:cNvPr id="12" name="Graphic 11" descr="Users with solid fill">
            <a:extLst>
              <a:ext uri="{FF2B5EF4-FFF2-40B4-BE49-F238E27FC236}">
                <a16:creationId xmlns:a16="http://schemas.microsoft.com/office/drawing/2014/main" id="{E0C9E3D0-67D7-103B-8672-1F58191A89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203099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074A-C22B-5E62-AB28-96339F0D74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ECE9E1-D516-360D-4375-57044213D10E}"/>
              </a:ext>
            </a:extLst>
          </p:cNvPr>
          <p:cNvSpPr>
            <a:spLocks noGrp="1"/>
          </p:cNvSpPr>
          <p:nvPr>
            <p:ph type="title"/>
          </p:nvPr>
        </p:nvSpPr>
        <p:spPr>
          <a:xfrm>
            <a:off x="753745" y="361652"/>
            <a:ext cx="10515600" cy="1325563"/>
          </a:xfrm>
        </p:spPr>
        <p:txBody>
          <a:bodyPr>
            <a:normAutofit/>
          </a:bodyPr>
          <a:lstStyle/>
          <a:p>
            <a:r>
              <a:rPr lang="en-GB" sz="4000"/>
              <a:t>Structure of Eating Disorder Service Provision</a:t>
            </a:r>
            <a:endParaRPr lang="en-GB" sz="3200"/>
          </a:p>
        </p:txBody>
      </p:sp>
      <p:graphicFrame>
        <p:nvGraphicFramePr>
          <p:cNvPr id="5" name="Chart 4">
            <a:extLst>
              <a:ext uri="{FF2B5EF4-FFF2-40B4-BE49-F238E27FC236}">
                <a16:creationId xmlns:a16="http://schemas.microsoft.com/office/drawing/2014/main" id="{4B10BD66-6B93-1BE0-CC9A-CE6F5776D41F}"/>
              </a:ext>
            </a:extLst>
          </p:cNvPr>
          <p:cNvGraphicFramePr/>
          <p:nvPr>
            <p:extLst>
              <p:ext uri="{D42A27DB-BD31-4B8C-83A1-F6EECF244321}">
                <p14:modId xmlns:p14="http://schemas.microsoft.com/office/powerpoint/2010/main" val="2084333081"/>
              </p:ext>
            </p:extLst>
          </p:nvPr>
        </p:nvGraphicFramePr>
        <p:xfrm>
          <a:off x="675046" y="1599049"/>
          <a:ext cx="10841907" cy="4897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27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3A0E2-A322-3DE7-A5E6-6DD68FCF08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1F5874-4B1F-C445-F330-1357F8D07198}"/>
              </a:ext>
            </a:extLst>
          </p:cNvPr>
          <p:cNvSpPr>
            <a:spLocks noGrp="1"/>
          </p:cNvSpPr>
          <p:nvPr>
            <p:ph type="body" sz="quarter" idx="13"/>
          </p:nvPr>
        </p:nvSpPr>
        <p:spPr/>
        <p:txBody>
          <a:bodyPr>
            <a:noAutofit/>
          </a:bodyPr>
          <a:lstStyle/>
          <a:p>
            <a:r>
              <a:rPr lang="en-GB"/>
              <a:t>Eating Disorder Service Providers</a:t>
            </a:r>
          </a:p>
        </p:txBody>
      </p:sp>
    </p:spTree>
    <p:extLst>
      <p:ext uri="{BB962C8B-B14F-4D97-AF65-F5344CB8AC3E}">
        <p14:creationId xmlns:p14="http://schemas.microsoft.com/office/powerpoint/2010/main" val="262052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E0821-6E1A-CA37-2616-57D18BDD3D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791BE5-E8B1-C00C-2FF9-D3407EE72463}"/>
              </a:ext>
            </a:extLst>
          </p:cNvPr>
          <p:cNvSpPr>
            <a:spLocks noGrp="1"/>
          </p:cNvSpPr>
          <p:nvPr>
            <p:ph type="title"/>
          </p:nvPr>
        </p:nvSpPr>
        <p:spPr>
          <a:xfrm>
            <a:off x="838200" y="191190"/>
            <a:ext cx="10515600" cy="1325563"/>
          </a:xfrm>
        </p:spPr>
        <p:txBody>
          <a:bodyPr>
            <a:normAutofit/>
          </a:bodyPr>
          <a:lstStyle/>
          <a:p>
            <a:r>
              <a:rPr lang="en-US" sz="4000"/>
              <a:t>Overview of Eating Disorder Service Providers</a:t>
            </a:r>
            <a:endParaRPr lang="en-GB" sz="4000"/>
          </a:p>
        </p:txBody>
      </p:sp>
      <p:graphicFrame>
        <p:nvGraphicFramePr>
          <p:cNvPr id="6" name="Chart 5">
            <a:extLst>
              <a:ext uri="{FF2B5EF4-FFF2-40B4-BE49-F238E27FC236}">
                <a16:creationId xmlns:a16="http://schemas.microsoft.com/office/drawing/2014/main" id="{D6A3C6D5-C500-1989-DCBB-631C7DE7456C}"/>
              </a:ext>
            </a:extLst>
          </p:cNvPr>
          <p:cNvGraphicFramePr/>
          <p:nvPr>
            <p:extLst>
              <p:ext uri="{D42A27DB-BD31-4B8C-83A1-F6EECF244321}">
                <p14:modId xmlns:p14="http://schemas.microsoft.com/office/powerpoint/2010/main" val="2128143958"/>
              </p:ext>
            </p:extLst>
          </p:nvPr>
        </p:nvGraphicFramePr>
        <p:xfrm>
          <a:off x="838200" y="1516753"/>
          <a:ext cx="10678886" cy="5069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51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9663F-0EA6-BE8D-712D-26840E3E14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A25144-5419-CFAE-F372-17E81379B30E}"/>
              </a:ext>
            </a:extLst>
          </p:cNvPr>
          <p:cNvSpPr>
            <a:spLocks noGrp="1"/>
          </p:cNvSpPr>
          <p:nvPr>
            <p:ph type="title"/>
          </p:nvPr>
        </p:nvSpPr>
        <p:spPr>
          <a:xfrm>
            <a:off x="838200" y="223847"/>
            <a:ext cx="9884229" cy="1325563"/>
          </a:xfrm>
        </p:spPr>
        <p:txBody>
          <a:bodyPr>
            <a:normAutofit/>
          </a:bodyPr>
          <a:lstStyle/>
          <a:p>
            <a:r>
              <a:rPr lang="en-GB" sz="4000"/>
              <a:t>Eating Disorder Service Providers, by Region</a:t>
            </a:r>
            <a:endParaRPr lang="en-GB" sz="3200"/>
          </a:p>
        </p:txBody>
      </p:sp>
      <p:graphicFrame>
        <p:nvGraphicFramePr>
          <p:cNvPr id="6" name="Content Placeholder 5">
            <a:extLst>
              <a:ext uri="{FF2B5EF4-FFF2-40B4-BE49-F238E27FC236}">
                <a16:creationId xmlns:a16="http://schemas.microsoft.com/office/drawing/2014/main" id="{7F765FE3-3542-3BC2-F7F5-1766AB9950B0}"/>
              </a:ext>
            </a:extLst>
          </p:cNvPr>
          <p:cNvGraphicFramePr>
            <a:graphicFrameLocks noGrp="1"/>
          </p:cNvGraphicFramePr>
          <p:nvPr>
            <p:ph idx="1"/>
            <p:extLst>
              <p:ext uri="{D42A27DB-BD31-4B8C-83A1-F6EECF244321}">
                <p14:modId xmlns:p14="http://schemas.microsoft.com/office/powerpoint/2010/main" val="2612968509"/>
              </p:ext>
            </p:extLst>
          </p:nvPr>
        </p:nvGraphicFramePr>
        <p:xfrm>
          <a:off x="838200" y="1549410"/>
          <a:ext cx="10711544" cy="4873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518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DBEA7-6E91-390F-29DE-6C1E80A847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4EF06C-B601-639C-3A64-B9790F0A84A3}"/>
              </a:ext>
            </a:extLst>
          </p:cNvPr>
          <p:cNvSpPr>
            <a:spLocks noGrp="1"/>
          </p:cNvSpPr>
          <p:nvPr>
            <p:ph type="title"/>
          </p:nvPr>
        </p:nvSpPr>
        <p:spPr>
          <a:xfrm>
            <a:off x="838200" y="234733"/>
            <a:ext cx="9895114" cy="1325563"/>
          </a:xfrm>
        </p:spPr>
        <p:txBody>
          <a:bodyPr>
            <a:normAutofit/>
          </a:bodyPr>
          <a:lstStyle/>
          <a:p>
            <a:r>
              <a:rPr lang="en-GB" sz="4000"/>
              <a:t>Eating Disorder Service Providers, by Service Type</a:t>
            </a:r>
            <a:endParaRPr lang="en-GB" sz="3200"/>
          </a:p>
        </p:txBody>
      </p:sp>
      <p:graphicFrame>
        <p:nvGraphicFramePr>
          <p:cNvPr id="6" name="Content Placeholder 5">
            <a:extLst>
              <a:ext uri="{FF2B5EF4-FFF2-40B4-BE49-F238E27FC236}">
                <a16:creationId xmlns:a16="http://schemas.microsoft.com/office/drawing/2014/main" id="{734B0172-5E4A-01F7-010C-F3CD5AA95B3B}"/>
              </a:ext>
            </a:extLst>
          </p:cNvPr>
          <p:cNvGraphicFramePr>
            <a:graphicFrameLocks noGrp="1"/>
          </p:cNvGraphicFramePr>
          <p:nvPr>
            <p:ph idx="1"/>
            <p:extLst>
              <p:ext uri="{D42A27DB-BD31-4B8C-83A1-F6EECF244321}">
                <p14:modId xmlns:p14="http://schemas.microsoft.com/office/powerpoint/2010/main" val="2984090278"/>
              </p:ext>
            </p:extLst>
          </p:nvPr>
        </p:nvGraphicFramePr>
        <p:xfrm>
          <a:off x="838199" y="1560295"/>
          <a:ext cx="10744201" cy="4818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385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DEDD7-4DF6-124D-B1A6-2D024DC8FB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A4E923-916E-038B-6FF6-9935C2DFAC03}"/>
              </a:ext>
            </a:extLst>
          </p:cNvPr>
          <p:cNvSpPr>
            <a:spLocks noGrp="1"/>
          </p:cNvSpPr>
          <p:nvPr>
            <p:ph type="body" sz="quarter" idx="13"/>
          </p:nvPr>
        </p:nvSpPr>
        <p:spPr/>
        <p:txBody>
          <a:bodyPr>
            <a:noAutofit/>
          </a:bodyPr>
          <a:lstStyle/>
          <a:p>
            <a:r>
              <a:rPr lang="en-GB"/>
              <a:t>Eating Disorders Treated</a:t>
            </a:r>
          </a:p>
        </p:txBody>
      </p:sp>
    </p:spTree>
    <p:extLst>
      <p:ext uri="{BB962C8B-B14F-4D97-AF65-F5344CB8AC3E}">
        <p14:creationId xmlns:p14="http://schemas.microsoft.com/office/powerpoint/2010/main" val="282685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12986-7C6B-741D-DDA5-70E3675FD8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9640CB-07C0-E2CB-8B44-4FA4F2C44090}"/>
              </a:ext>
            </a:extLst>
          </p:cNvPr>
          <p:cNvSpPr>
            <a:spLocks noGrp="1"/>
          </p:cNvSpPr>
          <p:nvPr>
            <p:ph type="title"/>
          </p:nvPr>
        </p:nvSpPr>
        <p:spPr>
          <a:xfrm>
            <a:off x="757828" y="261257"/>
            <a:ext cx="9910172" cy="1325563"/>
          </a:xfrm>
        </p:spPr>
        <p:txBody>
          <a:bodyPr>
            <a:normAutofit/>
          </a:bodyPr>
          <a:lstStyle/>
          <a:p>
            <a:r>
              <a:rPr lang="en-GB" sz="4000"/>
              <a:t>Eating</a:t>
            </a:r>
            <a:r>
              <a:rPr lang="en-US" sz="4000"/>
              <a:t> Disorders Treated Across ICBs</a:t>
            </a:r>
            <a:endParaRPr lang="en-GB" sz="4000"/>
          </a:p>
        </p:txBody>
      </p:sp>
      <p:graphicFrame>
        <p:nvGraphicFramePr>
          <p:cNvPr id="7" name="Content Placeholder 6">
            <a:extLst>
              <a:ext uri="{FF2B5EF4-FFF2-40B4-BE49-F238E27FC236}">
                <a16:creationId xmlns:a16="http://schemas.microsoft.com/office/drawing/2014/main" id="{7B77E742-4046-0D7C-602D-1E7B5CCE4815}"/>
              </a:ext>
            </a:extLst>
          </p:cNvPr>
          <p:cNvGraphicFramePr>
            <a:graphicFrameLocks noGrp="1"/>
          </p:cNvGraphicFramePr>
          <p:nvPr>
            <p:ph idx="1"/>
            <p:extLst>
              <p:ext uri="{D42A27DB-BD31-4B8C-83A1-F6EECF244321}">
                <p14:modId xmlns:p14="http://schemas.microsoft.com/office/powerpoint/2010/main" val="3136374955"/>
              </p:ext>
            </p:extLst>
          </p:nvPr>
        </p:nvGraphicFramePr>
        <p:xfrm>
          <a:off x="838200" y="1586820"/>
          <a:ext cx="10678886" cy="47377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C2846B1-0098-6EA5-63B5-219A413FA13B}"/>
              </a:ext>
            </a:extLst>
          </p:cNvPr>
          <p:cNvSpPr txBox="1"/>
          <p:nvPr/>
        </p:nvSpPr>
        <p:spPr>
          <a:xfrm>
            <a:off x="838200" y="6319744"/>
            <a:ext cx="5221301" cy="276999"/>
          </a:xfrm>
          <a:prstGeom prst="rect">
            <a:avLst/>
          </a:prstGeom>
          <a:noFill/>
        </p:spPr>
        <p:txBody>
          <a:bodyPr wrap="none" rtlCol="0">
            <a:spAutoFit/>
          </a:bodyPr>
          <a:lstStyle/>
          <a:p>
            <a:r>
              <a:rPr lang="en-GB" sz="1200"/>
              <a:t>* All age teams are included in both the adult and CYP categories</a:t>
            </a:r>
          </a:p>
        </p:txBody>
      </p:sp>
    </p:spTree>
    <p:extLst>
      <p:ext uri="{BB962C8B-B14F-4D97-AF65-F5344CB8AC3E}">
        <p14:creationId xmlns:p14="http://schemas.microsoft.com/office/powerpoint/2010/main" val="168648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AF99C-B8D9-89EA-77FD-1419D6614E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32F5B6-0E58-458A-C4F4-150CAC12319F}"/>
              </a:ext>
            </a:extLst>
          </p:cNvPr>
          <p:cNvSpPr>
            <a:spLocks noGrp="1"/>
          </p:cNvSpPr>
          <p:nvPr>
            <p:ph type="title"/>
          </p:nvPr>
        </p:nvSpPr>
        <p:spPr>
          <a:xfrm>
            <a:off x="838199" y="232988"/>
            <a:ext cx="10515601" cy="1325563"/>
          </a:xfrm>
        </p:spPr>
        <p:txBody>
          <a:bodyPr>
            <a:normAutofit/>
          </a:bodyPr>
          <a:lstStyle/>
          <a:p>
            <a:r>
              <a:rPr lang="en-US" sz="4000"/>
              <a:t>Eating Disorders Treated Across Teams</a:t>
            </a:r>
            <a:endParaRPr lang="en-GB" sz="4000"/>
          </a:p>
        </p:txBody>
      </p:sp>
      <p:graphicFrame>
        <p:nvGraphicFramePr>
          <p:cNvPr id="6" name="Content Placeholder 5">
            <a:extLst>
              <a:ext uri="{FF2B5EF4-FFF2-40B4-BE49-F238E27FC236}">
                <a16:creationId xmlns:a16="http://schemas.microsoft.com/office/drawing/2014/main" id="{6720FAE4-E2EF-2CF7-5792-BBDF9C4DEECB}"/>
              </a:ext>
            </a:extLst>
          </p:cNvPr>
          <p:cNvGraphicFramePr>
            <a:graphicFrameLocks noGrp="1"/>
          </p:cNvGraphicFramePr>
          <p:nvPr>
            <p:ph idx="1"/>
            <p:extLst>
              <p:ext uri="{D42A27DB-BD31-4B8C-83A1-F6EECF244321}">
                <p14:modId xmlns:p14="http://schemas.microsoft.com/office/powerpoint/2010/main" val="186712481"/>
              </p:ext>
            </p:extLst>
          </p:nvPr>
        </p:nvGraphicFramePr>
        <p:xfrm>
          <a:off x="838199" y="1558551"/>
          <a:ext cx="10776857" cy="47769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62FE0E3-D1E5-BFAB-1B3D-A5B46CCADDCA}"/>
              </a:ext>
            </a:extLst>
          </p:cNvPr>
          <p:cNvSpPr txBox="1"/>
          <p:nvPr/>
        </p:nvSpPr>
        <p:spPr>
          <a:xfrm>
            <a:off x="874698" y="6486512"/>
            <a:ext cx="5221301" cy="276999"/>
          </a:xfrm>
          <a:prstGeom prst="rect">
            <a:avLst/>
          </a:prstGeom>
          <a:noFill/>
        </p:spPr>
        <p:txBody>
          <a:bodyPr wrap="none" rtlCol="0">
            <a:spAutoFit/>
          </a:bodyPr>
          <a:lstStyle/>
          <a:p>
            <a:r>
              <a:rPr lang="en-GB" sz="1200"/>
              <a:t>* All age teams are included in both the adult and CYP categories</a:t>
            </a:r>
          </a:p>
        </p:txBody>
      </p:sp>
    </p:spTree>
    <p:extLst>
      <p:ext uri="{BB962C8B-B14F-4D97-AF65-F5344CB8AC3E}">
        <p14:creationId xmlns:p14="http://schemas.microsoft.com/office/powerpoint/2010/main" val="333100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41647-55F0-8D06-994E-A2C667BBFA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7A2F2A-6EBF-612C-BE1D-19846EE2AC7D}"/>
              </a:ext>
            </a:extLst>
          </p:cNvPr>
          <p:cNvSpPr>
            <a:spLocks noGrp="1"/>
          </p:cNvSpPr>
          <p:nvPr>
            <p:ph type="title"/>
          </p:nvPr>
        </p:nvSpPr>
        <p:spPr>
          <a:xfrm>
            <a:off x="838200" y="240115"/>
            <a:ext cx="10814688" cy="1325563"/>
          </a:xfrm>
        </p:spPr>
        <p:txBody>
          <a:bodyPr anchor="ctr">
            <a:normAutofit/>
          </a:bodyPr>
          <a:lstStyle/>
          <a:p>
            <a:r>
              <a:rPr lang="en-US" sz="4000"/>
              <a:t>Eating Disorders Treated, by Region</a:t>
            </a:r>
            <a:endParaRPr lang="en-GB" sz="4000"/>
          </a:p>
        </p:txBody>
      </p:sp>
      <p:pic>
        <p:nvPicPr>
          <p:cNvPr id="6" name="Picture 5" descr="A map of the united kingdom">
            <a:extLst>
              <a:ext uri="{FF2B5EF4-FFF2-40B4-BE49-F238E27FC236}">
                <a16:creationId xmlns:a16="http://schemas.microsoft.com/office/drawing/2014/main" id="{38F8B5FB-D80A-756D-B50B-ABD0DCC7D06E}"/>
              </a:ext>
            </a:extLst>
          </p:cNvPr>
          <p:cNvPicPr>
            <a:picLocks noChangeAspect="1"/>
          </p:cNvPicPr>
          <p:nvPr/>
        </p:nvPicPr>
        <p:blipFill>
          <a:blip r:embed="rId2"/>
          <a:srcRect l="17676" t="4037" r="6221" b="5053"/>
          <a:stretch>
            <a:fillRect/>
          </a:stretch>
        </p:blipFill>
        <p:spPr>
          <a:xfrm>
            <a:off x="7645992" y="2070948"/>
            <a:ext cx="3707808" cy="4248408"/>
          </a:xfrm>
          <a:prstGeom prst="rect">
            <a:avLst/>
          </a:prstGeom>
          <a:noFill/>
        </p:spPr>
      </p:pic>
      <p:graphicFrame>
        <p:nvGraphicFramePr>
          <p:cNvPr id="4" name="Chart 3">
            <a:extLst>
              <a:ext uri="{FF2B5EF4-FFF2-40B4-BE49-F238E27FC236}">
                <a16:creationId xmlns:a16="http://schemas.microsoft.com/office/drawing/2014/main" id="{1A4A0F5D-0A1B-ADCF-EB5F-5B7FECB96F3D}"/>
              </a:ext>
            </a:extLst>
          </p:cNvPr>
          <p:cNvGraphicFramePr/>
          <p:nvPr>
            <p:extLst>
              <p:ext uri="{D42A27DB-BD31-4B8C-83A1-F6EECF244321}">
                <p14:modId xmlns:p14="http://schemas.microsoft.com/office/powerpoint/2010/main" val="3148942334"/>
              </p:ext>
            </p:extLst>
          </p:nvPr>
        </p:nvGraphicFramePr>
        <p:xfrm>
          <a:off x="838200" y="1565678"/>
          <a:ext cx="6667699" cy="492719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724662B-2E4A-27CB-F973-EF6317D0EB1B}"/>
              </a:ext>
            </a:extLst>
          </p:cNvPr>
          <p:cNvSpPr txBox="1"/>
          <p:nvPr/>
        </p:nvSpPr>
        <p:spPr>
          <a:xfrm>
            <a:off x="7622110" y="1596470"/>
            <a:ext cx="3755571" cy="523220"/>
          </a:xfrm>
          <a:prstGeom prst="rect">
            <a:avLst/>
          </a:prstGeom>
          <a:noFill/>
        </p:spPr>
        <p:txBody>
          <a:bodyPr wrap="square" rtlCol="0">
            <a:spAutoFit/>
          </a:bodyPr>
          <a:lstStyle/>
          <a:p>
            <a:pPr algn="ctr"/>
            <a:r>
              <a:rPr lang="en-GB" sz="1400" b="1">
                <a:solidFill>
                  <a:srgbClr val="333333"/>
                </a:solidFill>
              </a:rPr>
              <a:t>Map of eating disorder services that treat Anorexia Nervosa</a:t>
            </a:r>
          </a:p>
        </p:txBody>
      </p:sp>
    </p:spTree>
    <p:extLst>
      <p:ext uri="{BB962C8B-B14F-4D97-AF65-F5344CB8AC3E}">
        <p14:creationId xmlns:p14="http://schemas.microsoft.com/office/powerpoint/2010/main" val="84795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1825624"/>
            <a:ext cx="9556630" cy="4486276"/>
          </a:xfrm>
        </p:spPr>
        <p:txBody>
          <a:bodyPr>
            <a:normAutofit fontScale="92500" lnSpcReduction="20000"/>
          </a:bodyPr>
          <a:lstStyle/>
          <a:p>
            <a:pPr marL="0" indent="0">
              <a:lnSpc>
                <a:spcPct val="120000"/>
              </a:lnSpc>
              <a:buNone/>
            </a:pPr>
            <a:r>
              <a:rPr lang="en-US">
                <a:solidFill>
                  <a:srgbClr val="333333"/>
                </a:solidFill>
              </a:rPr>
              <a:t>The National Audit of Eating Disorders (NAED) is a new audit commissioned in August 2024 by the </a:t>
            </a:r>
            <a:r>
              <a:rPr lang="en-US" b="1">
                <a:solidFill>
                  <a:srgbClr val="333333"/>
                </a:solidFill>
              </a:rPr>
              <a:t>Healthcare Quality Improvement Partnerships (HQIP</a:t>
            </a:r>
            <a:r>
              <a:rPr lang="en-US">
                <a:solidFill>
                  <a:srgbClr val="333333"/>
                </a:solidFill>
              </a:rPr>
              <a:t>) as part of the National Clinical Audit and Patient Outcomes </a:t>
            </a:r>
            <a:r>
              <a:rPr lang="en-US" err="1">
                <a:solidFill>
                  <a:srgbClr val="333333"/>
                </a:solidFill>
              </a:rPr>
              <a:t>Programme</a:t>
            </a:r>
            <a:r>
              <a:rPr lang="en-US">
                <a:solidFill>
                  <a:srgbClr val="333333"/>
                </a:solidFill>
              </a:rPr>
              <a:t> (NCAPOP) on behalf of </a:t>
            </a:r>
            <a:r>
              <a:rPr lang="en-US" b="1">
                <a:solidFill>
                  <a:srgbClr val="333333"/>
                </a:solidFill>
              </a:rPr>
              <a:t>NHS England</a:t>
            </a:r>
            <a:r>
              <a:rPr lang="en-US">
                <a:solidFill>
                  <a:srgbClr val="333333"/>
                </a:solidFill>
              </a:rPr>
              <a:t>.</a:t>
            </a:r>
          </a:p>
          <a:p>
            <a:pPr marL="0" indent="0">
              <a:lnSpc>
                <a:spcPct val="120000"/>
              </a:lnSpc>
              <a:buNone/>
            </a:pPr>
            <a:r>
              <a:rPr lang="en-US" b="1">
                <a:solidFill>
                  <a:srgbClr val="333333"/>
                </a:solidFill>
              </a:rPr>
              <a:t>Aim: </a:t>
            </a:r>
            <a:r>
              <a:rPr lang="en-US">
                <a:solidFill>
                  <a:srgbClr val="333333"/>
                </a:solidFill>
              </a:rPr>
              <a:t>to drive improvement of the identification and appropriate management of eating disorders and the quality and consistency of services for children and young people (CYP), adults of working age and older adults.</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r>
              <a:rPr lang="en-GB" sz="4000" b="1">
                <a:solidFill>
                  <a:srgbClr val="00558F"/>
                </a:solidFill>
                <a:latin typeface="Montserrat" panose="00000500000000000000" pitchFamily="2" charset="0"/>
              </a:rPr>
              <a:t>Audit Background</a:t>
            </a:r>
            <a:endParaRPr lang="en-GB" sz="4000"/>
          </a:p>
        </p:txBody>
      </p:sp>
    </p:spTree>
    <p:extLst>
      <p:ext uri="{BB962C8B-B14F-4D97-AF65-F5344CB8AC3E}">
        <p14:creationId xmlns:p14="http://schemas.microsoft.com/office/powerpoint/2010/main" val="146697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B15A0-D213-F8B0-41AC-40DB1B7702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27F4F2-454F-3F0A-DD08-DEEBAB7DBE46}"/>
              </a:ext>
            </a:extLst>
          </p:cNvPr>
          <p:cNvSpPr>
            <a:spLocks noGrp="1"/>
          </p:cNvSpPr>
          <p:nvPr>
            <p:ph type="title"/>
          </p:nvPr>
        </p:nvSpPr>
        <p:spPr>
          <a:xfrm>
            <a:off x="838200" y="224757"/>
            <a:ext cx="10515600" cy="1325563"/>
          </a:xfrm>
        </p:spPr>
        <p:txBody>
          <a:bodyPr anchor="ctr">
            <a:normAutofit/>
          </a:bodyPr>
          <a:lstStyle/>
          <a:p>
            <a:r>
              <a:rPr lang="en-US" sz="4000"/>
              <a:t>Eating Disorders Treated, by Region</a:t>
            </a:r>
            <a:endParaRPr lang="en-GB" sz="4000"/>
          </a:p>
        </p:txBody>
      </p:sp>
      <p:pic>
        <p:nvPicPr>
          <p:cNvPr id="4" name="Picture 3" descr="A map of the united kingdom&#10;&#10;AI-generated content may be incorrect.">
            <a:extLst>
              <a:ext uri="{FF2B5EF4-FFF2-40B4-BE49-F238E27FC236}">
                <a16:creationId xmlns:a16="http://schemas.microsoft.com/office/drawing/2014/main" id="{D42B0E88-526E-B61E-4C09-7BF26ED55425}"/>
              </a:ext>
            </a:extLst>
          </p:cNvPr>
          <p:cNvPicPr>
            <a:picLocks noChangeAspect="1"/>
          </p:cNvPicPr>
          <p:nvPr/>
        </p:nvPicPr>
        <p:blipFill>
          <a:blip r:embed="rId2"/>
          <a:srcRect l="23603" t="3734" r="6588" b="1866"/>
          <a:stretch>
            <a:fillRect/>
          </a:stretch>
        </p:blipFill>
        <p:spPr>
          <a:xfrm>
            <a:off x="7654389" y="2079171"/>
            <a:ext cx="3706157" cy="4413704"/>
          </a:xfrm>
          <a:prstGeom prst="rect">
            <a:avLst/>
          </a:prstGeom>
          <a:noFill/>
        </p:spPr>
      </p:pic>
      <p:graphicFrame>
        <p:nvGraphicFramePr>
          <p:cNvPr id="2" name="Chart 1">
            <a:extLst>
              <a:ext uri="{FF2B5EF4-FFF2-40B4-BE49-F238E27FC236}">
                <a16:creationId xmlns:a16="http://schemas.microsoft.com/office/drawing/2014/main" id="{C28468B2-B404-CEB7-AEBC-D4B22A370D59}"/>
              </a:ext>
            </a:extLst>
          </p:cNvPr>
          <p:cNvGraphicFramePr/>
          <p:nvPr>
            <p:extLst>
              <p:ext uri="{D42A27DB-BD31-4B8C-83A1-F6EECF244321}">
                <p14:modId xmlns:p14="http://schemas.microsoft.com/office/powerpoint/2010/main" val="648090071"/>
              </p:ext>
            </p:extLst>
          </p:nvPr>
        </p:nvGraphicFramePr>
        <p:xfrm>
          <a:off x="838200" y="1550320"/>
          <a:ext cx="6816189" cy="4942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F9A3D9E-7EED-605D-4135-41E8369A99E5}"/>
              </a:ext>
            </a:extLst>
          </p:cNvPr>
          <p:cNvSpPr txBox="1"/>
          <p:nvPr/>
        </p:nvSpPr>
        <p:spPr>
          <a:xfrm>
            <a:off x="7629681" y="1555951"/>
            <a:ext cx="3755571" cy="523220"/>
          </a:xfrm>
          <a:prstGeom prst="rect">
            <a:avLst/>
          </a:prstGeom>
          <a:noFill/>
        </p:spPr>
        <p:txBody>
          <a:bodyPr wrap="square" rtlCol="0">
            <a:spAutoFit/>
          </a:bodyPr>
          <a:lstStyle/>
          <a:p>
            <a:pPr algn="ctr"/>
            <a:r>
              <a:rPr lang="en-GB" sz="1400" b="1">
                <a:solidFill>
                  <a:srgbClr val="333333"/>
                </a:solidFill>
              </a:rPr>
              <a:t>Map of eating disorder services that treat Atypical Anorexia Nervosa</a:t>
            </a:r>
          </a:p>
        </p:txBody>
      </p:sp>
    </p:spTree>
    <p:extLst>
      <p:ext uri="{BB962C8B-B14F-4D97-AF65-F5344CB8AC3E}">
        <p14:creationId xmlns:p14="http://schemas.microsoft.com/office/powerpoint/2010/main" val="1974835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A492-C171-AFE9-DEB6-8F625F110B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4F5DFB-FEF7-A6F9-D8F8-401DD06E6117}"/>
              </a:ext>
            </a:extLst>
          </p:cNvPr>
          <p:cNvSpPr>
            <a:spLocks noGrp="1"/>
          </p:cNvSpPr>
          <p:nvPr>
            <p:ph type="title"/>
          </p:nvPr>
        </p:nvSpPr>
        <p:spPr>
          <a:xfrm>
            <a:off x="842896" y="196969"/>
            <a:ext cx="9929495" cy="1325563"/>
          </a:xfrm>
        </p:spPr>
        <p:txBody>
          <a:bodyPr>
            <a:normAutofit/>
          </a:bodyPr>
          <a:lstStyle/>
          <a:p>
            <a:r>
              <a:rPr lang="en-US" sz="4000"/>
              <a:t>Eating Disorders Treated, by Region</a:t>
            </a:r>
            <a:endParaRPr lang="en-GB" sz="4000"/>
          </a:p>
        </p:txBody>
      </p:sp>
      <p:graphicFrame>
        <p:nvGraphicFramePr>
          <p:cNvPr id="5" name="Chart 4">
            <a:extLst>
              <a:ext uri="{FF2B5EF4-FFF2-40B4-BE49-F238E27FC236}">
                <a16:creationId xmlns:a16="http://schemas.microsoft.com/office/drawing/2014/main" id="{53DD4803-35A0-DECA-A036-467ADE1CEE31}"/>
              </a:ext>
            </a:extLst>
          </p:cNvPr>
          <p:cNvGraphicFramePr/>
          <p:nvPr>
            <p:extLst>
              <p:ext uri="{D42A27DB-BD31-4B8C-83A1-F6EECF244321}">
                <p14:modId xmlns:p14="http://schemas.microsoft.com/office/powerpoint/2010/main" val="1689998922"/>
              </p:ext>
            </p:extLst>
          </p:nvPr>
        </p:nvGraphicFramePr>
        <p:xfrm>
          <a:off x="842896" y="1522531"/>
          <a:ext cx="6906217" cy="493768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map of the united kingdom&#10;&#10;AI-generated content may be incorrect.">
            <a:extLst>
              <a:ext uri="{FF2B5EF4-FFF2-40B4-BE49-F238E27FC236}">
                <a16:creationId xmlns:a16="http://schemas.microsoft.com/office/drawing/2014/main" id="{B8D07EB9-323F-43CD-FDB2-47D6CD571F5C}"/>
              </a:ext>
            </a:extLst>
          </p:cNvPr>
          <p:cNvPicPr>
            <a:picLocks noChangeAspect="1"/>
          </p:cNvPicPr>
          <p:nvPr/>
        </p:nvPicPr>
        <p:blipFill>
          <a:blip r:embed="rId3"/>
          <a:srcRect l="24582" t="2666" r="6511" b="4800"/>
          <a:stretch>
            <a:fillRect/>
          </a:stretch>
        </p:blipFill>
        <p:spPr>
          <a:xfrm>
            <a:off x="7749113" y="2090056"/>
            <a:ext cx="3561965" cy="4370159"/>
          </a:xfrm>
          <a:prstGeom prst="rect">
            <a:avLst/>
          </a:prstGeom>
        </p:spPr>
      </p:pic>
      <p:sp>
        <p:nvSpPr>
          <p:cNvPr id="2" name="TextBox 1">
            <a:extLst>
              <a:ext uri="{FF2B5EF4-FFF2-40B4-BE49-F238E27FC236}">
                <a16:creationId xmlns:a16="http://schemas.microsoft.com/office/drawing/2014/main" id="{5F7E4E76-4402-100F-A9A7-EDF672CE00B1}"/>
              </a:ext>
            </a:extLst>
          </p:cNvPr>
          <p:cNvSpPr txBox="1"/>
          <p:nvPr/>
        </p:nvSpPr>
        <p:spPr>
          <a:xfrm>
            <a:off x="7652310" y="1544684"/>
            <a:ext cx="3755571" cy="523220"/>
          </a:xfrm>
          <a:prstGeom prst="rect">
            <a:avLst/>
          </a:prstGeom>
          <a:noFill/>
        </p:spPr>
        <p:txBody>
          <a:bodyPr wrap="square" rtlCol="0">
            <a:spAutoFit/>
          </a:bodyPr>
          <a:lstStyle/>
          <a:p>
            <a:pPr algn="ctr"/>
            <a:r>
              <a:rPr lang="en-GB" sz="1400" b="1">
                <a:solidFill>
                  <a:srgbClr val="333333"/>
                </a:solidFill>
              </a:rPr>
              <a:t>Map of eating disorder services that treat Bulimia Nervosa</a:t>
            </a:r>
          </a:p>
        </p:txBody>
      </p:sp>
    </p:spTree>
    <p:extLst>
      <p:ext uri="{BB962C8B-B14F-4D97-AF65-F5344CB8AC3E}">
        <p14:creationId xmlns:p14="http://schemas.microsoft.com/office/powerpoint/2010/main" val="220229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1E43-26C9-520E-ADB0-82DDB4A348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EC92DB-F163-6E57-4E5C-8BB652E70EFC}"/>
              </a:ext>
            </a:extLst>
          </p:cNvPr>
          <p:cNvSpPr>
            <a:spLocks noGrp="1"/>
          </p:cNvSpPr>
          <p:nvPr>
            <p:ph type="title"/>
          </p:nvPr>
        </p:nvSpPr>
        <p:spPr>
          <a:xfrm>
            <a:off x="811239" y="207855"/>
            <a:ext cx="9892919" cy="1325563"/>
          </a:xfrm>
        </p:spPr>
        <p:txBody>
          <a:bodyPr>
            <a:normAutofit/>
          </a:bodyPr>
          <a:lstStyle/>
          <a:p>
            <a:r>
              <a:rPr lang="en-US" sz="4000"/>
              <a:t>Eating Disorders Treated, by Region</a:t>
            </a:r>
            <a:endParaRPr lang="en-GB" sz="4000"/>
          </a:p>
        </p:txBody>
      </p:sp>
      <p:graphicFrame>
        <p:nvGraphicFramePr>
          <p:cNvPr id="2" name="Chart 1">
            <a:extLst>
              <a:ext uri="{FF2B5EF4-FFF2-40B4-BE49-F238E27FC236}">
                <a16:creationId xmlns:a16="http://schemas.microsoft.com/office/drawing/2014/main" id="{32D49224-C903-33E9-0495-A34EFC13C78C}"/>
              </a:ext>
            </a:extLst>
          </p:cNvPr>
          <p:cNvGraphicFramePr/>
          <p:nvPr>
            <p:extLst>
              <p:ext uri="{D42A27DB-BD31-4B8C-83A1-F6EECF244321}">
                <p14:modId xmlns:p14="http://schemas.microsoft.com/office/powerpoint/2010/main" val="1952687590"/>
              </p:ext>
            </p:extLst>
          </p:nvPr>
        </p:nvGraphicFramePr>
        <p:xfrm>
          <a:off x="811240" y="1533418"/>
          <a:ext cx="7091580" cy="472728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map of england with points on it&#10;&#10;AI-generated content may be incorrect.">
            <a:extLst>
              <a:ext uri="{FF2B5EF4-FFF2-40B4-BE49-F238E27FC236}">
                <a16:creationId xmlns:a16="http://schemas.microsoft.com/office/drawing/2014/main" id="{5D28E966-0060-AC67-F750-307E8B3663F3}"/>
              </a:ext>
            </a:extLst>
          </p:cNvPr>
          <p:cNvPicPr>
            <a:picLocks noChangeAspect="1"/>
          </p:cNvPicPr>
          <p:nvPr/>
        </p:nvPicPr>
        <p:blipFill>
          <a:blip r:embed="rId3"/>
          <a:srcRect l="22753" t="2934" r="5845" b="5333"/>
          <a:stretch>
            <a:fillRect/>
          </a:stretch>
        </p:blipFill>
        <p:spPr>
          <a:xfrm>
            <a:off x="7902819" y="2084913"/>
            <a:ext cx="3570620" cy="4374087"/>
          </a:xfrm>
          <a:prstGeom prst="rect">
            <a:avLst/>
          </a:prstGeom>
        </p:spPr>
      </p:pic>
      <p:sp>
        <p:nvSpPr>
          <p:cNvPr id="5" name="TextBox 4">
            <a:extLst>
              <a:ext uri="{FF2B5EF4-FFF2-40B4-BE49-F238E27FC236}">
                <a16:creationId xmlns:a16="http://schemas.microsoft.com/office/drawing/2014/main" id="{54FDAF8E-4803-D271-AB55-4B54A57FB28C}"/>
              </a:ext>
            </a:extLst>
          </p:cNvPr>
          <p:cNvSpPr txBox="1"/>
          <p:nvPr/>
        </p:nvSpPr>
        <p:spPr>
          <a:xfrm>
            <a:off x="7810343" y="1561693"/>
            <a:ext cx="3755571" cy="523220"/>
          </a:xfrm>
          <a:prstGeom prst="rect">
            <a:avLst/>
          </a:prstGeom>
          <a:noFill/>
        </p:spPr>
        <p:txBody>
          <a:bodyPr wrap="square" rtlCol="0">
            <a:spAutoFit/>
          </a:bodyPr>
          <a:lstStyle/>
          <a:p>
            <a:pPr algn="ctr"/>
            <a:r>
              <a:rPr lang="en-GB" sz="1400" b="1">
                <a:solidFill>
                  <a:srgbClr val="333333"/>
                </a:solidFill>
              </a:rPr>
              <a:t>Map of eating disorder services that treat Atypical Bulimia Nervosa</a:t>
            </a:r>
          </a:p>
        </p:txBody>
      </p:sp>
    </p:spTree>
    <p:extLst>
      <p:ext uri="{BB962C8B-B14F-4D97-AF65-F5344CB8AC3E}">
        <p14:creationId xmlns:p14="http://schemas.microsoft.com/office/powerpoint/2010/main" val="140235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B820E-8F6A-9CB2-6AD8-13508D087F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2ABC58-F773-F7E0-FA46-923E70C1FA00}"/>
              </a:ext>
            </a:extLst>
          </p:cNvPr>
          <p:cNvSpPr>
            <a:spLocks noGrp="1"/>
          </p:cNvSpPr>
          <p:nvPr>
            <p:ph type="title"/>
          </p:nvPr>
        </p:nvSpPr>
        <p:spPr>
          <a:xfrm>
            <a:off x="810514" y="211137"/>
            <a:ext cx="9838055" cy="1325563"/>
          </a:xfrm>
        </p:spPr>
        <p:txBody>
          <a:bodyPr>
            <a:normAutofit/>
          </a:bodyPr>
          <a:lstStyle/>
          <a:p>
            <a:r>
              <a:rPr lang="en-US" sz="4000"/>
              <a:t>Eating Disorders Treated, by Region</a:t>
            </a:r>
            <a:endParaRPr lang="en-GB" sz="4000"/>
          </a:p>
        </p:txBody>
      </p:sp>
      <p:graphicFrame>
        <p:nvGraphicFramePr>
          <p:cNvPr id="5" name="Chart 4">
            <a:extLst>
              <a:ext uri="{FF2B5EF4-FFF2-40B4-BE49-F238E27FC236}">
                <a16:creationId xmlns:a16="http://schemas.microsoft.com/office/drawing/2014/main" id="{5865EED5-2CBF-B97C-2945-F9507C8F91E5}"/>
              </a:ext>
            </a:extLst>
          </p:cNvPr>
          <p:cNvGraphicFramePr/>
          <p:nvPr>
            <p:extLst>
              <p:ext uri="{D42A27DB-BD31-4B8C-83A1-F6EECF244321}">
                <p14:modId xmlns:p14="http://schemas.microsoft.com/office/powerpoint/2010/main" val="275697402"/>
              </p:ext>
            </p:extLst>
          </p:nvPr>
        </p:nvGraphicFramePr>
        <p:xfrm>
          <a:off x="810514" y="1536701"/>
          <a:ext cx="7211785" cy="475379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map of england with purple points&#10;&#10;AI-generated content may be incorrect.">
            <a:extLst>
              <a:ext uri="{FF2B5EF4-FFF2-40B4-BE49-F238E27FC236}">
                <a16:creationId xmlns:a16="http://schemas.microsoft.com/office/drawing/2014/main" id="{201A62EC-793F-1FB7-5E42-13D58921C7D6}"/>
              </a:ext>
            </a:extLst>
          </p:cNvPr>
          <p:cNvPicPr>
            <a:picLocks noChangeAspect="1"/>
          </p:cNvPicPr>
          <p:nvPr/>
        </p:nvPicPr>
        <p:blipFill>
          <a:blip r:embed="rId3"/>
          <a:srcRect l="23810" t="4039" r="6354" b="4134"/>
          <a:stretch>
            <a:fillRect/>
          </a:stretch>
        </p:blipFill>
        <p:spPr>
          <a:xfrm>
            <a:off x="8022300" y="2090056"/>
            <a:ext cx="3311672" cy="4200435"/>
          </a:xfrm>
          <a:prstGeom prst="rect">
            <a:avLst/>
          </a:prstGeom>
        </p:spPr>
      </p:pic>
      <p:sp>
        <p:nvSpPr>
          <p:cNvPr id="2" name="TextBox 1">
            <a:extLst>
              <a:ext uri="{FF2B5EF4-FFF2-40B4-BE49-F238E27FC236}">
                <a16:creationId xmlns:a16="http://schemas.microsoft.com/office/drawing/2014/main" id="{CD78C206-DB72-59F2-22B9-E2C0A64F3AD7}"/>
              </a:ext>
            </a:extLst>
          </p:cNvPr>
          <p:cNvSpPr txBox="1"/>
          <p:nvPr/>
        </p:nvSpPr>
        <p:spPr>
          <a:xfrm>
            <a:off x="7800350" y="1566836"/>
            <a:ext cx="3755571" cy="523220"/>
          </a:xfrm>
          <a:prstGeom prst="rect">
            <a:avLst/>
          </a:prstGeom>
          <a:noFill/>
        </p:spPr>
        <p:txBody>
          <a:bodyPr wrap="square" rtlCol="0">
            <a:spAutoFit/>
          </a:bodyPr>
          <a:lstStyle/>
          <a:p>
            <a:pPr algn="ctr"/>
            <a:r>
              <a:rPr lang="en-GB" sz="1400" b="1">
                <a:solidFill>
                  <a:srgbClr val="333333"/>
                </a:solidFill>
              </a:rPr>
              <a:t>Map of eating disorder services that treat Binge Eating Disorder</a:t>
            </a:r>
          </a:p>
        </p:txBody>
      </p:sp>
    </p:spTree>
    <p:extLst>
      <p:ext uri="{BB962C8B-B14F-4D97-AF65-F5344CB8AC3E}">
        <p14:creationId xmlns:p14="http://schemas.microsoft.com/office/powerpoint/2010/main" val="135240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C391E-FC16-4BC5-DEEE-416AFF3C67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8BE8B4-F8A3-FD68-59E0-D8ECB64DA8EE}"/>
              </a:ext>
            </a:extLst>
          </p:cNvPr>
          <p:cNvSpPr>
            <a:spLocks noGrp="1"/>
          </p:cNvSpPr>
          <p:nvPr>
            <p:ph type="title"/>
          </p:nvPr>
        </p:nvSpPr>
        <p:spPr>
          <a:xfrm>
            <a:off x="873489" y="253716"/>
            <a:ext cx="10008019" cy="1325563"/>
          </a:xfrm>
        </p:spPr>
        <p:txBody>
          <a:bodyPr>
            <a:normAutofit/>
          </a:bodyPr>
          <a:lstStyle/>
          <a:p>
            <a:r>
              <a:rPr lang="en-US" sz="4000"/>
              <a:t>Eating Disorders Treated, by Region</a:t>
            </a:r>
            <a:endParaRPr lang="en-GB" sz="4000"/>
          </a:p>
        </p:txBody>
      </p:sp>
      <p:graphicFrame>
        <p:nvGraphicFramePr>
          <p:cNvPr id="2" name="Chart 1">
            <a:extLst>
              <a:ext uri="{FF2B5EF4-FFF2-40B4-BE49-F238E27FC236}">
                <a16:creationId xmlns:a16="http://schemas.microsoft.com/office/drawing/2014/main" id="{6338F010-1D50-AD31-2037-6C73C1D31653}"/>
              </a:ext>
            </a:extLst>
          </p:cNvPr>
          <p:cNvGraphicFramePr/>
          <p:nvPr>
            <p:extLst>
              <p:ext uri="{D42A27DB-BD31-4B8C-83A1-F6EECF244321}">
                <p14:modId xmlns:p14="http://schemas.microsoft.com/office/powerpoint/2010/main" val="8446809"/>
              </p:ext>
            </p:extLst>
          </p:nvPr>
        </p:nvGraphicFramePr>
        <p:xfrm>
          <a:off x="873489" y="1579280"/>
          <a:ext cx="7127512" cy="497714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AAC22442-892D-9BFC-6F03-1D038F216931}"/>
              </a:ext>
            </a:extLst>
          </p:cNvPr>
          <p:cNvPicPr>
            <a:picLocks noChangeAspect="1"/>
          </p:cNvPicPr>
          <p:nvPr/>
        </p:nvPicPr>
        <p:blipFill>
          <a:blip r:embed="rId3"/>
          <a:srcRect l="20259" t="4266" r="7343" b="3200"/>
          <a:stretch>
            <a:fillRect/>
          </a:stretch>
        </p:blipFill>
        <p:spPr>
          <a:xfrm>
            <a:off x="8001001" y="2053825"/>
            <a:ext cx="3317510" cy="4502602"/>
          </a:xfrm>
          <a:prstGeom prst="rect">
            <a:avLst/>
          </a:prstGeom>
        </p:spPr>
      </p:pic>
      <p:sp>
        <p:nvSpPr>
          <p:cNvPr id="7" name="TextBox 6">
            <a:extLst>
              <a:ext uri="{FF2B5EF4-FFF2-40B4-BE49-F238E27FC236}">
                <a16:creationId xmlns:a16="http://schemas.microsoft.com/office/drawing/2014/main" id="{38E9760E-A39C-F33E-0587-35175E252544}"/>
              </a:ext>
            </a:extLst>
          </p:cNvPr>
          <p:cNvSpPr txBox="1"/>
          <p:nvPr/>
        </p:nvSpPr>
        <p:spPr>
          <a:xfrm>
            <a:off x="7800350" y="1566836"/>
            <a:ext cx="3755571" cy="523220"/>
          </a:xfrm>
          <a:prstGeom prst="rect">
            <a:avLst/>
          </a:prstGeom>
          <a:noFill/>
        </p:spPr>
        <p:txBody>
          <a:bodyPr wrap="square" rtlCol="0">
            <a:spAutoFit/>
          </a:bodyPr>
          <a:lstStyle/>
          <a:p>
            <a:pPr algn="ctr"/>
            <a:r>
              <a:rPr lang="en-GB" sz="1400" b="1">
                <a:solidFill>
                  <a:srgbClr val="333333"/>
                </a:solidFill>
              </a:rPr>
              <a:t>Map of eating disorder services that treat ARFID</a:t>
            </a:r>
          </a:p>
        </p:txBody>
      </p:sp>
    </p:spTree>
    <p:extLst>
      <p:ext uri="{BB962C8B-B14F-4D97-AF65-F5344CB8AC3E}">
        <p14:creationId xmlns:p14="http://schemas.microsoft.com/office/powerpoint/2010/main" val="49672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5052A-5EFD-C1F0-CBD6-CB7E9E0A7B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9A1F62-9AC4-2FB6-7619-93F4A54064FF}"/>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61C44442-0B74-4173-6A44-76A21E6E5F59}"/>
              </a:ext>
            </a:extLst>
          </p:cNvPr>
          <p:cNvSpPr txBox="1"/>
          <p:nvPr/>
        </p:nvSpPr>
        <p:spPr>
          <a:xfrm>
            <a:off x="1790701" y="2036479"/>
            <a:ext cx="8648699" cy="3108543"/>
          </a:xfrm>
          <a:prstGeom prst="rect">
            <a:avLst/>
          </a:prstGeom>
          <a:noFill/>
        </p:spPr>
        <p:txBody>
          <a:bodyPr wrap="square" rtlCol="0">
            <a:spAutoFit/>
          </a:bodyPr>
          <a:lstStyle/>
          <a:p>
            <a:r>
              <a:rPr lang="en-GB" sz="2800">
                <a:solidFill>
                  <a:srgbClr val="333333"/>
                </a:solidFill>
              </a:rPr>
              <a:t>My son has ARFID. We were only referred because we ended up in their local hospital… Even when you get into a service there is no particular pathway. In the past 5 years we have been in three different teaching hospitals in London which have all taken a very different approach.</a:t>
            </a:r>
          </a:p>
        </p:txBody>
      </p:sp>
      <p:pic>
        <p:nvPicPr>
          <p:cNvPr id="8" name="Graphic 7" descr="Open quotation mark with solid fill">
            <a:extLst>
              <a:ext uri="{FF2B5EF4-FFF2-40B4-BE49-F238E27FC236}">
                <a16:creationId xmlns:a16="http://schemas.microsoft.com/office/drawing/2014/main" id="{EB49E08B-415B-681E-A50B-8F76E5AC8E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5B9CCA4F-0D71-0930-0AA8-FC1C01AE9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97666517-0ABA-1648-D627-BB42DAA87DC5}"/>
              </a:ext>
            </a:extLst>
          </p:cNvPr>
          <p:cNvSpPr txBox="1"/>
          <p:nvPr/>
        </p:nvSpPr>
        <p:spPr>
          <a:xfrm>
            <a:off x="9250873" y="5376580"/>
            <a:ext cx="1391728" cy="523220"/>
          </a:xfrm>
          <a:prstGeom prst="rect">
            <a:avLst/>
          </a:prstGeom>
          <a:noFill/>
        </p:spPr>
        <p:txBody>
          <a:bodyPr wrap="none" rtlCol="0">
            <a:spAutoFit/>
          </a:bodyPr>
          <a:lstStyle/>
          <a:p>
            <a:r>
              <a:rPr lang="en-GB" sz="2800"/>
              <a:t>- Carer</a:t>
            </a:r>
          </a:p>
        </p:txBody>
      </p:sp>
      <p:pic>
        <p:nvPicPr>
          <p:cNvPr id="12" name="Graphic 11" descr="Users with solid fill">
            <a:extLst>
              <a:ext uri="{FF2B5EF4-FFF2-40B4-BE49-F238E27FC236}">
                <a16:creationId xmlns:a16="http://schemas.microsoft.com/office/drawing/2014/main" id="{A39D01F2-D735-B309-394E-10CF5FE9E7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2870689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A84A9-7713-5F89-867A-F8E8C407B6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759523-7E71-FB05-3449-22A3FA24C3DC}"/>
              </a:ext>
            </a:extLst>
          </p:cNvPr>
          <p:cNvSpPr>
            <a:spLocks noGrp="1"/>
          </p:cNvSpPr>
          <p:nvPr>
            <p:ph type="title"/>
          </p:nvPr>
        </p:nvSpPr>
        <p:spPr>
          <a:xfrm>
            <a:off x="808638" y="196969"/>
            <a:ext cx="9966071" cy="1325563"/>
          </a:xfrm>
        </p:spPr>
        <p:txBody>
          <a:bodyPr>
            <a:normAutofit/>
          </a:bodyPr>
          <a:lstStyle/>
          <a:p>
            <a:r>
              <a:rPr lang="en-US" sz="4000"/>
              <a:t>Eating Disorders Treated, by Region</a:t>
            </a:r>
            <a:endParaRPr lang="en-GB" sz="4000"/>
          </a:p>
        </p:txBody>
      </p:sp>
      <p:graphicFrame>
        <p:nvGraphicFramePr>
          <p:cNvPr id="5" name="Chart 4">
            <a:extLst>
              <a:ext uri="{FF2B5EF4-FFF2-40B4-BE49-F238E27FC236}">
                <a16:creationId xmlns:a16="http://schemas.microsoft.com/office/drawing/2014/main" id="{E1EF0469-63AF-9DE9-F312-5B69D940996D}"/>
              </a:ext>
            </a:extLst>
          </p:cNvPr>
          <p:cNvGraphicFramePr/>
          <p:nvPr>
            <p:extLst>
              <p:ext uri="{D42A27DB-BD31-4B8C-83A1-F6EECF244321}">
                <p14:modId xmlns:p14="http://schemas.microsoft.com/office/powerpoint/2010/main" val="2393205630"/>
              </p:ext>
            </p:extLst>
          </p:nvPr>
        </p:nvGraphicFramePr>
        <p:xfrm>
          <a:off x="808638" y="1522533"/>
          <a:ext cx="7145801" cy="480759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map of england with blue points&#10;&#10;AI-generated content may be incorrect.">
            <a:extLst>
              <a:ext uri="{FF2B5EF4-FFF2-40B4-BE49-F238E27FC236}">
                <a16:creationId xmlns:a16="http://schemas.microsoft.com/office/drawing/2014/main" id="{3F98C372-97A5-8DE2-4B2C-382369C17789}"/>
              </a:ext>
            </a:extLst>
          </p:cNvPr>
          <p:cNvPicPr>
            <a:picLocks noChangeAspect="1"/>
          </p:cNvPicPr>
          <p:nvPr/>
        </p:nvPicPr>
        <p:blipFill>
          <a:blip r:embed="rId3"/>
          <a:srcRect l="19706" t="4799" r="6724" b="6134"/>
          <a:stretch>
            <a:fillRect/>
          </a:stretch>
        </p:blipFill>
        <p:spPr>
          <a:xfrm>
            <a:off x="7954439" y="2079170"/>
            <a:ext cx="3357259" cy="4250953"/>
          </a:xfrm>
          <a:prstGeom prst="rect">
            <a:avLst/>
          </a:prstGeom>
        </p:spPr>
      </p:pic>
      <p:sp>
        <p:nvSpPr>
          <p:cNvPr id="2" name="TextBox 1">
            <a:extLst>
              <a:ext uri="{FF2B5EF4-FFF2-40B4-BE49-F238E27FC236}">
                <a16:creationId xmlns:a16="http://schemas.microsoft.com/office/drawing/2014/main" id="{C99E4D4E-27C2-76C8-D4AD-70314BF1D1D3}"/>
              </a:ext>
            </a:extLst>
          </p:cNvPr>
          <p:cNvSpPr txBox="1"/>
          <p:nvPr/>
        </p:nvSpPr>
        <p:spPr>
          <a:xfrm>
            <a:off x="7755283" y="1555950"/>
            <a:ext cx="3755571" cy="523220"/>
          </a:xfrm>
          <a:prstGeom prst="rect">
            <a:avLst/>
          </a:prstGeom>
          <a:noFill/>
        </p:spPr>
        <p:txBody>
          <a:bodyPr wrap="square" rtlCol="0">
            <a:spAutoFit/>
          </a:bodyPr>
          <a:lstStyle/>
          <a:p>
            <a:pPr algn="ctr"/>
            <a:r>
              <a:rPr lang="en-GB" sz="1400" b="1">
                <a:solidFill>
                  <a:srgbClr val="333333"/>
                </a:solidFill>
              </a:rPr>
              <a:t>Map of eating disorder services that treat Purging Disorder</a:t>
            </a:r>
          </a:p>
        </p:txBody>
      </p:sp>
    </p:spTree>
    <p:extLst>
      <p:ext uri="{BB962C8B-B14F-4D97-AF65-F5344CB8AC3E}">
        <p14:creationId xmlns:p14="http://schemas.microsoft.com/office/powerpoint/2010/main" val="284131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2DAF3-D1DF-FFA6-175F-3E25663092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C203B3-0FC5-52ED-5CF0-A557E9476234}"/>
              </a:ext>
            </a:extLst>
          </p:cNvPr>
          <p:cNvSpPr>
            <a:spLocks noGrp="1"/>
          </p:cNvSpPr>
          <p:nvPr>
            <p:ph type="title"/>
          </p:nvPr>
        </p:nvSpPr>
        <p:spPr>
          <a:xfrm>
            <a:off x="819059" y="243930"/>
            <a:ext cx="9856343" cy="1325563"/>
          </a:xfrm>
        </p:spPr>
        <p:txBody>
          <a:bodyPr>
            <a:normAutofit/>
          </a:bodyPr>
          <a:lstStyle/>
          <a:p>
            <a:r>
              <a:rPr lang="en-US" sz="4000"/>
              <a:t>Eating Disorders Treated, by Region</a:t>
            </a:r>
            <a:endParaRPr lang="en-GB" sz="4000"/>
          </a:p>
        </p:txBody>
      </p:sp>
      <p:graphicFrame>
        <p:nvGraphicFramePr>
          <p:cNvPr id="2" name="Chart 1">
            <a:extLst>
              <a:ext uri="{FF2B5EF4-FFF2-40B4-BE49-F238E27FC236}">
                <a16:creationId xmlns:a16="http://schemas.microsoft.com/office/drawing/2014/main" id="{DCE5207B-A065-736A-0F5C-2F2DCF50F2CF}"/>
              </a:ext>
            </a:extLst>
          </p:cNvPr>
          <p:cNvGraphicFramePr/>
          <p:nvPr>
            <p:extLst>
              <p:ext uri="{D42A27DB-BD31-4B8C-83A1-F6EECF244321}">
                <p14:modId xmlns:p14="http://schemas.microsoft.com/office/powerpoint/2010/main" val="1483777359"/>
              </p:ext>
            </p:extLst>
          </p:nvPr>
        </p:nvGraphicFramePr>
        <p:xfrm>
          <a:off x="819059" y="1569494"/>
          <a:ext cx="6975533" cy="489154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A map of the united kingdom&#10;&#10;AI-generated content may be incorrect.">
            <a:extLst>
              <a:ext uri="{FF2B5EF4-FFF2-40B4-BE49-F238E27FC236}">
                <a16:creationId xmlns:a16="http://schemas.microsoft.com/office/drawing/2014/main" id="{2D6D232A-C2BB-9644-D03C-A8AE3AD70D16}"/>
              </a:ext>
            </a:extLst>
          </p:cNvPr>
          <p:cNvPicPr>
            <a:picLocks noChangeAspect="1"/>
          </p:cNvPicPr>
          <p:nvPr/>
        </p:nvPicPr>
        <p:blipFill>
          <a:blip r:embed="rId3"/>
          <a:srcRect l="18323" t="4000" r="6617" b="1467"/>
          <a:stretch>
            <a:fillRect/>
          </a:stretch>
        </p:blipFill>
        <p:spPr>
          <a:xfrm>
            <a:off x="7794593" y="2153319"/>
            <a:ext cx="3493894" cy="4307717"/>
          </a:xfrm>
          <a:prstGeom prst="rect">
            <a:avLst/>
          </a:prstGeom>
        </p:spPr>
      </p:pic>
      <p:sp>
        <p:nvSpPr>
          <p:cNvPr id="5" name="TextBox 4">
            <a:extLst>
              <a:ext uri="{FF2B5EF4-FFF2-40B4-BE49-F238E27FC236}">
                <a16:creationId xmlns:a16="http://schemas.microsoft.com/office/drawing/2014/main" id="{BFA7FEDF-17C3-3C9E-AC26-F71282512E7D}"/>
              </a:ext>
            </a:extLst>
          </p:cNvPr>
          <p:cNvSpPr txBox="1"/>
          <p:nvPr/>
        </p:nvSpPr>
        <p:spPr>
          <a:xfrm>
            <a:off x="7663754" y="1612632"/>
            <a:ext cx="3755571" cy="523220"/>
          </a:xfrm>
          <a:prstGeom prst="rect">
            <a:avLst/>
          </a:prstGeom>
          <a:noFill/>
        </p:spPr>
        <p:txBody>
          <a:bodyPr wrap="square" rtlCol="0">
            <a:spAutoFit/>
          </a:bodyPr>
          <a:lstStyle/>
          <a:p>
            <a:pPr algn="ctr"/>
            <a:r>
              <a:rPr lang="en-GB" sz="1400" b="1">
                <a:solidFill>
                  <a:srgbClr val="333333"/>
                </a:solidFill>
              </a:rPr>
              <a:t>Map of eating disorder services that treat Night Eating Syndrome</a:t>
            </a:r>
          </a:p>
        </p:txBody>
      </p:sp>
    </p:spTree>
    <p:extLst>
      <p:ext uri="{BB962C8B-B14F-4D97-AF65-F5344CB8AC3E}">
        <p14:creationId xmlns:p14="http://schemas.microsoft.com/office/powerpoint/2010/main" val="320003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6CBF-5A0D-B170-CD53-5A60784A14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B4B740-0160-CACC-6C21-D42DC8055D67}"/>
              </a:ext>
            </a:extLst>
          </p:cNvPr>
          <p:cNvSpPr>
            <a:spLocks noGrp="1"/>
          </p:cNvSpPr>
          <p:nvPr>
            <p:ph type="title"/>
          </p:nvPr>
        </p:nvSpPr>
        <p:spPr>
          <a:xfrm>
            <a:off x="854347" y="202882"/>
            <a:ext cx="9813653" cy="1325563"/>
          </a:xfrm>
        </p:spPr>
        <p:txBody>
          <a:bodyPr>
            <a:normAutofit/>
          </a:bodyPr>
          <a:lstStyle/>
          <a:p>
            <a:r>
              <a:rPr lang="en-US" sz="4000"/>
              <a:t>Eating Disorders Treated, by Service Type</a:t>
            </a:r>
            <a:endParaRPr lang="en-GB" sz="4000"/>
          </a:p>
        </p:txBody>
      </p:sp>
      <p:graphicFrame>
        <p:nvGraphicFramePr>
          <p:cNvPr id="5" name="Chart 4">
            <a:extLst>
              <a:ext uri="{FF2B5EF4-FFF2-40B4-BE49-F238E27FC236}">
                <a16:creationId xmlns:a16="http://schemas.microsoft.com/office/drawing/2014/main" id="{4EDDE66E-47F5-AB57-5168-D1083236AFF6}"/>
              </a:ext>
            </a:extLst>
          </p:cNvPr>
          <p:cNvGraphicFramePr/>
          <p:nvPr>
            <p:extLst>
              <p:ext uri="{D42A27DB-BD31-4B8C-83A1-F6EECF244321}">
                <p14:modId xmlns:p14="http://schemas.microsoft.com/office/powerpoint/2010/main" val="1438624573"/>
              </p:ext>
            </p:extLst>
          </p:nvPr>
        </p:nvGraphicFramePr>
        <p:xfrm>
          <a:off x="364490" y="1604645"/>
          <a:ext cx="5731510" cy="48370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B7A8FB12-200F-5678-1BC4-5F77D871146D}"/>
              </a:ext>
            </a:extLst>
          </p:cNvPr>
          <p:cNvGraphicFramePr/>
          <p:nvPr>
            <p:extLst>
              <p:ext uri="{D42A27DB-BD31-4B8C-83A1-F6EECF244321}">
                <p14:modId xmlns:p14="http://schemas.microsoft.com/office/powerpoint/2010/main" val="244838586"/>
              </p:ext>
            </p:extLst>
          </p:nvPr>
        </p:nvGraphicFramePr>
        <p:xfrm>
          <a:off x="6178550" y="1604645"/>
          <a:ext cx="5648960" cy="4837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7092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38487-DC05-E684-EA67-6C74C67F2A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69A35F-A6A7-8BA4-D689-069712BDE896}"/>
              </a:ext>
            </a:extLst>
          </p:cNvPr>
          <p:cNvSpPr>
            <a:spLocks noGrp="1"/>
          </p:cNvSpPr>
          <p:nvPr>
            <p:ph type="title"/>
          </p:nvPr>
        </p:nvSpPr>
        <p:spPr>
          <a:xfrm>
            <a:off x="853122" y="207855"/>
            <a:ext cx="9771335" cy="1325563"/>
          </a:xfrm>
        </p:spPr>
        <p:txBody>
          <a:bodyPr>
            <a:normAutofit/>
          </a:bodyPr>
          <a:lstStyle/>
          <a:p>
            <a:r>
              <a:rPr lang="en-US" sz="4000"/>
              <a:t>Eating Disorders Treated, by Service Type</a:t>
            </a:r>
            <a:endParaRPr lang="en-GB" sz="4000"/>
          </a:p>
        </p:txBody>
      </p:sp>
      <p:graphicFrame>
        <p:nvGraphicFramePr>
          <p:cNvPr id="5" name="Chart 4">
            <a:extLst>
              <a:ext uri="{FF2B5EF4-FFF2-40B4-BE49-F238E27FC236}">
                <a16:creationId xmlns:a16="http://schemas.microsoft.com/office/drawing/2014/main" id="{3252F7AF-F650-09DC-190E-2C6CD3A6622C}"/>
              </a:ext>
            </a:extLst>
          </p:cNvPr>
          <p:cNvGraphicFramePr/>
          <p:nvPr>
            <p:extLst>
              <p:ext uri="{D42A27DB-BD31-4B8C-83A1-F6EECF244321}">
                <p14:modId xmlns:p14="http://schemas.microsoft.com/office/powerpoint/2010/main" val="867882765"/>
              </p:ext>
            </p:extLst>
          </p:nvPr>
        </p:nvGraphicFramePr>
        <p:xfrm>
          <a:off x="297951" y="1705291"/>
          <a:ext cx="5798049" cy="4781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02AD712-4603-ED39-5F41-1E2AE8755A93}"/>
              </a:ext>
            </a:extLst>
          </p:cNvPr>
          <p:cNvGraphicFramePr/>
          <p:nvPr>
            <p:extLst>
              <p:ext uri="{D42A27DB-BD31-4B8C-83A1-F6EECF244321}">
                <p14:modId xmlns:p14="http://schemas.microsoft.com/office/powerpoint/2010/main" val="165674204"/>
              </p:ext>
            </p:extLst>
          </p:nvPr>
        </p:nvGraphicFramePr>
        <p:xfrm>
          <a:off x="6096000" y="1705291"/>
          <a:ext cx="5798049" cy="47815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855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1A85B-25E2-77A9-584A-276D009973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6BFBB0-6D19-F3E1-A51A-EB1821903988}"/>
              </a:ext>
            </a:extLst>
          </p:cNvPr>
          <p:cNvSpPr>
            <a:spLocks noGrp="1"/>
          </p:cNvSpPr>
          <p:nvPr>
            <p:ph type="title"/>
          </p:nvPr>
        </p:nvSpPr>
        <p:spPr/>
        <p:txBody>
          <a:bodyPr>
            <a:normAutofit/>
          </a:bodyPr>
          <a:lstStyle/>
          <a:p>
            <a:r>
              <a:rPr lang="en-GB" sz="4000" b="1">
                <a:solidFill>
                  <a:srgbClr val="00558F"/>
                </a:solidFill>
                <a:latin typeface="Montserrat" panose="00000500000000000000" pitchFamily="2" charset="0"/>
              </a:rPr>
              <a:t>Eligibility Criteria</a:t>
            </a:r>
            <a:endParaRPr lang="en-GB" sz="4000"/>
          </a:p>
        </p:txBody>
      </p:sp>
      <p:sp>
        <p:nvSpPr>
          <p:cNvPr id="6" name="Rectangle 5">
            <a:extLst>
              <a:ext uri="{FF2B5EF4-FFF2-40B4-BE49-F238E27FC236}">
                <a16:creationId xmlns:a16="http://schemas.microsoft.com/office/drawing/2014/main" id="{B179A2D5-4400-E13A-A73E-DBAB1DC49483}"/>
              </a:ext>
            </a:extLst>
          </p:cNvPr>
          <p:cNvSpPr/>
          <p:nvPr/>
        </p:nvSpPr>
        <p:spPr>
          <a:xfrm>
            <a:off x="838200" y="1825625"/>
            <a:ext cx="5054600" cy="4351339"/>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600" b="1"/>
              <a:t>Inclusion Criteria</a:t>
            </a:r>
          </a:p>
          <a:p>
            <a:endParaRPr lang="en-GB" sz="1600"/>
          </a:p>
          <a:p>
            <a:r>
              <a:rPr lang="en-GB" sz="1600"/>
              <a:t>Eating Disorder (ED) services in England that are:</a:t>
            </a:r>
          </a:p>
          <a:p>
            <a:pPr marL="285750" indent="-285750">
              <a:buFont typeface="Wingdings" panose="05000000000000000000" pitchFamily="2" charset="2"/>
              <a:buChar char="ü"/>
            </a:pPr>
            <a:r>
              <a:rPr lang="en-GB" sz="1600"/>
              <a:t>NHS commissioned services, including those commissioned by specialised commissioning and ICBs/ICSs and Provider Collaboratives</a:t>
            </a:r>
          </a:p>
          <a:p>
            <a:pPr marL="285750" indent="-285750">
              <a:buFont typeface="Wingdings" panose="05000000000000000000" pitchFamily="2" charset="2"/>
              <a:buChar char="ü"/>
            </a:pPr>
            <a:r>
              <a:rPr lang="en-GB" sz="1600"/>
              <a:t>Services delivered in partnership with and by the voluntary, community and social enterprise (VCSE) sector that are commissioned by the NHS</a:t>
            </a:r>
          </a:p>
          <a:p>
            <a:pPr marL="285750" indent="-285750">
              <a:buFont typeface="Wingdings" panose="05000000000000000000" pitchFamily="2" charset="2"/>
              <a:buChar char="ü"/>
            </a:pPr>
            <a:r>
              <a:rPr lang="en-GB" sz="1600"/>
              <a:t>Inpatient and community eating disorder services</a:t>
            </a:r>
          </a:p>
          <a:p>
            <a:pPr marL="285750" indent="-285750">
              <a:buFont typeface="Wingdings" panose="05000000000000000000" pitchFamily="2" charset="2"/>
              <a:buChar char="ü"/>
            </a:pPr>
            <a:r>
              <a:rPr lang="en-GB" sz="1600"/>
              <a:t>All general adolescents units where eating disorders are not explicitly excluded</a:t>
            </a:r>
          </a:p>
        </p:txBody>
      </p:sp>
      <p:sp>
        <p:nvSpPr>
          <p:cNvPr id="7" name="Rectangle 6">
            <a:extLst>
              <a:ext uri="{FF2B5EF4-FFF2-40B4-BE49-F238E27FC236}">
                <a16:creationId xmlns:a16="http://schemas.microsoft.com/office/drawing/2014/main" id="{B4F73763-51F3-A12F-4577-7935A906D28E}"/>
              </a:ext>
            </a:extLst>
          </p:cNvPr>
          <p:cNvSpPr/>
          <p:nvPr/>
        </p:nvSpPr>
        <p:spPr>
          <a:xfrm>
            <a:off x="6299200" y="1825624"/>
            <a:ext cx="5054600" cy="4351339"/>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a:t>Exclusion Criteria</a:t>
            </a:r>
          </a:p>
          <a:p>
            <a:endParaRPr lang="en-GB"/>
          </a:p>
          <a:p>
            <a:pPr marL="285750" indent="-285750">
              <a:buFont typeface="Montserrat" panose="00000500000000000000" pitchFamily="2" charset="0"/>
              <a:buChar char="×"/>
            </a:pPr>
            <a:r>
              <a:rPr lang="en-GB"/>
              <a:t>NHS funded non-eating disorder services that provide eating disorder treatments</a:t>
            </a:r>
          </a:p>
          <a:p>
            <a:pPr marL="285750" indent="-285750">
              <a:buFont typeface="Montserrat" panose="00000500000000000000" pitchFamily="2" charset="0"/>
              <a:buChar char="×"/>
            </a:pPr>
            <a:r>
              <a:rPr lang="en-GB"/>
              <a:t>Services treating co-morbid conditions other than eating disorders</a:t>
            </a:r>
          </a:p>
          <a:p>
            <a:pPr marL="285750" indent="-285750">
              <a:buFont typeface="Montserrat" panose="00000500000000000000" pitchFamily="2" charset="0"/>
              <a:buChar char="×"/>
            </a:pPr>
            <a:r>
              <a:rPr lang="en-GB"/>
              <a:t>Services that provide primary care and acute care</a:t>
            </a:r>
          </a:p>
        </p:txBody>
      </p:sp>
    </p:spTree>
    <p:extLst>
      <p:ext uri="{BB962C8B-B14F-4D97-AF65-F5344CB8AC3E}">
        <p14:creationId xmlns:p14="http://schemas.microsoft.com/office/powerpoint/2010/main" val="2762349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44447-0DC7-2AB3-81F9-5072D1B74B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58DB7E-0A3A-6FE1-77E1-B3821F6749D6}"/>
              </a:ext>
            </a:extLst>
          </p:cNvPr>
          <p:cNvSpPr>
            <a:spLocks noGrp="1"/>
          </p:cNvSpPr>
          <p:nvPr>
            <p:ph type="title"/>
          </p:nvPr>
        </p:nvSpPr>
        <p:spPr>
          <a:xfrm>
            <a:off x="859973" y="196969"/>
            <a:ext cx="9644742" cy="1325563"/>
          </a:xfrm>
        </p:spPr>
        <p:txBody>
          <a:bodyPr>
            <a:normAutofit/>
          </a:bodyPr>
          <a:lstStyle/>
          <a:p>
            <a:r>
              <a:rPr lang="en-US" sz="4000"/>
              <a:t>Eating Disorders Treated, by Service Type</a:t>
            </a:r>
            <a:endParaRPr lang="en-GB" sz="4000"/>
          </a:p>
        </p:txBody>
      </p:sp>
      <p:graphicFrame>
        <p:nvGraphicFramePr>
          <p:cNvPr id="5" name="Chart 4">
            <a:extLst>
              <a:ext uri="{FF2B5EF4-FFF2-40B4-BE49-F238E27FC236}">
                <a16:creationId xmlns:a16="http://schemas.microsoft.com/office/drawing/2014/main" id="{2E183AE9-59DA-9C2E-E747-D8068A60A088}"/>
              </a:ext>
            </a:extLst>
          </p:cNvPr>
          <p:cNvGraphicFramePr/>
          <p:nvPr>
            <p:extLst>
              <p:ext uri="{D42A27DB-BD31-4B8C-83A1-F6EECF244321}">
                <p14:modId xmlns:p14="http://schemas.microsoft.com/office/powerpoint/2010/main" val="2156069762"/>
              </p:ext>
            </p:extLst>
          </p:nvPr>
        </p:nvGraphicFramePr>
        <p:xfrm>
          <a:off x="402771" y="1657866"/>
          <a:ext cx="5693229" cy="49051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4A047BA-1369-8126-3361-E49A9C4EB224}"/>
              </a:ext>
            </a:extLst>
          </p:cNvPr>
          <p:cNvGraphicFramePr/>
          <p:nvPr>
            <p:extLst>
              <p:ext uri="{D42A27DB-BD31-4B8C-83A1-F6EECF244321}">
                <p14:modId xmlns:p14="http://schemas.microsoft.com/office/powerpoint/2010/main" val="1065465444"/>
              </p:ext>
            </p:extLst>
          </p:nvPr>
        </p:nvGraphicFramePr>
        <p:xfrm>
          <a:off x="6076296" y="1657867"/>
          <a:ext cx="5886450" cy="4905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845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3B26C-DE7F-CEEB-F176-EE3B975BEC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C7C775-5482-698F-AA69-530682B091E1}"/>
              </a:ext>
            </a:extLst>
          </p:cNvPr>
          <p:cNvSpPr>
            <a:spLocks noGrp="1"/>
          </p:cNvSpPr>
          <p:nvPr>
            <p:ph type="title"/>
          </p:nvPr>
        </p:nvSpPr>
        <p:spPr>
          <a:xfrm>
            <a:off x="863261" y="207856"/>
            <a:ext cx="9576140" cy="1325563"/>
          </a:xfrm>
        </p:spPr>
        <p:txBody>
          <a:bodyPr>
            <a:normAutofit/>
          </a:bodyPr>
          <a:lstStyle/>
          <a:p>
            <a:r>
              <a:rPr lang="en-US" sz="4000"/>
              <a:t>Eating Disorders Treated, by Service Type</a:t>
            </a:r>
            <a:endParaRPr lang="en-GB" sz="4000"/>
          </a:p>
        </p:txBody>
      </p:sp>
      <p:graphicFrame>
        <p:nvGraphicFramePr>
          <p:cNvPr id="5" name="Chart 4">
            <a:extLst>
              <a:ext uri="{FF2B5EF4-FFF2-40B4-BE49-F238E27FC236}">
                <a16:creationId xmlns:a16="http://schemas.microsoft.com/office/drawing/2014/main" id="{C0C10DC0-EDFD-EC99-BADF-D85C3962FC60}"/>
              </a:ext>
            </a:extLst>
          </p:cNvPr>
          <p:cNvGraphicFramePr/>
          <p:nvPr>
            <p:extLst>
              <p:ext uri="{D42A27DB-BD31-4B8C-83A1-F6EECF244321}">
                <p14:modId xmlns:p14="http://schemas.microsoft.com/office/powerpoint/2010/main" val="2521023443"/>
              </p:ext>
            </p:extLst>
          </p:nvPr>
        </p:nvGraphicFramePr>
        <p:xfrm>
          <a:off x="368799" y="1701801"/>
          <a:ext cx="5727201" cy="4861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7BEE879-A008-0329-2D4C-FDEE6B9D1210}"/>
              </a:ext>
            </a:extLst>
          </p:cNvPr>
          <p:cNvGraphicFramePr/>
          <p:nvPr>
            <p:extLst>
              <p:ext uri="{D42A27DB-BD31-4B8C-83A1-F6EECF244321}">
                <p14:modId xmlns:p14="http://schemas.microsoft.com/office/powerpoint/2010/main" val="1995441357"/>
              </p:ext>
            </p:extLst>
          </p:nvPr>
        </p:nvGraphicFramePr>
        <p:xfrm>
          <a:off x="6095999" y="1701800"/>
          <a:ext cx="5727201" cy="4861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092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FF94E-5A63-5B02-EB59-CB5D0232F141}"/>
              </a:ext>
            </a:extLst>
          </p:cNvPr>
          <p:cNvSpPr>
            <a:spLocks noGrp="1"/>
          </p:cNvSpPr>
          <p:nvPr>
            <p:ph type="body" sz="quarter" idx="13"/>
          </p:nvPr>
        </p:nvSpPr>
        <p:spPr/>
        <p:txBody>
          <a:bodyPr/>
          <a:lstStyle/>
          <a:p>
            <a:r>
              <a:rPr lang="en-GB"/>
              <a:t>Referral Pathways</a:t>
            </a:r>
          </a:p>
        </p:txBody>
      </p:sp>
    </p:spTree>
    <p:extLst>
      <p:ext uri="{BB962C8B-B14F-4D97-AF65-F5344CB8AC3E}">
        <p14:creationId xmlns:p14="http://schemas.microsoft.com/office/powerpoint/2010/main" val="1635390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B207E-8179-2B80-68E5-6D5573EA2E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22A207-093C-409B-E5E6-3C78A2783D90}"/>
              </a:ext>
            </a:extLst>
          </p:cNvPr>
          <p:cNvSpPr>
            <a:spLocks noGrp="1"/>
          </p:cNvSpPr>
          <p:nvPr>
            <p:ph type="title"/>
          </p:nvPr>
        </p:nvSpPr>
        <p:spPr>
          <a:xfrm>
            <a:off x="838200" y="191190"/>
            <a:ext cx="10515600" cy="1325563"/>
          </a:xfrm>
        </p:spPr>
        <p:txBody>
          <a:bodyPr>
            <a:normAutofit/>
          </a:bodyPr>
          <a:lstStyle/>
          <a:p>
            <a:r>
              <a:rPr lang="en-GB" sz="4000"/>
              <a:t>Eating Disorder Services Accepting Self Referrals</a:t>
            </a:r>
          </a:p>
        </p:txBody>
      </p:sp>
      <p:graphicFrame>
        <p:nvGraphicFramePr>
          <p:cNvPr id="2" name="Content Placeholder 1">
            <a:extLst>
              <a:ext uri="{FF2B5EF4-FFF2-40B4-BE49-F238E27FC236}">
                <a16:creationId xmlns:a16="http://schemas.microsoft.com/office/drawing/2014/main" id="{2A1A7505-B2D1-D1D5-B158-C0284EB39456}"/>
              </a:ext>
            </a:extLst>
          </p:cNvPr>
          <p:cNvGraphicFramePr>
            <a:graphicFrameLocks noGrp="1"/>
          </p:cNvGraphicFramePr>
          <p:nvPr>
            <p:ph idx="1"/>
            <p:extLst>
              <p:ext uri="{D42A27DB-BD31-4B8C-83A1-F6EECF244321}">
                <p14:modId xmlns:p14="http://schemas.microsoft.com/office/powerpoint/2010/main" val="598478891"/>
              </p:ext>
            </p:extLst>
          </p:nvPr>
        </p:nvGraphicFramePr>
        <p:xfrm>
          <a:off x="838200" y="1516752"/>
          <a:ext cx="10733314" cy="4873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483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85C45-2BD9-A026-8CE2-0D8746117E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F27765-0B2C-5F72-CAF2-E1E51071678B}"/>
              </a:ext>
            </a:extLst>
          </p:cNvPr>
          <p:cNvSpPr>
            <a:spLocks noGrp="1"/>
          </p:cNvSpPr>
          <p:nvPr>
            <p:ph type="title"/>
          </p:nvPr>
        </p:nvSpPr>
        <p:spPr>
          <a:xfrm>
            <a:off x="862636" y="213458"/>
            <a:ext cx="10515600" cy="1325563"/>
          </a:xfrm>
        </p:spPr>
        <p:txBody>
          <a:bodyPr>
            <a:normAutofit/>
          </a:bodyPr>
          <a:lstStyle/>
          <a:p>
            <a:r>
              <a:rPr lang="en-GB" sz="4000"/>
              <a:t>Referral Pathways, by Region</a:t>
            </a:r>
          </a:p>
        </p:txBody>
      </p:sp>
      <p:graphicFrame>
        <p:nvGraphicFramePr>
          <p:cNvPr id="2" name="Table 1">
            <a:extLst>
              <a:ext uri="{FF2B5EF4-FFF2-40B4-BE49-F238E27FC236}">
                <a16:creationId xmlns:a16="http://schemas.microsoft.com/office/drawing/2014/main" id="{D42E67E6-F5ED-757C-EBB4-FBCCBBAA0095}"/>
              </a:ext>
            </a:extLst>
          </p:cNvPr>
          <p:cNvGraphicFramePr>
            <a:graphicFrameLocks noGrp="1"/>
          </p:cNvGraphicFramePr>
          <p:nvPr>
            <p:extLst>
              <p:ext uri="{D42A27DB-BD31-4B8C-83A1-F6EECF244321}">
                <p14:modId xmlns:p14="http://schemas.microsoft.com/office/powerpoint/2010/main" val="2922087436"/>
              </p:ext>
            </p:extLst>
          </p:nvPr>
        </p:nvGraphicFramePr>
        <p:xfrm>
          <a:off x="862636" y="1543155"/>
          <a:ext cx="10730649" cy="4955614"/>
        </p:xfrm>
        <a:graphic>
          <a:graphicData uri="http://schemas.openxmlformats.org/drawingml/2006/table">
            <a:tbl>
              <a:tblPr firstRow="1" firstCol="1" bandRow="1">
                <a:tableStyleId>{1FECB4D8-DB02-4DC6-A0A2-4F2EBAE1DC90}</a:tableStyleId>
              </a:tblPr>
              <a:tblGrid>
                <a:gridCol w="1590567">
                  <a:extLst>
                    <a:ext uri="{9D8B030D-6E8A-4147-A177-3AD203B41FA5}">
                      <a16:colId xmlns:a16="http://schemas.microsoft.com/office/drawing/2014/main" val="1064024737"/>
                    </a:ext>
                  </a:extLst>
                </a:gridCol>
                <a:gridCol w="1141871">
                  <a:extLst>
                    <a:ext uri="{9D8B030D-6E8A-4147-A177-3AD203B41FA5}">
                      <a16:colId xmlns:a16="http://schemas.microsoft.com/office/drawing/2014/main" val="2930544892"/>
                    </a:ext>
                  </a:extLst>
                </a:gridCol>
                <a:gridCol w="1143333">
                  <a:extLst>
                    <a:ext uri="{9D8B030D-6E8A-4147-A177-3AD203B41FA5}">
                      <a16:colId xmlns:a16="http://schemas.microsoft.com/office/drawing/2014/main" val="2789033626"/>
                    </a:ext>
                  </a:extLst>
                </a:gridCol>
                <a:gridCol w="1141871">
                  <a:extLst>
                    <a:ext uri="{9D8B030D-6E8A-4147-A177-3AD203B41FA5}">
                      <a16:colId xmlns:a16="http://schemas.microsoft.com/office/drawing/2014/main" val="1505064893"/>
                    </a:ext>
                  </a:extLst>
                </a:gridCol>
                <a:gridCol w="1143333">
                  <a:extLst>
                    <a:ext uri="{9D8B030D-6E8A-4147-A177-3AD203B41FA5}">
                      <a16:colId xmlns:a16="http://schemas.microsoft.com/office/drawing/2014/main" val="3233372136"/>
                    </a:ext>
                  </a:extLst>
                </a:gridCol>
                <a:gridCol w="1141871">
                  <a:extLst>
                    <a:ext uri="{9D8B030D-6E8A-4147-A177-3AD203B41FA5}">
                      <a16:colId xmlns:a16="http://schemas.microsoft.com/office/drawing/2014/main" val="3515067312"/>
                    </a:ext>
                  </a:extLst>
                </a:gridCol>
                <a:gridCol w="1143333">
                  <a:extLst>
                    <a:ext uri="{9D8B030D-6E8A-4147-A177-3AD203B41FA5}">
                      <a16:colId xmlns:a16="http://schemas.microsoft.com/office/drawing/2014/main" val="1484996845"/>
                    </a:ext>
                  </a:extLst>
                </a:gridCol>
                <a:gridCol w="1095023">
                  <a:extLst>
                    <a:ext uri="{9D8B030D-6E8A-4147-A177-3AD203B41FA5}">
                      <a16:colId xmlns:a16="http://schemas.microsoft.com/office/drawing/2014/main" val="2347537119"/>
                    </a:ext>
                  </a:extLst>
                </a:gridCol>
                <a:gridCol w="1189447">
                  <a:extLst>
                    <a:ext uri="{9D8B030D-6E8A-4147-A177-3AD203B41FA5}">
                      <a16:colId xmlns:a16="http://schemas.microsoft.com/office/drawing/2014/main" val="632035349"/>
                    </a:ext>
                  </a:extLst>
                </a:gridCol>
              </a:tblGrid>
              <a:tr h="706871">
                <a:tc>
                  <a:txBody>
                    <a:bodyPr/>
                    <a:lstStyle/>
                    <a:p>
                      <a:pPr algn="ctr">
                        <a:lnSpc>
                          <a:spcPct val="115000"/>
                        </a:lnSpc>
                        <a:spcAft>
                          <a:spcPts val="800"/>
                        </a:spcAft>
                        <a:buNone/>
                      </a:pPr>
                      <a:r>
                        <a:rPr lang="en-GB" sz="1050" kern="0">
                          <a:effectLst/>
                        </a:rPr>
                        <a:t>Region</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East of England</a:t>
                      </a:r>
                      <a:br>
                        <a:rPr lang="en-GB" sz="1050" kern="0">
                          <a:effectLst/>
                        </a:rPr>
                      </a:br>
                      <a:r>
                        <a:rPr lang="en-GB" sz="1050" kern="0">
                          <a:effectLst/>
                        </a:rPr>
                        <a:t>(n = 31)</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London</a:t>
                      </a:r>
                      <a:br>
                        <a:rPr lang="en-GB" sz="1050" kern="0">
                          <a:effectLst/>
                        </a:rPr>
                      </a:br>
                      <a:r>
                        <a:rPr lang="en-GB" sz="1050" kern="0">
                          <a:effectLst/>
                        </a:rPr>
                        <a:t>(n = 37)</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Midlands</a:t>
                      </a:r>
                      <a:br>
                        <a:rPr lang="en-GB" sz="1050" kern="0">
                          <a:effectLst/>
                        </a:rPr>
                      </a:br>
                      <a:r>
                        <a:rPr lang="en-GB" sz="1050" kern="0">
                          <a:effectLst/>
                        </a:rPr>
                        <a:t>(n = 48)</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North East and Yorkshire</a:t>
                      </a:r>
                      <a:br>
                        <a:rPr lang="en-GB" sz="1050" kern="0">
                          <a:effectLst/>
                        </a:rPr>
                      </a:br>
                      <a:r>
                        <a:rPr lang="en-GB" sz="1050" kern="0">
                          <a:effectLst/>
                        </a:rPr>
                        <a:t>(n = 51)</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North West</a:t>
                      </a:r>
                      <a:br>
                        <a:rPr lang="en-GB" sz="1050" kern="0">
                          <a:effectLst/>
                        </a:rPr>
                      </a:br>
                      <a:r>
                        <a:rPr lang="en-GB" sz="1050" kern="0">
                          <a:effectLst/>
                        </a:rPr>
                        <a:t>(n = 34)</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South East</a:t>
                      </a:r>
                      <a:br>
                        <a:rPr lang="en-GB" sz="1050" kern="0">
                          <a:effectLst/>
                        </a:rPr>
                      </a:br>
                      <a:r>
                        <a:rPr lang="en-GB" sz="1050" kern="0">
                          <a:effectLst/>
                        </a:rPr>
                        <a:t>(n = 31)</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South West</a:t>
                      </a:r>
                      <a:br>
                        <a:rPr lang="en-GB" sz="1050" kern="0">
                          <a:effectLst/>
                        </a:rPr>
                      </a:br>
                      <a:r>
                        <a:rPr lang="en-GB" sz="1050" kern="0">
                          <a:effectLst/>
                        </a:rPr>
                        <a:t>(n = 31)</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effectLst/>
                        </a:rPr>
                        <a:t>National</a:t>
                      </a:r>
                      <a:br>
                        <a:rPr lang="en-GB" sz="1050" kern="0">
                          <a:effectLst/>
                        </a:rPr>
                      </a:br>
                      <a:r>
                        <a:rPr lang="en-GB" sz="1050" kern="0">
                          <a:effectLst/>
                        </a:rPr>
                        <a:t>(n = 263)</a:t>
                      </a:r>
                      <a:endParaRPr lang="en-GB" sz="1600" kern="100">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816632568"/>
                  </a:ext>
                </a:extLst>
              </a:tr>
              <a:tr h="382610">
                <a:tc>
                  <a:txBody>
                    <a:bodyPr/>
                    <a:lstStyle/>
                    <a:p>
                      <a:pPr algn="ctr">
                        <a:lnSpc>
                          <a:spcPct val="115000"/>
                        </a:lnSpc>
                        <a:spcAft>
                          <a:spcPts val="800"/>
                        </a:spcAft>
                        <a:buNone/>
                      </a:pPr>
                      <a:r>
                        <a:rPr lang="en-GB" sz="1050" kern="0">
                          <a:solidFill>
                            <a:srgbClr val="333333"/>
                          </a:solidFill>
                          <a:effectLst/>
                        </a:rPr>
                        <a:t>GP</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54.8% (17/31)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48.6% (18/37)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60.4% (29/48)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60.8% (31/51)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67.6% (23/34)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58.1% (18/31)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61.3% (19/31)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58.9% (155/263)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3056104775"/>
                  </a:ext>
                </a:extLst>
              </a:tr>
              <a:tr h="348586">
                <a:tc>
                  <a:txBody>
                    <a:bodyPr/>
                    <a:lstStyle/>
                    <a:p>
                      <a:pPr algn="ctr">
                        <a:lnSpc>
                          <a:spcPct val="115000"/>
                        </a:lnSpc>
                        <a:spcAft>
                          <a:spcPts val="800"/>
                        </a:spcAft>
                        <a:buNone/>
                      </a:pPr>
                      <a:r>
                        <a:rPr lang="en-GB" sz="1050" kern="0">
                          <a:solidFill>
                            <a:srgbClr val="333333"/>
                          </a:solidFill>
                          <a:effectLst/>
                        </a:rPr>
                        <a:t>Social Care</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38.7% (12/31)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40.5% (15/37)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52.1% (25/48)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45.1% (23/51)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50.0% (17/34)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38.7% (12/31)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54.8% (17/31)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46.0% (121/263)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2027533443"/>
                  </a:ext>
                </a:extLst>
              </a:tr>
              <a:tr h="382610">
                <a:tc>
                  <a:txBody>
                    <a:bodyPr/>
                    <a:lstStyle/>
                    <a:p>
                      <a:pPr algn="ctr">
                        <a:lnSpc>
                          <a:spcPct val="115000"/>
                        </a:lnSpc>
                        <a:spcAft>
                          <a:spcPts val="800"/>
                        </a:spcAft>
                        <a:buNone/>
                      </a:pPr>
                      <a:r>
                        <a:rPr lang="en-GB" sz="1050" kern="0">
                          <a:solidFill>
                            <a:srgbClr val="333333"/>
                          </a:solidFill>
                          <a:effectLst/>
                        </a:rPr>
                        <a:t>Self-Referral</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32.3% (10/31)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16.2% (6/37)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18.8% (9/48)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37.3% (19/51)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29.4% (10/34)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35.5% (11/31)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45.2% (14/31)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30.0% (79/263)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3381150414"/>
                  </a:ext>
                </a:extLst>
              </a:tr>
              <a:tr h="382610">
                <a:tc>
                  <a:txBody>
                    <a:bodyPr/>
                    <a:lstStyle/>
                    <a:p>
                      <a:pPr algn="ctr">
                        <a:lnSpc>
                          <a:spcPct val="115000"/>
                        </a:lnSpc>
                        <a:spcAft>
                          <a:spcPts val="800"/>
                        </a:spcAft>
                        <a:buNone/>
                      </a:pPr>
                      <a:r>
                        <a:rPr lang="en-GB" sz="1050" kern="0">
                          <a:solidFill>
                            <a:srgbClr val="333333"/>
                          </a:solidFill>
                          <a:effectLst/>
                        </a:rPr>
                        <a:t>Parent or Carer</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29.0% (9/31)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13.5% (5/37)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18.8% (9/48)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35.3% (18/51)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32.4% (11/34)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29.0% (9/31)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45.2% (14/31)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28.5% (75/263)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1707797088"/>
                  </a:ext>
                </a:extLst>
              </a:tr>
              <a:tr h="706871">
                <a:tc>
                  <a:txBody>
                    <a:bodyPr/>
                    <a:lstStyle/>
                    <a:p>
                      <a:pPr algn="ctr">
                        <a:lnSpc>
                          <a:spcPct val="115000"/>
                        </a:lnSpc>
                        <a:spcAft>
                          <a:spcPts val="800"/>
                        </a:spcAft>
                        <a:buNone/>
                      </a:pPr>
                      <a:r>
                        <a:rPr lang="en-GB" sz="1050" kern="0">
                          <a:solidFill>
                            <a:srgbClr val="333333"/>
                          </a:solidFill>
                          <a:effectLst/>
                        </a:rPr>
                        <a:t>Community Mental Health Service (e.g. CAMHS, CMHT)</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61.3% (19/31)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73.0% (27/37)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79.2% (38/48)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84.3% (43/51)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82.4% (28/34)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67.7% (21/31)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83.9% (26/31)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76.8% (202/263)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2082818689"/>
                  </a:ext>
                </a:extLst>
              </a:tr>
              <a:tr h="382610">
                <a:tc>
                  <a:txBody>
                    <a:bodyPr/>
                    <a:lstStyle/>
                    <a:p>
                      <a:pPr algn="ctr">
                        <a:lnSpc>
                          <a:spcPct val="115000"/>
                        </a:lnSpc>
                        <a:spcAft>
                          <a:spcPts val="800"/>
                        </a:spcAft>
                        <a:buNone/>
                      </a:pPr>
                      <a:r>
                        <a:rPr lang="en-GB" sz="1050" kern="0">
                          <a:solidFill>
                            <a:srgbClr val="333333"/>
                          </a:solidFill>
                          <a:effectLst/>
                        </a:rPr>
                        <a:t>CEDS</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87.1% (27/31)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86.5% (32/37)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85.4% (41/48)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74.5% (38/51)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85.3% (29/34)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67.7% (21/31)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74.2% (23/31)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80.2% (211/263)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2343062068"/>
                  </a:ext>
                </a:extLst>
              </a:tr>
              <a:tr h="382610">
                <a:tc>
                  <a:txBody>
                    <a:bodyPr/>
                    <a:lstStyle/>
                    <a:p>
                      <a:pPr algn="ctr">
                        <a:lnSpc>
                          <a:spcPct val="115000"/>
                        </a:lnSpc>
                        <a:spcAft>
                          <a:spcPts val="800"/>
                        </a:spcAft>
                        <a:buNone/>
                      </a:pPr>
                      <a:r>
                        <a:rPr lang="en-GB" sz="1050" kern="0">
                          <a:solidFill>
                            <a:srgbClr val="333333"/>
                          </a:solidFill>
                          <a:effectLst/>
                        </a:rPr>
                        <a:t>Medical Ward</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48.4% (15/31)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45.9% (17/37)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68.8% (33/48)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62.7% (32/51)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70.6% (24/34)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61.3% (19/31)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67.7% (21/31)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61.2% (161/263)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301314103"/>
                  </a:ext>
                </a:extLst>
              </a:tr>
              <a:tr h="515016">
                <a:tc>
                  <a:txBody>
                    <a:bodyPr/>
                    <a:lstStyle/>
                    <a:p>
                      <a:pPr algn="ctr">
                        <a:lnSpc>
                          <a:spcPct val="115000"/>
                        </a:lnSpc>
                        <a:spcAft>
                          <a:spcPts val="800"/>
                        </a:spcAft>
                        <a:buNone/>
                      </a:pPr>
                      <a:r>
                        <a:rPr lang="en-GB" sz="1050" kern="0">
                          <a:solidFill>
                            <a:srgbClr val="333333"/>
                          </a:solidFill>
                          <a:effectLst/>
                        </a:rPr>
                        <a:t>Inpatient Psychiatric Unit</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58.1% (18/31)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54.1% (20/37)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66.7% (32/48)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56.9% (29/51)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61.8% (21/34)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48.4% (15/31)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71.0% (22/31)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59.7% (157/263)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2502782879"/>
                  </a:ext>
                </a:extLst>
              </a:tr>
              <a:tr h="382610">
                <a:tc>
                  <a:txBody>
                    <a:bodyPr/>
                    <a:lstStyle/>
                    <a:p>
                      <a:pPr algn="ctr">
                        <a:lnSpc>
                          <a:spcPct val="115000"/>
                        </a:lnSpc>
                        <a:spcAft>
                          <a:spcPts val="800"/>
                        </a:spcAft>
                        <a:buNone/>
                      </a:pPr>
                      <a:r>
                        <a:rPr lang="en-GB" sz="1050" kern="0">
                          <a:solidFill>
                            <a:srgbClr val="333333"/>
                          </a:solidFill>
                          <a:effectLst/>
                        </a:rPr>
                        <a:t>Educational Institution</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35.5% (11/31)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24.3% (9/37)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43.8% (21/48)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33.3% (17/51)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44.1% (15/34)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38.7% (12/31)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51.6% (16/31)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38.4% (101/263)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9970275"/>
                  </a:ext>
                </a:extLst>
              </a:tr>
              <a:tr h="382610">
                <a:tc>
                  <a:txBody>
                    <a:bodyPr/>
                    <a:lstStyle/>
                    <a:p>
                      <a:pPr algn="ctr">
                        <a:lnSpc>
                          <a:spcPct val="115000"/>
                        </a:lnSpc>
                        <a:spcAft>
                          <a:spcPts val="800"/>
                        </a:spcAft>
                        <a:buNone/>
                      </a:pPr>
                      <a:r>
                        <a:rPr lang="en-GB" sz="1050" kern="0">
                          <a:solidFill>
                            <a:srgbClr val="333333"/>
                          </a:solidFill>
                          <a:effectLst/>
                        </a:rPr>
                        <a:t>Other</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16.1% (5/31)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24.3% (9/37)</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25.0% (12/48)</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15.7% (8/51)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20.6% (7/34)</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16.1% (5/31)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16.1% (5/31)</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tc>
                  <a:txBody>
                    <a:bodyPr/>
                    <a:lstStyle/>
                    <a:p>
                      <a:pPr algn="ctr">
                        <a:lnSpc>
                          <a:spcPct val="115000"/>
                        </a:lnSpc>
                        <a:spcAft>
                          <a:spcPts val="800"/>
                        </a:spcAft>
                        <a:buNone/>
                      </a:pPr>
                      <a:r>
                        <a:rPr lang="en-GB" sz="1050" kern="0">
                          <a:solidFill>
                            <a:srgbClr val="333333"/>
                          </a:solidFill>
                          <a:effectLst/>
                        </a:rPr>
                        <a:t>19.4% (51/263)</a:t>
                      </a:r>
                      <a:endParaRPr lang="en-GB" sz="16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6570" marR="66570" marT="0" marB="0" anchor="ctr"/>
                </a:tc>
                <a:extLst>
                  <a:ext uri="{0D108BD9-81ED-4DB2-BD59-A6C34878D82A}">
                    <a16:rowId xmlns:a16="http://schemas.microsoft.com/office/drawing/2014/main" val="2840549534"/>
                  </a:ext>
                </a:extLst>
              </a:tr>
            </a:tbl>
          </a:graphicData>
        </a:graphic>
      </p:graphicFrame>
    </p:spTree>
    <p:extLst>
      <p:ext uri="{BB962C8B-B14F-4D97-AF65-F5344CB8AC3E}">
        <p14:creationId xmlns:p14="http://schemas.microsoft.com/office/powerpoint/2010/main" val="56478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9A31-C2FD-D46A-CC81-1BA7A98320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E39958-6391-86AC-B6C1-ECFDF8C15EFF}"/>
              </a:ext>
            </a:extLst>
          </p:cNvPr>
          <p:cNvSpPr>
            <a:spLocks noGrp="1"/>
          </p:cNvSpPr>
          <p:nvPr>
            <p:ph type="title"/>
          </p:nvPr>
        </p:nvSpPr>
        <p:spPr>
          <a:xfrm>
            <a:off x="838200" y="227291"/>
            <a:ext cx="10515600" cy="1325563"/>
          </a:xfrm>
        </p:spPr>
        <p:txBody>
          <a:bodyPr>
            <a:normAutofit/>
          </a:bodyPr>
          <a:lstStyle/>
          <a:p>
            <a:r>
              <a:rPr lang="en-GB" sz="4000"/>
              <a:t>Referral Pathways, by Service Type</a:t>
            </a:r>
          </a:p>
        </p:txBody>
      </p:sp>
      <p:graphicFrame>
        <p:nvGraphicFramePr>
          <p:cNvPr id="2" name="Table 1">
            <a:extLst>
              <a:ext uri="{FF2B5EF4-FFF2-40B4-BE49-F238E27FC236}">
                <a16:creationId xmlns:a16="http://schemas.microsoft.com/office/drawing/2014/main" id="{2261AC49-1A2E-1D1E-0775-2969A888FD68}"/>
              </a:ext>
            </a:extLst>
          </p:cNvPr>
          <p:cNvGraphicFramePr>
            <a:graphicFrameLocks noGrp="1"/>
          </p:cNvGraphicFramePr>
          <p:nvPr>
            <p:extLst>
              <p:ext uri="{D42A27DB-BD31-4B8C-83A1-F6EECF244321}">
                <p14:modId xmlns:p14="http://schemas.microsoft.com/office/powerpoint/2010/main" val="499828058"/>
              </p:ext>
            </p:extLst>
          </p:nvPr>
        </p:nvGraphicFramePr>
        <p:xfrm>
          <a:off x="838200" y="1552853"/>
          <a:ext cx="10755086" cy="4804402"/>
        </p:xfrm>
        <a:graphic>
          <a:graphicData uri="http://schemas.openxmlformats.org/drawingml/2006/table">
            <a:tbl>
              <a:tblPr firstRow="1" firstCol="1" bandRow="1">
                <a:tableStyleId>{1FECB4D8-DB02-4DC6-A0A2-4F2EBAE1DC90}</a:tableStyleId>
              </a:tblPr>
              <a:tblGrid>
                <a:gridCol w="1390017">
                  <a:extLst>
                    <a:ext uri="{9D8B030D-6E8A-4147-A177-3AD203B41FA5}">
                      <a16:colId xmlns:a16="http://schemas.microsoft.com/office/drawing/2014/main" val="3976839788"/>
                    </a:ext>
                  </a:extLst>
                </a:gridCol>
                <a:gridCol w="1170043">
                  <a:extLst>
                    <a:ext uri="{9D8B030D-6E8A-4147-A177-3AD203B41FA5}">
                      <a16:colId xmlns:a16="http://schemas.microsoft.com/office/drawing/2014/main" val="1117329849"/>
                    </a:ext>
                  </a:extLst>
                </a:gridCol>
                <a:gridCol w="1170043">
                  <a:extLst>
                    <a:ext uri="{9D8B030D-6E8A-4147-A177-3AD203B41FA5}">
                      <a16:colId xmlns:a16="http://schemas.microsoft.com/office/drawing/2014/main" val="3302916484"/>
                    </a:ext>
                  </a:extLst>
                </a:gridCol>
                <a:gridCol w="1171618">
                  <a:extLst>
                    <a:ext uri="{9D8B030D-6E8A-4147-A177-3AD203B41FA5}">
                      <a16:colId xmlns:a16="http://schemas.microsoft.com/office/drawing/2014/main" val="3314727988"/>
                    </a:ext>
                  </a:extLst>
                </a:gridCol>
                <a:gridCol w="1170043">
                  <a:extLst>
                    <a:ext uri="{9D8B030D-6E8A-4147-A177-3AD203B41FA5}">
                      <a16:colId xmlns:a16="http://schemas.microsoft.com/office/drawing/2014/main" val="189061872"/>
                    </a:ext>
                  </a:extLst>
                </a:gridCol>
                <a:gridCol w="1170043">
                  <a:extLst>
                    <a:ext uri="{9D8B030D-6E8A-4147-A177-3AD203B41FA5}">
                      <a16:colId xmlns:a16="http://schemas.microsoft.com/office/drawing/2014/main" val="3372137327"/>
                    </a:ext>
                  </a:extLst>
                </a:gridCol>
                <a:gridCol w="1171618">
                  <a:extLst>
                    <a:ext uri="{9D8B030D-6E8A-4147-A177-3AD203B41FA5}">
                      <a16:colId xmlns:a16="http://schemas.microsoft.com/office/drawing/2014/main" val="2679148800"/>
                    </a:ext>
                  </a:extLst>
                </a:gridCol>
                <a:gridCol w="1170043">
                  <a:extLst>
                    <a:ext uri="{9D8B030D-6E8A-4147-A177-3AD203B41FA5}">
                      <a16:colId xmlns:a16="http://schemas.microsoft.com/office/drawing/2014/main" val="4156715069"/>
                    </a:ext>
                  </a:extLst>
                </a:gridCol>
                <a:gridCol w="1171618">
                  <a:extLst>
                    <a:ext uri="{9D8B030D-6E8A-4147-A177-3AD203B41FA5}">
                      <a16:colId xmlns:a16="http://schemas.microsoft.com/office/drawing/2014/main" val="886194170"/>
                    </a:ext>
                  </a:extLst>
                </a:gridCol>
              </a:tblGrid>
              <a:tr h="623888">
                <a:tc>
                  <a:txBody>
                    <a:bodyPr/>
                    <a:lstStyle/>
                    <a:p>
                      <a:pPr algn="ctr">
                        <a:lnSpc>
                          <a:spcPct val="115000"/>
                        </a:lnSpc>
                        <a:spcAft>
                          <a:spcPts val="800"/>
                        </a:spcAft>
                        <a:buNone/>
                      </a:pPr>
                      <a:r>
                        <a:rPr lang="en-GB" sz="1000" kern="0">
                          <a:effectLst/>
                        </a:rPr>
                        <a:t>Service Type</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Community Adult (n=61)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Community All Age (n=15)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Community CYP (n=84)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Day Patient Adult (n=15)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Day Patient CYP (n=8)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Inpatient Adult (n=30)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Inpatient CYP (n=43)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effectLst/>
                        </a:rPr>
                        <a:t>Other (n=7)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1670624904"/>
                  </a:ext>
                </a:extLst>
              </a:tr>
              <a:tr h="305539">
                <a:tc>
                  <a:txBody>
                    <a:bodyPr/>
                    <a:lstStyle/>
                    <a:p>
                      <a:pPr algn="ctr">
                        <a:lnSpc>
                          <a:spcPct val="115000"/>
                        </a:lnSpc>
                        <a:spcAft>
                          <a:spcPts val="800"/>
                        </a:spcAft>
                        <a:buNone/>
                      </a:pPr>
                      <a:r>
                        <a:rPr lang="en-GB" sz="1000" kern="0">
                          <a:solidFill>
                            <a:srgbClr val="333333"/>
                          </a:solidFill>
                          <a:effectLst/>
                        </a:rPr>
                        <a:t>GP</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82.0% (50/61)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100.0% (15/15)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88.1% (74/84)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6.7% (1/15)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20.0% (6/30)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7.0% (3/43)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85.7% (6/7)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3738843044"/>
                  </a:ext>
                </a:extLst>
              </a:tr>
              <a:tr h="363694">
                <a:tc>
                  <a:txBody>
                    <a:bodyPr/>
                    <a:lstStyle/>
                    <a:p>
                      <a:pPr algn="ctr">
                        <a:lnSpc>
                          <a:spcPct val="115000"/>
                        </a:lnSpc>
                        <a:spcAft>
                          <a:spcPts val="800"/>
                        </a:spcAft>
                        <a:buNone/>
                      </a:pPr>
                      <a:r>
                        <a:rPr lang="en-GB" sz="1000" kern="0">
                          <a:solidFill>
                            <a:srgbClr val="333333"/>
                          </a:solidFill>
                          <a:effectLst/>
                        </a:rPr>
                        <a:t>Social Care</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45.9% (28/61)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93.3% (14/15)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78.6% (66/84)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6.7% (1/15)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13.3% (4/30)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4.7% (2/43)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85.7% (6/7)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3442522362"/>
                  </a:ext>
                </a:extLst>
              </a:tr>
              <a:tr h="358490">
                <a:tc>
                  <a:txBody>
                    <a:bodyPr/>
                    <a:lstStyle/>
                    <a:p>
                      <a:pPr algn="ctr">
                        <a:lnSpc>
                          <a:spcPct val="115000"/>
                        </a:lnSpc>
                        <a:spcAft>
                          <a:spcPts val="800"/>
                        </a:spcAft>
                        <a:buNone/>
                      </a:pPr>
                      <a:r>
                        <a:rPr lang="en-GB" sz="1000" kern="0">
                          <a:solidFill>
                            <a:srgbClr val="333333"/>
                          </a:solidFill>
                          <a:effectLst/>
                        </a:rPr>
                        <a:t>Self Referral</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14.8% (9/61)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53.3% (8/15)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61.9% (52/84)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3.3% (1/30)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7.0% (3/43)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85.7% (6/7)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665671396"/>
                  </a:ext>
                </a:extLst>
              </a:tr>
              <a:tr h="357333">
                <a:tc>
                  <a:txBody>
                    <a:bodyPr/>
                    <a:lstStyle/>
                    <a:p>
                      <a:pPr algn="ctr">
                        <a:lnSpc>
                          <a:spcPct val="115000"/>
                        </a:lnSpc>
                        <a:spcAft>
                          <a:spcPts val="800"/>
                        </a:spcAft>
                        <a:buNone/>
                      </a:pPr>
                      <a:r>
                        <a:rPr lang="en-GB" sz="1000" kern="0">
                          <a:solidFill>
                            <a:srgbClr val="333333"/>
                          </a:solidFill>
                          <a:effectLst/>
                        </a:rPr>
                        <a:t>Parent or carer</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6.6% (4/61)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73.3% (11/15)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60.7% (51/84)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3.3% (1/30)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 (3/43)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71.4% (5/7)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3702654802"/>
                  </a:ext>
                </a:extLst>
              </a:tr>
              <a:tr h="744297">
                <a:tc>
                  <a:txBody>
                    <a:bodyPr/>
                    <a:lstStyle/>
                    <a:p>
                      <a:pPr algn="ctr">
                        <a:lnSpc>
                          <a:spcPct val="115000"/>
                        </a:lnSpc>
                        <a:spcAft>
                          <a:spcPts val="800"/>
                        </a:spcAft>
                        <a:buNone/>
                      </a:pPr>
                      <a:r>
                        <a:rPr lang="en-GB" sz="1000" kern="0">
                          <a:solidFill>
                            <a:srgbClr val="333333"/>
                          </a:solidFill>
                          <a:effectLst/>
                        </a:rPr>
                        <a:t>Community Mental Health Service (e.g. CAMHS, CMHT)</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90.2% (55/61)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100.0% (15/15)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95.2% (80/84)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13.3% (2/15)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25.0% (2/8)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33.3% (10/30)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76.7% (33/43)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71.4% (5/7)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2731299713"/>
                  </a:ext>
                </a:extLst>
              </a:tr>
              <a:tr h="360223">
                <a:tc>
                  <a:txBody>
                    <a:bodyPr/>
                    <a:lstStyle/>
                    <a:p>
                      <a:pPr algn="ctr">
                        <a:lnSpc>
                          <a:spcPct val="115000"/>
                        </a:lnSpc>
                        <a:spcAft>
                          <a:spcPts val="800"/>
                        </a:spcAft>
                        <a:buNone/>
                      </a:pPr>
                      <a:r>
                        <a:rPr lang="en-GB" sz="1000" kern="0">
                          <a:solidFill>
                            <a:srgbClr val="333333"/>
                          </a:solidFill>
                          <a:effectLst/>
                        </a:rPr>
                        <a:t>CEDS</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77.0% (47/61)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86.7% (13/15)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81.0% (68/84)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80.0% (12/15)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100.0% (8/8)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70.0% (21/30)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81.4% (35/43)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100.0% (7/7)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3032793909"/>
                  </a:ext>
                </a:extLst>
              </a:tr>
              <a:tr h="360223">
                <a:tc>
                  <a:txBody>
                    <a:bodyPr/>
                    <a:lstStyle/>
                    <a:p>
                      <a:pPr algn="ctr">
                        <a:lnSpc>
                          <a:spcPct val="115000"/>
                        </a:lnSpc>
                        <a:spcAft>
                          <a:spcPts val="800"/>
                        </a:spcAft>
                        <a:buNone/>
                      </a:pPr>
                      <a:r>
                        <a:rPr lang="en-GB" sz="1000" kern="0">
                          <a:solidFill>
                            <a:srgbClr val="333333"/>
                          </a:solidFill>
                          <a:effectLst/>
                        </a:rPr>
                        <a:t>Medical ward</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83.6% (51/61)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80.0% (12/15)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88.1% (74/84)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6.7% (1/15)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12.5% (1/8)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26.7% (8/30)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27.9% (12/43)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28.6% (2/7)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139873645"/>
                  </a:ext>
                </a:extLst>
              </a:tr>
              <a:tr h="462576">
                <a:tc>
                  <a:txBody>
                    <a:bodyPr/>
                    <a:lstStyle/>
                    <a:p>
                      <a:pPr algn="ctr">
                        <a:lnSpc>
                          <a:spcPct val="115000"/>
                        </a:lnSpc>
                        <a:spcAft>
                          <a:spcPts val="800"/>
                        </a:spcAft>
                        <a:buNone/>
                      </a:pPr>
                      <a:r>
                        <a:rPr lang="en-GB" sz="1000" kern="0">
                          <a:solidFill>
                            <a:srgbClr val="333333"/>
                          </a:solidFill>
                          <a:effectLst/>
                        </a:rPr>
                        <a:t>Inpatient psychiatric unit</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73.8% (45/61)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73.3% (11/15)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75.0% (63/84)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20.0% (3/15)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25.0% (2/8)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23.3% (7/30)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55.8% (24/43)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28.6% (2/7)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1460207905"/>
                  </a:ext>
                </a:extLst>
              </a:tr>
              <a:tr h="419202">
                <a:tc>
                  <a:txBody>
                    <a:bodyPr/>
                    <a:lstStyle/>
                    <a:p>
                      <a:pPr algn="ctr">
                        <a:lnSpc>
                          <a:spcPct val="115000"/>
                        </a:lnSpc>
                        <a:spcAft>
                          <a:spcPts val="800"/>
                        </a:spcAft>
                        <a:buNone/>
                      </a:pPr>
                      <a:r>
                        <a:rPr lang="en-GB" sz="1000" kern="0">
                          <a:solidFill>
                            <a:srgbClr val="333333"/>
                          </a:solidFill>
                          <a:effectLst/>
                        </a:rPr>
                        <a:t>Educational institution</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27.9% (17/61)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93.3% (14/15)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77.4% (65/84)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71.4% (5/7)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1169178918"/>
                  </a:ext>
                </a:extLst>
              </a:tr>
              <a:tr h="448937">
                <a:tc>
                  <a:txBody>
                    <a:bodyPr/>
                    <a:lstStyle/>
                    <a:p>
                      <a:pPr algn="ctr">
                        <a:lnSpc>
                          <a:spcPct val="115000"/>
                        </a:lnSpc>
                        <a:spcAft>
                          <a:spcPts val="800"/>
                        </a:spcAft>
                        <a:buNone/>
                      </a:pPr>
                      <a:r>
                        <a:rPr lang="en-GB" sz="1000" kern="0">
                          <a:solidFill>
                            <a:srgbClr val="333333"/>
                          </a:solidFill>
                          <a:effectLst/>
                        </a:rPr>
                        <a:t>Other</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23.0% (14/61)</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6.7% (1/15)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14.3% (12/84)</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33.3% (5/15)</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 (0/8)</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33.3% (10/30)</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20.9% (9/43)</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tc>
                  <a:txBody>
                    <a:bodyPr/>
                    <a:lstStyle/>
                    <a:p>
                      <a:pPr algn="ctr">
                        <a:lnSpc>
                          <a:spcPct val="115000"/>
                        </a:lnSpc>
                        <a:spcAft>
                          <a:spcPts val="800"/>
                        </a:spcAft>
                        <a:buNone/>
                      </a:pPr>
                      <a:r>
                        <a:rPr lang="en-GB" sz="1000" kern="0">
                          <a:solidFill>
                            <a:srgbClr val="333333"/>
                          </a:solidFill>
                          <a:effectLst/>
                        </a:rPr>
                        <a:t>0.0%</a:t>
                      </a:r>
                      <a:endParaRPr lang="en-GB" sz="1100" kern="100">
                        <a:solidFill>
                          <a:srgbClr val="333333"/>
                        </a:solidFill>
                        <a:effectLst/>
                      </a:endParaRPr>
                    </a:p>
                    <a:p>
                      <a:pPr algn="ctr">
                        <a:lnSpc>
                          <a:spcPct val="115000"/>
                        </a:lnSpc>
                        <a:spcAft>
                          <a:spcPts val="800"/>
                        </a:spcAft>
                        <a:buNone/>
                      </a:pPr>
                      <a:r>
                        <a:rPr lang="en-GB" sz="1000" kern="0">
                          <a:solidFill>
                            <a:srgbClr val="333333"/>
                          </a:solidFill>
                          <a:effectLst/>
                        </a:rPr>
                        <a:t>(0/7)</a:t>
                      </a:r>
                      <a:endParaRPr lang="en-GB" sz="11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55755" marR="55755" marT="0" marB="0" anchor="ctr"/>
                </a:tc>
                <a:extLst>
                  <a:ext uri="{0D108BD9-81ED-4DB2-BD59-A6C34878D82A}">
                    <a16:rowId xmlns:a16="http://schemas.microsoft.com/office/drawing/2014/main" val="1325018544"/>
                  </a:ext>
                </a:extLst>
              </a:tr>
            </a:tbl>
          </a:graphicData>
        </a:graphic>
      </p:graphicFrame>
    </p:spTree>
    <p:extLst>
      <p:ext uri="{BB962C8B-B14F-4D97-AF65-F5344CB8AC3E}">
        <p14:creationId xmlns:p14="http://schemas.microsoft.com/office/powerpoint/2010/main" val="3043912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FDA38-2E45-C7F1-5E2E-9973611E86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54DE7B-8CCA-3BD5-6AE3-4131BF677CF1}"/>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98CDC864-6FA4-E17C-7836-6BE1FCF9255E}"/>
              </a:ext>
            </a:extLst>
          </p:cNvPr>
          <p:cNvSpPr txBox="1"/>
          <p:nvPr/>
        </p:nvSpPr>
        <p:spPr>
          <a:xfrm>
            <a:off x="1790701" y="2036479"/>
            <a:ext cx="8648699" cy="2862322"/>
          </a:xfrm>
          <a:prstGeom prst="rect">
            <a:avLst/>
          </a:prstGeom>
          <a:noFill/>
        </p:spPr>
        <p:txBody>
          <a:bodyPr wrap="square" rtlCol="0">
            <a:spAutoFit/>
          </a:bodyPr>
          <a:lstStyle/>
          <a:p>
            <a:r>
              <a:rPr lang="en-GB" sz="3600"/>
              <a:t>I self referred to CAMHS on the Monday back to school after Christmas and we were seen on Friday – that was great but equally a function of how ill my son was.</a:t>
            </a:r>
            <a:endParaRPr lang="en-GB" sz="3600">
              <a:solidFill>
                <a:srgbClr val="333333"/>
              </a:solidFill>
            </a:endParaRPr>
          </a:p>
        </p:txBody>
      </p:sp>
      <p:pic>
        <p:nvPicPr>
          <p:cNvPr id="8" name="Graphic 7" descr="Open quotation mark with solid fill">
            <a:extLst>
              <a:ext uri="{FF2B5EF4-FFF2-40B4-BE49-F238E27FC236}">
                <a16:creationId xmlns:a16="http://schemas.microsoft.com/office/drawing/2014/main" id="{C04BB5D3-3694-D8C6-D34E-E145295252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1C908910-6914-C684-C44D-9D965B8AA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9DBAC258-1125-353A-A02A-12CA37BA4A12}"/>
              </a:ext>
            </a:extLst>
          </p:cNvPr>
          <p:cNvSpPr txBox="1"/>
          <p:nvPr/>
        </p:nvSpPr>
        <p:spPr>
          <a:xfrm>
            <a:off x="9250873" y="5376580"/>
            <a:ext cx="1906291" cy="707886"/>
          </a:xfrm>
          <a:prstGeom prst="rect">
            <a:avLst/>
          </a:prstGeom>
          <a:noFill/>
        </p:spPr>
        <p:txBody>
          <a:bodyPr wrap="none" rtlCol="0">
            <a:spAutoFit/>
          </a:bodyPr>
          <a:lstStyle/>
          <a:p>
            <a:r>
              <a:rPr lang="en-GB" sz="4000"/>
              <a:t>- Carer</a:t>
            </a:r>
          </a:p>
        </p:txBody>
      </p:sp>
      <p:pic>
        <p:nvPicPr>
          <p:cNvPr id="12" name="Graphic 11" descr="Users with solid fill">
            <a:extLst>
              <a:ext uri="{FF2B5EF4-FFF2-40B4-BE49-F238E27FC236}">
                <a16:creationId xmlns:a16="http://schemas.microsoft.com/office/drawing/2014/main" id="{0839B905-CDBF-ADF2-D89B-14930F7E9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299482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CCCC16-DD6A-87F4-AE9A-31FA2142173E}"/>
              </a:ext>
            </a:extLst>
          </p:cNvPr>
          <p:cNvSpPr>
            <a:spLocks noGrp="1"/>
          </p:cNvSpPr>
          <p:nvPr>
            <p:ph type="body" sz="quarter" idx="13"/>
          </p:nvPr>
        </p:nvSpPr>
        <p:spPr/>
        <p:txBody>
          <a:bodyPr/>
          <a:lstStyle/>
          <a:p>
            <a:r>
              <a:rPr lang="en-GB"/>
              <a:t>Exclusion Criteria</a:t>
            </a:r>
          </a:p>
        </p:txBody>
      </p:sp>
    </p:spTree>
    <p:extLst>
      <p:ext uri="{BB962C8B-B14F-4D97-AF65-F5344CB8AC3E}">
        <p14:creationId xmlns:p14="http://schemas.microsoft.com/office/powerpoint/2010/main" val="1379915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2298-B2AF-F488-B21D-3D87C82C2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8843D6-0644-08ED-5941-D49204F9FAA8}"/>
              </a:ext>
            </a:extLst>
          </p:cNvPr>
          <p:cNvSpPr>
            <a:spLocks noGrp="1"/>
          </p:cNvSpPr>
          <p:nvPr>
            <p:ph type="title"/>
          </p:nvPr>
        </p:nvSpPr>
        <p:spPr>
          <a:xfrm>
            <a:off x="858719" y="250371"/>
            <a:ext cx="10515600" cy="1325563"/>
          </a:xfrm>
        </p:spPr>
        <p:txBody>
          <a:bodyPr>
            <a:normAutofit/>
          </a:bodyPr>
          <a:lstStyle/>
          <a:p>
            <a:r>
              <a:rPr lang="en-GB" sz="4000"/>
              <a:t>Exclusion Criteria, by Service Type</a:t>
            </a:r>
          </a:p>
        </p:txBody>
      </p:sp>
      <p:graphicFrame>
        <p:nvGraphicFramePr>
          <p:cNvPr id="2" name="Chart 1">
            <a:extLst>
              <a:ext uri="{FF2B5EF4-FFF2-40B4-BE49-F238E27FC236}">
                <a16:creationId xmlns:a16="http://schemas.microsoft.com/office/drawing/2014/main" id="{C730ADCF-F193-418C-8EB2-96471FF25C70}"/>
              </a:ext>
            </a:extLst>
          </p:cNvPr>
          <p:cNvGraphicFramePr/>
          <p:nvPr>
            <p:extLst>
              <p:ext uri="{D42A27DB-BD31-4B8C-83A1-F6EECF244321}">
                <p14:modId xmlns:p14="http://schemas.microsoft.com/office/powerpoint/2010/main" val="3982472741"/>
              </p:ext>
            </p:extLst>
          </p:nvPr>
        </p:nvGraphicFramePr>
        <p:xfrm>
          <a:off x="858719" y="1393370"/>
          <a:ext cx="10734568" cy="5301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138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99ACA-3B04-FDF1-EEA7-F3ED9E0534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A8A7F4-DD05-8D36-D174-9F6EFC8FF2AE}"/>
              </a:ext>
            </a:extLst>
          </p:cNvPr>
          <p:cNvSpPr>
            <a:spLocks noGrp="1"/>
          </p:cNvSpPr>
          <p:nvPr>
            <p:ph type="body" sz="quarter" idx="13"/>
          </p:nvPr>
        </p:nvSpPr>
        <p:spPr/>
        <p:txBody>
          <a:bodyPr/>
          <a:lstStyle/>
          <a:p>
            <a:r>
              <a:rPr lang="en-GB"/>
              <a:t>Access and Waiting Times</a:t>
            </a:r>
          </a:p>
        </p:txBody>
      </p:sp>
    </p:spTree>
    <p:extLst>
      <p:ext uri="{BB962C8B-B14F-4D97-AF65-F5344CB8AC3E}">
        <p14:creationId xmlns:p14="http://schemas.microsoft.com/office/powerpoint/2010/main" val="277331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A6C05-0A93-5516-B162-ED73A23A34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98D206-DEE8-932D-23F6-DDEDBBB8EC06}"/>
              </a:ext>
            </a:extLst>
          </p:cNvPr>
          <p:cNvSpPr>
            <a:spLocks noGrp="1"/>
          </p:cNvSpPr>
          <p:nvPr>
            <p:ph type="title"/>
          </p:nvPr>
        </p:nvSpPr>
        <p:spPr>
          <a:xfrm>
            <a:off x="838200" y="196000"/>
            <a:ext cx="10515600" cy="1325563"/>
          </a:xfrm>
        </p:spPr>
        <p:txBody>
          <a:bodyPr/>
          <a:lstStyle/>
          <a:p>
            <a:r>
              <a:rPr lang="en-GB" b="1">
                <a:solidFill>
                  <a:srgbClr val="00558F"/>
                </a:solidFill>
                <a:latin typeface="Montserrat" panose="00000500000000000000" pitchFamily="2" charset="0"/>
              </a:rPr>
              <a:t>Methodology</a:t>
            </a:r>
            <a:endParaRPr lang="en-GB"/>
          </a:p>
        </p:txBody>
      </p:sp>
      <p:pic>
        <p:nvPicPr>
          <p:cNvPr id="5" name="Picture 4">
            <a:extLst>
              <a:ext uri="{FF2B5EF4-FFF2-40B4-BE49-F238E27FC236}">
                <a16:creationId xmlns:a16="http://schemas.microsoft.com/office/drawing/2014/main" id="{DD7F0A1D-39DF-8BCF-9028-E7231B07B484}"/>
              </a:ext>
            </a:extLst>
          </p:cNvPr>
          <p:cNvPicPr>
            <a:picLocks noChangeAspect="1"/>
          </p:cNvPicPr>
          <p:nvPr/>
        </p:nvPicPr>
        <p:blipFill>
          <a:blip r:embed="rId2"/>
          <a:stretch>
            <a:fillRect/>
          </a:stretch>
        </p:blipFill>
        <p:spPr>
          <a:xfrm>
            <a:off x="838200" y="1521563"/>
            <a:ext cx="9102213" cy="5135709"/>
          </a:xfrm>
          <a:prstGeom prst="rect">
            <a:avLst/>
          </a:prstGeom>
        </p:spPr>
      </p:pic>
      <p:sp>
        <p:nvSpPr>
          <p:cNvPr id="2" name="TextBox 1">
            <a:extLst>
              <a:ext uri="{FF2B5EF4-FFF2-40B4-BE49-F238E27FC236}">
                <a16:creationId xmlns:a16="http://schemas.microsoft.com/office/drawing/2014/main" id="{C4CF4117-D3FA-0A6B-0B2E-80E40FA04E5C}"/>
              </a:ext>
            </a:extLst>
          </p:cNvPr>
          <p:cNvSpPr txBox="1"/>
          <p:nvPr/>
        </p:nvSpPr>
        <p:spPr>
          <a:xfrm>
            <a:off x="890984" y="5474130"/>
            <a:ext cx="3194405" cy="200055"/>
          </a:xfrm>
          <a:prstGeom prst="rect">
            <a:avLst/>
          </a:prstGeom>
          <a:noFill/>
        </p:spPr>
        <p:txBody>
          <a:bodyPr wrap="square" rtlCol="0">
            <a:spAutoFit/>
          </a:bodyPr>
          <a:lstStyle/>
          <a:p>
            <a:r>
              <a:rPr lang="en-GB" sz="700"/>
              <a:t>Data collection took place between </a:t>
            </a:r>
            <a:r>
              <a:rPr lang="en-GB" sz="700" b="1"/>
              <a:t>January and May 2025</a:t>
            </a:r>
            <a:r>
              <a:rPr lang="en-GB" sz="700"/>
              <a:t>.</a:t>
            </a:r>
          </a:p>
        </p:txBody>
      </p:sp>
    </p:spTree>
    <p:extLst>
      <p:ext uri="{BB962C8B-B14F-4D97-AF65-F5344CB8AC3E}">
        <p14:creationId xmlns:p14="http://schemas.microsoft.com/office/powerpoint/2010/main" val="282763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F25C0-1587-2D9F-536D-3EC5BADA27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152973-6D37-89D7-9848-A3D22DAC0E21}"/>
              </a:ext>
            </a:extLst>
          </p:cNvPr>
          <p:cNvSpPr>
            <a:spLocks noGrp="1"/>
          </p:cNvSpPr>
          <p:nvPr>
            <p:ph type="title"/>
          </p:nvPr>
        </p:nvSpPr>
        <p:spPr>
          <a:xfrm>
            <a:off x="838200" y="245166"/>
            <a:ext cx="10515600" cy="1325563"/>
          </a:xfrm>
        </p:spPr>
        <p:txBody>
          <a:bodyPr>
            <a:normAutofit/>
          </a:bodyPr>
          <a:lstStyle/>
          <a:p>
            <a:r>
              <a:rPr lang="en-GB" sz="4000"/>
              <a:t>Waitlist Reasons in Community Services</a:t>
            </a:r>
          </a:p>
        </p:txBody>
      </p:sp>
      <p:graphicFrame>
        <p:nvGraphicFramePr>
          <p:cNvPr id="2" name="Chart 1">
            <a:extLst>
              <a:ext uri="{FF2B5EF4-FFF2-40B4-BE49-F238E27FC236}">
                <a16:creationId xmlns:a16="http://schemas.microsoft.com/office/drawing/2014/main" id="{7FAF387E-3F7C-6C59-6AB8-766576C79B14}"/>
              </a:ext>
            </a:extLst>
          </p:cNvPr>
          <p:cNvGraphicFramePr/>
          <p:nvPr>
            <p:extLst>
              <p:ext uri="{D42A27DB-BD31-4B8C-83A1-F6EECF244321}">
                <p14:modId xmlns:p14="http://schemas.microsoft.com/office/powerpoint/2010/main" val="227024599"/>
              </p:ext>
            </p:extLst>
          </p:nvPr>
        </p:nvGraphicFramePr>
        <p:xfrm>
          <a:off x="838199" y="1590262"/>
          <a:ext cx="10752455" cy="4930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6036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F9A7-CB5C-6D36-217C-B1E43A143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FD50E4-6D8C-A429-AD0D-13AF0015C863}"/>
              </a:ext>
            </a:extLst>
          </p:cNvPr>
          <p:cNvSpPr>
            <a:spLocks noGrp="1"/>
          </p:cNvSpPr>
          <p:nvPr>
            <p:ph type="title"/>
          </p:nvPr>
        </p:nvSpPr>
        <p:spPr>
          <a:xfrm>
            <a:off x="859972" y="267525"/>
            <a:ext cx="9884229" cy="1256475"/>
          </a:xfrm>
        </p:spPr>
        <p:txBody>
          <a:bodyPr>
            <a:normAutofit/>
          </a:bodyPr>
          <a:lstStyle/>
          <a:p>
            <a:r>
              <a:rPr lang="en-GB" sz="4000"/>
              <a:t>Waiting Lists in Community Services</a:t>
            </a:r>
          </a:p>
        </p:txBody>
      </p:sp>
      <p:graphicFrame>
        <p:nvGraphicFramePr>
          <p:cNvPr id="5" name="Chart 4">
            <a:extLst>
              <a:ext uri="{FF2B5EF4-FFF2-40B4-BE49-F238E27FC236}">
                <a16:creationId xmlns:a16="http://schemas.microsoft.com/office/drawing/2014/main" id="{0779EAD6-621E-8804-CA48-78C53E1E186A}"/>
              </a:ext>
            </a:extLst>
          </p:cNvPr>
          <p:cNvGraphicFramePr>
            <a:graphicFrameLocks/>
          </p:cNvGraphicFramePr>
          <p:nvPr>
            <p:extLst>
              <p:ext uri="{D42A27DB-BD31-4B8C-83A1-F6EECF244321}">
                <p14:modId xmlns:p14="http://schemas.microsoft.com/office/powerpoint/2010/main" val="4194659250"/>
              </p:ext>
            </p:extLst>
          </p:nvPr>
        </p:nvGraphicFramePr>
        <p:xfrm>
          <a:off x="191069" y="1447312"/>
          <a:ext cx="5904931" cy="5143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40F46C2-1618-3A18-7F36-6332FC89D202}"/>
              </a:ext>
            </a:extLst>
          </p:cNvPr>
          <p:cNvGraphicFramePr/>
          <p:nvPr>
            <p:extLst>
              <p:ext uri="{D42A27DB-BD31-4B8C-83A1-F6EECF244321}">
                <p14:modId xmlns:p14="http://schemas.microsoft.com/office/powerpoint/2010/main" val="154823907"/>
              </p:ext>
            </p:extLst>
          </p:nvPr>
        </p:nvGraphicFramePr>
        <p:xfrm>
          <a:off x="6096000" y="1447311"/>
          <a:ext cx="5904931" cy="5143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3203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A690-FE76-5F7B-1EDF-5A7C24D475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819C8E-89BA-45A1-FF96-29DD282774F5}"/>
              </a:ext>
            </a:extLst>
          </p:cNvPr>
          <p:cNvSpPr>
            <a:spLocks noGrp="1"/>
          </p:cNvSpPr>
          <p:nvPr>
            <p:ph type="title"/>
          </p:nvPr>
        </p:nvSpPr>
        <p:spPr>
          <a:xfrm>
            <a:off x="838200" y="216895"/>
            <a:ext cx="10515600" cy="1325563"/>
          </a:xfrm>
        </p:spPr>
        <p:txBody>
          <a:bodyPr>
            <a:normAutofit/>
          </a:bodyPr>
          <a:lstStyle/>
          <a:p>
            <a:r>
              <a:rPr lang="en-GB" sz="4000"/>
              <a:t>Waiting Lists, by Service Type</a:t>
            </a:r>
          </a:p>
        </p:txBody>
      </p:sp>
      <p:graphicFrame>
        <p:nvGraphicFramePr>
          <p:cNvPr id="2" name="Chart 1">
            <a:extLst>
              <a:ext uri="{FF2B5EF4-FFF2-40B4-BE49-F238E27FC236}">
                <a16:creationId xmlns:a16="http://schemas.microsoft.com/office/drawing/2014/main" id="{D8F6017D-5070-89FB-9061-83B279530B53}"/>
              </a:ext>
            </a:extLst>
          </p:cNvPr>
          <p:cNvGraphicFramePr/>
          <p:nvPr>
            <p:extLst>
              <p:ext uri="{D42A27DB-BD31-4B8C-83A1-F6EECF244321}">
                <p14:modId xmlns:p14="http://schemas.microsoft.com/office/powerpoint/2010/main" val="2950507954"/>
              </p:ext>
            </p:extLst>
          </p:nvPr>
        </p:nvGraphicFramePr>
        <p:xfrm>
          <a:off x="838201" y="1542458"/>
          <a:ext cx="10744200" cy="5010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2176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7275-337F-67CA-718C-EE1A6D21B5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D5A8FB-1A90-DEEE-4D81-15A99DD898B9}"/>
              </a:ext>
            </a:extLst>
          </p:cNvPr>
          <p:cNvSpPr>
            <a:spLocks noGrp="1"/>
          </p:cNvSpPr>
          <p:nvPr>
            <p:ph type="title"/>
          </p:nvPr>
        </p:nvSpPr>
        <p:spPr>
          <a:xfrm>
            <a:off x="838200" y="244999"/>
            <a:ext cx="9786257" cy="1325563"/>
          </a:xfrm>
        </p:spPr>
        <p:txBody>
          <a:bodyPr>
            <a:normAutofit/>
          </a:bodyPr>
          <a:lstStyle/>
          <a:p>
            <a:r>
              <a:rPr lang="en-GB" sz="4000"/>
              <a:t>Waiting Times in Community Services - Median</a:t>
            </a:r>
          </a:p>
        </p:txBody>
      </p:sp>
      <p:graphicFrame>
        <p:nvGraphicFramePr>
          <p:cNvPr id="2" name="Chart 1">
            <a:extLst>
              <a:ext uri="{FF2B5EF4-FFF2-40B4-BE49-F238E27FC236}">
                <a16:creationId xmlns:a16="http://schemas.microsoft.com/office/drawing/2014/main" id="{6EC76413-41A5-53CF-D425-D6D130896FEE}"/>
              </a:ext>
            </a:extLst>
          </p:cNvPr>
          <p:cNvGraphicFramePr>
            <a:graphicFrameLocks/>
          </p:cNvGraphicFramePr>
          <p:nvPr>
            <p:extLst>
              <p:ext uri="{D42A27DB-BD31-4B8C-83A1-F6EECF244321}">
                <p14:modId xmlns:p14="http://schemas.microsoft.com/office/powerpoint/2010/main" val="3223908030"/>
              </p:ext>
            </p:extLst>
          </p:nvPr>
        </p:nvGraphicFramePr>
        <p:xfrm>
          <a:off x="364490" y="1570562"/>
          <a:ext cx="5731510" cy="4922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9A3535FD-F1E4-05EB-ACB6-AAD0D4B57591}"/>
              </a:ext>
            </a:extLst>
          </p:cNvPr>
          <p:cNvGraphicFramePr>
            <a:graphicFrameLocks/>
          </p:cNvGraphicFramePr>
          <p:nvPr>
            <p:extLst>
              <p:ext uri="{D42A27DB-BD31-4B8C-83A1-F6EECF244321}">
                <p14:modId xmlns:p14="http://schemas.microsoft.com/office/powerpoint/2010/main" val="2944274232"/>
              </p:ext>
            </p:extLst>
          </p:nvPr>
        </p:nvGraphicFramePr>
        <p:xfrm>
          <a:off x="6096000" y="1570562"/>
          <a:ext cx="5731510" cy="4922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798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ACD6-BE92-EDE2-1414-A71A31BC94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02CB3F-43FF-1907-7218-0B105E0483D6}"/>
              </a:ext>
            </a:extLst>
          </p:cNvPr>
          <p:cNvSpPr>
            <a:spLocks noGrp="1"/>
          </p:cNvSpPr>
          <p:nvPr>
            <p:ph type="title"/>
          </p:nvPr>
        </p:nvSpPr>
        <p:spPr>
          <a:xfrm>
            <a:off x="838200" y="257215"/>
            <a:ext cx="10198100" cy="1325563"/>
          </a:xfrm>
        </p:spPr>
        <p:txBody>
          <a:bodyPr>
            <a:normAutofit/>
          </a:bodyPr>
          <a:lstStyle/>
          <a:p>
            <a:r>
              <a:rPr lang="en-GB" sz="4000"/>
              <a:t>Waiting Times, by Service Type - Median</a:t>
            </a:r>
          </a:p>
        </p:txBody>
      </p:sp>
      <p:graphicFrame>
        <p:nvGraphicFramePr>
          <p:cNvPr id="2" name="Chart 1">
            <a:extLst>
              <a:ext uri="{FF2B5EF4-FFF2-40B4-BE49-F238E27FC236}">
                <a16:creationId xmlns:a16="http://schemas.microsoft.com/office/drawing/2014/main" id="{4A7F29F8-A5A3-EC10-D201-FF600BEF8AFB}"/>
              </a:ext>
            </a:extLst>
          </p:cNvPr>
          <p:cNvGraphicFramePr>
            <a:graphicFrameLocks/>
          </p:cNvGraphicFramePr>
          <p:nvPr>
            <p:extLst>
              <p:ext uri="{D42A27DB-BD31-4B8C-83A1-F6EECF244321}">
                <p14:modId xmlns:p14="http://schemas.microsoft.com/office/powerpoint/2010/main" val="3126041239"/>
              </p:ext>
            </p:extLst>
          </p:nvPr>
        </p:nvGraphicFramePr>
        <p:xfrm>
          <a:off x="838200" y="1582778"/>
          <a:ext cx="10718800" cy="4665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779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B539-866B-5B0C-E067-6E55E622A4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CB46E2-64ED-C463-2F9F-B4977BBC5FC8}"/>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9755ABE0-CEC9-8720-F4E9-FC9EBBD09777}"/>
              </a:ext>
            </a:extLst>
          </p:cNvPr>
          <p:cNvSpPr txBox="1"/>
          <p:nvPr/>
        </p:nvSpPr>
        <p:spPr>
          <a:xfrm>
            <a:off x="1790701" y="2036479"/>
            <a:ext cx="8648699" cy="2862322"/>
          </a:xfrm>
          <a:prstGeom prst="rect">
            <a:avLst/>
          </a:prstGeom>
          <a:noFill/>
        </p:spPr>
        <p:txBody>
          <a:bodyPr wrap="square" rtlCol="0">
            <a:spAutoFit/>
          </a:bodyPr>
          <a:lstStyle/>
          <a:p>
            <a:r>
              <a:rPr lang="en-GB" sz="3000"/>
              <a:t>Waiting lists can be difficult in terms of where you are at with your recovery. Being referred and feeling ready but if there is a long wait, struggling physically with anorexia, being too unwell to access the therapy and ending up in inpatient care.</a:t>
            </a:r>
            <a:endParaRPr lang="en-GB" sz="3000">
              <a:solidFill>
                <a:srgbClr val="333333"/>
              </a:solidFill>
            </a:endParaRPr>
          </a:p>
        </p:txBody>
      </p:sp>
      <p:pic>
        <p:nvPicPr>
          <p:cNvPr id="8" name="Graphic 7" descr="Open quotation mark with solid fill">
            <a:extLst>
              <a:ext uri="{FF2B5EF4-FFF2-40B4-BE49-F238E27FC236}">
                <a16:creationId xmlns:a16="http://schemas.microsoft.com/office/drawing/2014/main" id="{FAAFE3B5-8F14-F588-7CD4-2F906024E2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776900CD-A530-F4BB-8836-11EB7AB9E5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DD51AFDA-70B2-AD3E-56EE-EFE6B2C01DF5}"/>
              </a:ext>
            </a:extLst>
          </p:cNvPr>
          <p:cNvSpPr txBox="1"/>
          <p:nvPr/>
        </p:nvSpPr>
        <p:spPr>
          <a:xfrm>
            <a:off x="8377385" y="5376580"/>
            <a:ext cx="2941126" cy="553998"/>
          </a:xfrm>
          <a:prstGeom prst="rect">
            <a:avLst/>
          </a:prstGeom>
          <a:noFill/>
        </p:spPr>
        <p:txBody>
          <a:bodyPr wrap="square" rtlCol="0">
            <a:spAutoFit/>
          </a:bodyPr>
          <a:lstStyle/>
          <a:p>
            <a:r>
              <a:rPr lang="en-GB" sz="3000"/>
              <a:t>- Service User</a:t>
            </a:r>
          </a:p>
        </p:txBody>
      </p:sp>
      <p:pic>
        <p:nvPicPr>
          <p:cNvPr id="12" name="Graphic 11" descr="Users with solid fill">
            <a:extLst>
              <a:ext uri="{FF2B5EF4-FFF2-40B4-BE49-F238E27FC236}">
                <a16:creationId xmlns:a16="http://schemas.microsoft.com/office/drawing/2014/main" id="{136343EA-8864-017F-5AFD-F2911EDB29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209889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6505-2B70-0BCF-0FB0-8805D70302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2A4F59-78F5-61F6-1C45-46D3C93D1012}"/>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B7BC65E3-0569-AE0E-B7B1-58E54B696C5D}"/>
              </a:ext>
            </a:extLst>
          </p:cNvPr>
          <p:cNvSpPr txBox="1"/>
          <p:nvPr/>
        </p:nvSpPr>
        <p:spPr>
          <a:xfrm>
            <a:off x="1790701" y="2036479"/>
            <a:ext cx="8648699" cy="3277820"/>
          </a:xfrm>
          <a:prstGeom prst="rect">
            <a:avLst/>
          </a:prstGeom>
          <a:noFill/>
        </p:spPr>
        <p:txBody>
          <a:bodyPr wrap="square" rtlCol="0">
            <a:spAutoFit/>
          </a:bodyPr>
          <a:lstStyle/>
          <a:p>
            <a:r>
              <a:rPr lang="en-GB" sz="3450"/>
              <a:t>This huge pressure was created on us to work through the waiting list. We managed to do it, but at what cost… The moral injury and the burnout and everything to work on that waiting list.</a:t>
            </a:r>
            <a:endParaRPr lang="en-GB" sz="3450">
              <a:solidFill>
                <a:srgbClr val="333333"/>
              </a:solidFill>
            </a:endParaRPr>
          </a:p>
        </p:txBody>
      </p:sp>
      <p:pic>
        <p:nvPicPr>
          <p:cNvPr id="8" name="Graphic 7" descr="Open quotation mark with solid fill">
            <a:extLst>
              <a:ext uri="{FF2B5EF4-FFF2-40B4-BE49-F238E27FC236}">
                <a16:creationId xmlns:a16="http://schemas.microsoft.com/office/drawing/2014/main" id="{E54B15AE-09D9-41CD-64CA-32E2157465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206E6DF3-C889-B45F-E95A-9E0DC8B573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B5BDD120-00EB-B005-4DA4-8CB9A0B308ED}"/>
              </a:ext>
            </a:extLst>
          </p:cNvPr>
          <p:cNvSpPr txBox="1"/>
          <p:nvPr/>
        </p:nvSpPr>
        <p:spPr>
          <a:xfrm>
            <a:off x="8857173" y="5376580"/>
            <a:ext cx="2369559" cy="623248"/>
          </a:xfrm>
          <a:prstGeom prst="rect">
            <a:avLst/>
          </a:prstGeom>
          <a:noFill/>
        </p:spPr>
        <p:txBody>
          <a:bodyPr wrap="none" rtlCol="0">
            <a:spAutoFit/>
          </a:bodyPr>
          <a:lstStyle/>
          <a:p>
            <a:r>
              <a:rPr lang="en-GB" sz="3450"/>
              <a:t>- Clinician</a:t>
            </a:r>
          </a:p>
        </p:txBody>
      </p:sp>
      <p:pic>
        <p:nvPicPr>
          <p:cNvPr id="12" name="Graphic 11" descr="Users with solid fill">
            <a:extLst>
              <a:ext uri="{FF2B5EF4-FFF2-40B4-BE49-F238E27FC236}">
                <a16:creationId xmlns:a16="http://schemas.microsoft.com/office/drawing/2014/main" id="{B182E55B-6536-9FD8-C08F-02A3E532CF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4152088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8771-1F40-CAC7-12AA-33FD319B82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81CEA79-1752-113A-6DA7-133F9C0AC5F8}"/>
              </a:ext>
            </a:extLst>
          </p:cNvPr>
          <p:cNvSpPr>
            <a:spLocks noGrp="1"/>
          </p:cNvSpPr>
          <p:nvPr>
            <p:ph type="body" sz="quarter" idx="13"/>
          </p:nvPr>
        </p:nvSpPr>
        <p:spPr/>
        <p:txBody>
          <a:bodyPr/>
          <a:lstStyle/>
          <a:p>
            <a:r>
              <a:rPr lang="en-GB"/>
              <a:t>Staffing</a:t>
            </a:r>
          </a:p>
        </p:txBody>
      </p:sp>
    </p:spTree>
    <p:extLst>
      <p:ext uri="{BB962C8B-B14F-4D97-AF65-F5344CB8AC3E}">
        <p14:creationId xmlns:p14="http://schemas.microsoft.com/office/powerpoint/2010/main" val="3997359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5A910-D709-2B38-A3C7-ED07059B93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A87892-2B30-EBF0-9F39-00BFFE0DFA4A}"/>
              </a:ext>
            </a:extLst>
          </p:cNvPr>
          <p:cNvSpPr>
            <a:spLocks noGrp="1"/>
          </p:cNvSpPr>
          <p:nvPr>
            <p:ph type="title"/>
          </p:nvPr>
        </p:nvSpPr>
        <p:spPr>
          <a:xfrm>
            <a:off x="838200" y="249128"/>
            <a:ext cx="10515600" cy="1325563"/>
          </a:xfrm>
        </p:spPr>
        <p:txBody>
          <a:bodyPr>
            <a:normAutofit/>
          </a:bodyPr>
          <a:lstStyle/>
          <a:p>
            <a:r>
              <a:rPr lang="en-GB" sz="4000"/>
              <a:t>Staff Within Each Profession in All Services</a:t>
            </a:r>
          </a:p>
        </p:txBody>
      </p:sp>
      <p:graphicFrame>
        <p:nvGraphicFramePr>
          <p:cNvPr id="2" name="Chart 1">
            <a:extLst>
              <a:ext uri="{FF2B5EF4-FFF2-40B4-BE49-F238E27FC236}">
                <a16:creationId xmlns:a16="http://schemas.microsoft.com/office/drawing/2014/main" id="{4CCFA4C7-C5E1-A5FF-0C86-77705320E893}"/>
              </a:ext>
            </a:extLst>
          </p:cNvPr>
          <p:cNvGraphicFramePr>
            <a:graphicFrameLocks/>
          </p:cNvGraphicFramePr>
          <p:nvPr>
            <p:extLst>
              <p:ext uri="{D42A27DB-BD31-4B8C-83A1-F6EECF244321}">
                <p14:modId xmlns:p14="http://schemas.microsoft.com/office/powerpoint/2010/main" val="2414180819"/>
              </p:ext>
            </p:extLst>
          </p:nvPr>
        </p:nvGraphicFramePr>
        <p:xfrm>
          <a:off x="838200" y="1574690"/>
          <a:ext cx="10755086" cy="5174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6555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AB39-9905-E327-04AB-4D833CA48B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1ED5EE-367C-D392-A187-F923CA9AFF30}"/>
              </a:ext>
            </a:extLst>
          </p:cNvPr>
          <p:cNvSpPr>
            <a:spLocks noGrp="1"/>
          </p:cNvSpPr>
          <p:nvPr>
            <p:ph type="title"/>
          </p:nvPr>
        </p:nvSpPr>
        <p:spPr>
          <a:xfrm>
            <a:off x="838200" y="249128"/>
            <a:ext cx="10515600" cy="1325563"/>
          </a:xfrm>
        </p:spPr>
        <p:txBody>
          <a:bodyPr>
            <a:normAutofit/>
          </a:bodyPr>
          <a:lstStyle/>
          <a:p>
            <a:r>
              <a:rPr lang="en-GB" sz="4000"/>
              <a:t>Staff Within Each Profession in Community Adult Teams</a:t>
            </a:r>
          </a:p>
        </p:txBody>
      </p:sp>
      <p:graphicFrame>
        <p:nvGraphicFramePr>
          <p:cNvPr id="4" name="Chart 3">
            <a:extLst>
              <a:ext uri="{FF2B5EF4-FFF2-40B4-BE49-F238E27FC236}">
                <a16:creationId xmlns:a16="http://schemas.microsoft.com/office/drawing/2014/main" id="{3B3A30D3-6B11-1F0A-80EF-280B7A6ED1F4}"/>
              </a:ext>
            </a:extLst>
          </p:cNvPr>
          <p:cNvGraphicFramePr/>
          <p:nvPr>
            <p:extLst>
              <p:ext uri="{D42A27DB-BD31-4B8C-83A1-F6EECF244321}">
                <p14:modId xmlns:p14="http://schemas.microsoft.com/office/powerpoint/2010/main" val="3066538601"/>
              </p:ext>
            </p:extLst>
          </p:nvPr>
        </p:nvGraphicFramePr>
        <p:xfrm>
          <a:off x="838199" y="1574689"/>
          <a:ext cx="10691191" cy="5121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843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0E559-B721-4DA8-AB03-9F0CD56F80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2203E4-A64D-B611-E7BF-8BFAE1AEBE97}"/>
              </a:ext>
            </a:extLst>
          </p:cNvPr>
          <p:cNvSpPr>
            <a:spLocks noGrp="1"/>
          </p:cNvSpPr>
          <p:nvPr>
            <p:ph type="body" sz="quarter" idx="13"/>
          </p:nvPr>
        </p:nvSpPr>
        <p:spPr/>
        <p:txBody>
          <a:bodyPr>
            <a:noAutofit/>
          </a:bodyPr>
          <a:lstStyle/>
          <a:p>
            <a:r>
              <a:rPr lang="en-GB"/>
              <a:t>Eating Disorder Service Type and Structure</a:t>
            </a:r>
          </a:p>
        </p:txBody>
      </p:sp>
    </p:spTree>
    <p:extLst>
      <p:ext uri="{BB962C8B-B14F-4D97-AF65-F5344CB8AC3E}">
        <p14:creationId xmlns:p14="http://schemas.microsoft.com/office/powerpoint/2010/main" val="3910618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95161-0BA9-7BA3-F391-ACEC05011C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6175F7-0303-3038-0737-08F246B51F3E}"/>
              </a:ext>
            </a:extLst>
          </p:cNvPr>
          <p:cNvSpPr>
            <a:spLocks noGrp="1"/>
          </p:cNvSpPr>
          <p:nvPr>
            <p:ph type="title"/>
          </p:nvPr>
        </p:nvSpPr>
        <p:spPr>
          <a:xfrm>
            <a:off x="838200" y="249128"/>
            <a:ext cx="10515600" cy="1325563"/>
          </a:xfrm>
        </p:spPr>
        <p:txBody>
          <a:bodyPr>
            <a:normAutofit/>
          </a:bodyPr>
          <a:lstStyle/>
          <a:p>
            <a:r>
              <a:rPr lang="en-GB" sz="4000"/>
              <a:t>Staff Within Each Profession in Community CYP Teams</a:t>
            </a:r>
          </a:p>
        </p:txBody>
      </p:sp>
      <p:graphicFrame>
        <p:nvGraphicFramePr>
          <p:cNvPr id="2" name="Chart 1">
            <a:extLst>
              <a:ext uri="{FF2B5EF4-FFF2-40B4-BE49-F238E27FC236}">
                <a16:creationId xmlns:a16="http://schemas.microsoft.com/office/drawing/2014/main" id="{591352D3-D4A2-DFA4-82AC-9FD4E946A7D2}"/>
              </a:ext>
            </a:extLst>
          </p:cNvPr>
          <p:cNvGraphicFramePr/>
          <p:nvPr>
            <p:extLst>
              <p:ext uri="{D42A27DB-BD31-4B8C-83A1-F6EECF244321}">
                <p14:modId xmlns:p14="http://schemas.microsoft.com/office/powerpoint/2010/main" val="4072476383"/>
              </p:ext>
            </p:extLst>
          </p:nvPr>
        </p:nvGraphicFramePr>
        <p:xfrm>
          <a:off x="838199" y="1574690"/>
          <a:ext cx="10734675" cy="5149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6576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FFD35-72CD-0348-6A68-4C8DC657A3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DFDFB6-7225-A49E-DB38-DA15F401DF8B}"/>
              </a:ext>
            </a:extLst>
          </p:cNvPr>
          <p:cNvSpPr>
            <a:spLocks noGrp="1"/>
          </p:cNvSpPr>
          <p:nvPr>
            <p:ph type="title"/>
          </p:nvPr>
        </p:nvSpPr>
        <p:spPr>
          <a:xfrm>
            <a:off x="838200" y="249128"/>
            <a:ext cx="10515600" cy="1325563"/>
          </a:xfrm>
        </p:spPr>
        <p:txBody>
          <a:bodyPr>
            <a:normAutofit/>
          </a:bodyPr>
          <a:lstStyle/>
          <a:p>
            <a:r>
              <a:rPr lang="en-GB" sz="4000"/>
              <a:t>Staff Within Each Profession in Community All Age Teams</a:t>
            </a:r>
          </a:p>
        </p:txBody>
      </p:sp>
      <p:graphicFrame>
        <p:nvGraphicFramePr>
          <p:cNvPr id="4" name="Chart 3">
            <a:extLst>
              <a:ext uri="{FF2B5EF4-FFF2-40B4-BE49-F238E27FC236}">
                <a16:creationId xmlns:a16="http://schemas.microsoft.com/office/drawing/2014/main" id="{71CB5B5B-F427-8883-2761-0011680EE1C0}"/>
              </a:ext>
            </a:extLst>
          </p:cNvPr>
          <p:cNvGraphicFramePr/>
          <p:nvPr>
            <p:extLst>
              <p:ext uri="{D42A27DB-BD31-4B8C-83A1-F6EECF244321}">
                <p14:modId xmlns:p14="http://schemas.microsoft.com/office/powerpoint/2010/main" val="3705880699"/>
              </p:ext>
            </p:extLst>
          </p:nvPr>
        </p:nvGraphicFramePr>
        <p:xfrm>
          <a:off x="838199" y="1574691"/>
          <a:ext cx="10734675" cy="4959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2639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2434-7DE3-58B5-7405-0D14FE5519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747C37-B9C5-69C8-6E0F-709535A8310A}"/>
              </a:ext>
            </a:extLst>
          </p:cNvPr>
          <p:cNvSpPr>
            <a:spLocks noGrp="1"/>
          </p:cNvSpPr>
          <p:nvPr>
            <p:ph type="title"/>
          </p:nvPr>
        </p:nvSpPr>
        <p:spPr>
          <a:xfrm>
            <a:off x="838200" y="249128"/>
            <a:ext cx="10515600" cy="1325563"/>
          </a:xfrm>
        </p:spPr>
        <p:txBody>
          <a:bodyPr>
            <a:normAutofit/>
          </a:bodyPr>
          <a:lstStyle/>
          <a:p>
            <a:r>
              <a:rPr lang="en-GB" sz="4000"/>
              <a:t>Staff Within Each Profession in Day Patient Adult Teams</a:t>
            </a:r>
          </a:p>
        </p:txBody>
      </p:sp>
      <p:graphicFrame>
        <p:nvGraphicFramePr>
          <p:cNvPr id="2" name="Chart 1">
            <a:extLst>
              <a:ext uri="{FF2B5EF4-FFF2-40B4-BE49-F238E27FC236}">
                <a16:creationId xmlns:a16="http://schemas.microsoft.com/office/drawing/2014/main" id="{785E927A-E2E1-C9BE-F81F-AFEC21C0BC23}"/>
              </a:ext>
            </a:extLst>
          </p:cNvPr>
          <p:cNvGraphicFramePr/>
          <p:nvPr>
            <p:extLst>
              <p:ext uri="{D42A27DB-BD31-4B8C-83A1-F6EECF244321}">
                <p14:modId xmlns:p14="http://schemas.microsoft.com/office/powerpoint/2010/main" val="4028226149"/>
              </p:ext>
            </p:extLst>
          </p:nvPr>
        </p:nvGraphicFramePr>
        <p:xfrm>
          <a:off x="838200" y="1574691"/>
          <a:ext cx="10725150" cy="5111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3375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12922-F7D2-2D84-8CF9-7E28091760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797C3B-A014-15CE-8A77-8E2400D7D2D6}"/>
              </a:ext>
            </a:extLst>
          </p:cNvPr>
          <p:cNvSpPr>
            <a:spLocks noGrp="1"/>
          </p:cNvSpPr>
          <p:nvPr>
            <p:ph type="title"/>
          </p:nvPr>
        </p:nvSpPr>
        <p:spPr>
          <a:xfrm>
            <a:off x="838200" y="249128"/>
            <a:ext cx="10515600" cy="1325563"/>
          </a:xfrm>
        </p:spPr>
        <p:txBody>
          <a:bodyPr>
            <a:normAutofit/>
          </a:bodyPr>
          <a:lstStyle/>
          <a:p>
            <a:r>
              <a:rPr lang="en-GB" sz="4000"/>
              <a:t>Staff Within Each Profession in Day Patient CYP Teams</a:t>
            </a:r>
          </a:p>
        </p:txBody>
      </p:sp>
      <p:graphicFrame>
        <p:nvGraphicFramePr>
          <p:cNvPr id="4" name="Chart 3">
            <a:extLst>
              <a:ext uri="{FF2B5EF4-FFF2-40B4-BE49-F238E27FC236}">
                <a16:creationId xmlns:a16="http://schemas.microsoft.com/office/drawing/2014/main" id="{532A8892-5EEA-713A-9001-A8BCF986C625}"/>
              </a:ext>
            </a:extLst>
          </p:cNvPr>
          <p:cNvGraphicFramePr/>
          <p:nvPr>
            <p:extLst>
              <p:ext uri="{D42A27DB-BD31-4B8C-83A1-F6EECF244321}">
                <p14:modId xmlns:p14="http://schemas.microsoft.com/office/powerpoint/2010/main" val="2668962574"/>
              </p:ext>
            </p:extLst>
          </p:nvPr>
        </p:nvGraphicFramePr>
        <p:xfrm>
          <a:off x="838200" y="1574691"/>
          <a:ext cx="10715625" cy="5034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060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A877B-F623-E992-1542-EC8AC6405C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1F2B1-2CDD-09E4-067E-6CECD156C80C}"/>
              </a:ext>
            </a:extLst>
          </p:cNvPr>
          <p:cNvSpPr>
            <a:spLocks noGrp="1"/>
          </p:cNvSpPr>
          <p:nvPr>
            <p:ph type="title"/>
          </p:nvPr>
        </p:nvSpPr>
        <p:spPr>
          <a:xfrm>
            <a:off x="838200" y="249128"/>
            <a:ext cx="10515600" cy="1325563"/>
          </a:xfrm>
        </p:spPr>
        <p:txBody>
          <a:bodyPr>
            <a:normAutofit/>
          </a:bodyPr>
          <a:lstStyle/>
          <a:p>
            <a:r>
              <a:rPr lang="en-GB" sz="4000"/>
              <a:t>Staff Within Each Profession in Inpatient Adult Teams</a:t>
            </a:r>
          </a:p>
        </p:txBody>
      </p:sp>
      <p:graphicFrame>
        <p:nvGraphicFramePr>
          <p:cNvPr id="2" name="Chart 1">
            <a:extLst>
              <a:ext uri="{FF2B5EF4-FFF2-40B4-BE49-F238E27FC236}">
                <a16:creationId xmlns:a16="http://schemas.microsoft.com/office/drawing/2014/main" id="{FADDFD1C-7906-B4CD-98B3-0BB54BB78E68}"/>
              </a:ext>
            </a:extLst>
          </p:cNvPr>
          <p:cNvGraphicFramePr/>
          <p:nvPr>
            <p:extLst>
              <p:ext uri="{D42A27DB-BD31-4B8C-83A1-F6EECF244321}">
                <p14:modId xmlns:p14="http://schemas.microsoft.com/office/powerpoint/2010/main" val="816145951"/>
              </p:ext>
            </p:extLst>
          </p:nvPr>
        </p:nvGraphicFramePr>
        <p:xfrm>
          <a:off x="838200" y="1574691"/>
          <a:ext cx="10715625" cy="51404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8468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5AD1-0840-518F-D433-3538F8F103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91B42F-F66B-EA23-A571-7038F9CE114A}"/>
              </a:ext>
            </a:extLst>
          </p:cNvPr>
          <p:cNvSpPr>
            <a:spLocks noGrp="1"/>
          </p:cNvSpPr>
          <p:nvPr>
            <p:ph type="title"/>
          </p:nvPr>
        </p:nvSpPr>
        <p:spPr>
          <a:xfrm>
            <a:off x="838200" y="249128"/>
            <a:ext cx="10515600" cy="1325563"/>
          </a:xfrm>
        </p:spPr>
        <p:txBody>
          <a:bodyPr>
            <a:normAutofit/>
          </a:bodyPr>
          <a:lstStyle/>
          <a:p>
            <a:r>
              <a:rPr lang="en-GB" sz="4000"/>
              <a:t>Staff Within Each Profession in Inpatient CYP Teams</a:t>
            </a:r>
          </a:p>
        </p:txBody>
      </p:sp>
      <p:graphicFrame>
        <p:nvGraphicFramePr>
          <p:cNvPr id="4" name="Chart 3">
            <a:extLst>
              <a:ext uri="{FF2B5EF4-FFF2-40B4-BE49-F238E27FC236}">
                <a16:creationId xmlns:a16="http://schemas.microsoft.com/office/drawing/2014/main" id="{B89F9C88-4938-6D6C-3B02-C7A763A67BB6}"/>
              </a:ext>
            </a:extLst>
          </p:cNvPr>
          <p:cNvGraphicFramePr/>
          <p:nvPr>
            <p:extLst>
              <p:ext uri="{D42A27DB-BD31-4B8C-83A1-F6EECF244321}">
                <p14:modId xmlns:p14="http://schemas.microsoft.com/office/powerpoint/2010/main" val="4102946098"/>
              </p:ext>
            </p:extLst>
          </p:nvPr>
        </p:nvGraphicFramePr>
        <p:xfrm>
          <a:off x="838199" y="1574691"/>
          <a:ext cx="10725151" cy="51118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9185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CE0D0-9138-41EC-48BD-A9C30EC461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CD6CC2-4306-F1FF-1978-02F081196731}"/>
              </a:ext>
            </a:extLst>
          </p:cNvPr>
          <p:cNvSpPr>
            <a:spLocks noGrp="1"/>
          </p:cNvSpPr>
          <p:nvPr>
            <p:ph type="title"/>
          </p:nvPr>
        </p:nvSpPr>
        <p:spPr>
          <a:xfrm>
            <a:off x="838200" y="249128"/>
            <a:ext cx="9782175" cy="1325563"/>
          </a:xfrm>
        </p:spPr>
        <p:txBody>
          <a:bodyPr>
            <a:normAutofit/>
          </a:bodyPr>
          <a:lstStyle/>
          <a:p>
            <a:r>
              <a:rPr lang="en-GB" sz="4000"/>
              <a:t>Staff Within Each Profession in Other Teams</a:t>
            </a:r>
          </a:p>
        </p:txBody>
      </p:sp>
      <p:graphicFrame>
        <p:nvGraphicFramePr>
          <p:cNvPr id="2" name="Chart 1">
            <a:extLst>
              <a:ext uri="{FF2B5EF4-FFF2-40B4-BE49-F238E27FC236}">
                <a16:creationId xmlns:a16="http://schemas.microsoft.com/office/drawing/2014/main" id="{F89F289D-BA04-3B17-54F2-F8EB90DD24D7}"/>
              </a:ext>
            </a:extLst>
          </p:cNvPr>
          <p:cNvGraphicFramePr/>
          <p:nvPr>
            <p:extLst>
              <p:ext uri="{D42A27DB-BD31-4B8C-83A1-F6EECF244321}">
                <p14:modId xmlns:p14="http://schemas.microsoft.com/office/powerpoint/2010/main" val="492624348"/>
              </p:ext>
            </p:extLst>
          </p:nvPr>
        </p:nvGraphicFramePr>
        <p:xfrm>
          <a:off x="838200" y="1574690"/>
          <a:ext cx="10782300" cy="51690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13666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DB260-B38A-6260-8FA9-46A9921229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9F177F-7435-8B25-0062-7EF0CE2EF457}"/>
              </a:ext>
            </a:extLst>
          </p:cNvPr>
          <p:cNvSpPr>
            <a:spLocks noGrp="1"/>
          </p:cNvSpPr>
          <p:nvPr>
            <p:ph type="title"/>
          </p:nvPr>
        </p:nvSpPr>
        <p:spPr>
          <a:xfrm>
            <a:off x="858389" y="231094"/>
            <a:ext cx="10014857" cy="1173163"/>
          </a:xfrm>
        </p:spPr>
        <p:txBody>
          <a:bodyPr>
            <a:normAutofit/>
          </a:bodyPr>
          <a:lstStyle/>
          <a:p>
            <a:r>
              <a:rPr lang="en-GB" sz="4000"/>
              <a:t>Staff Vacancies, by Region</a:t>
            </a:r>
          </a:p>
        </p:txBody>
      </p:sp>
      <p:graphicFrame>
        <p:nvGraphicFramePr>
          <p:cNvPr id="2" name="Chart 1">
            <a:extLst>
              <a:ext uri="{FF2B5EF4-FFF2-40B4-BE49-F238E27FC236}">
                <a16:creationId xmlns:a16="http://schemas.microsoft.com/office/drawing/2014/main" id="{B85E8088-B47D-3541-8E83-12452CEC53D7}"/>
              </a:ext>
            </a:extLst>
          </p:cNvPr>
          <p:cNvGraphicFramePr>
            <a:graphicFrameLocks/>
          </p:cNvGraphicFramePr>
          <p:nvPr>
            <p:extLst>
              <p:ext uri="{D42A27DB-BD31-4B8C-83A1-F6EECF244321}">
                <p14:modId xmlns:p14="http://schemas.microsoft.com/office/powerpoint/2010/main" val="359108249"/>
              </p:ext>
            </p:extLst>
          </p:nvPr>
        </p:nvGraphicFramePr>
        <p:xfrm>
          <a:off x="858389" y="1404258"/>
          <a:ext cx="10714706" cy="5018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317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3B803-21EE-9A0A-88B3-AFC7AC56DA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1741F9-45EB-D97F-EA56-A66711312906}"/>
              </a:ext>
            </a:extLst>
          </p:cNvPr>
          <p:cNvSpPr>
            <a:spLocks noGrp="1"/>
          </p:cNvSpPr>
          <p:nvPr>
            <p:ph type="title"/>
          </p:nvPr>
        </p:nvSpPr>
        <p:spPr>
          <a:xfrm>
            <a:off x="838200" y="179595"/>
            <a:ext cx="10515600" cy="1325563"/>
          </a:xfrm>
        </p:spPr>
        <p:txBody>
          <a:bodyPr>
            <a:normAutofit/>
          </a:bodyPr>
          <a:lstStyle/>
          <a:p>
            <a:r>
              <a:rPr lang="en-GB" sz="4000"/>
              <a:t>Staff Vacancies, by Service Type</a:t>
            </a:r>
          </a:p>
        </p:txBody>
      </p:sp>
      <p:graphicFrame>
        <p:nvGraphicFramePr>
          <p:cNvPr id="4" name="Chart 3">
            <a:extLst>
              <a:ext uri="{FF2B5EF4-FFF2-40B4-BE49-F238E27FC236}">
                <a16:creationId xmlns:a16="http://schemas.microsoft.com/office/drawing/2014/main" id="{35028F6F-CB2D-8169-EFB3-3F4817ADC2E4}"/>
              </a:ext>
            </a:extLst>
          </p:cNvPr>
          <p:cNvGraphicFramePr/>
          <p:nvPr>
            <p:extLst>
              <p:ext uri="{D42A27DB-BD31-4B8C-83A1-F6EECF244321}">
                <p14:modId xmlns:p14="http://schemas.microsoft.com/office/powerpoint/2010/main" val="1297352900"/>
              </p:ext>
            </p:extLst>
          </p:nvPr>
        </p:nvGraphicFramePr>
        <p:xfrm>
          <a:off x="838200" y="1505158"/>
          <a:ext cx="10668355" cy="4993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8099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9618-23B0-4A2E-6D1D-78C3F8C571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A8E46B-1CE0-918E-73AA-BB8190A736EE}"/>
              </a:ext>
            </a:extLst>
          </p:cNvPr>
          <p:cNvSpPr>
            <a:spLocks noGrp="1"/>
          </p:cNvSpPr>
          <p:nvPr>
            <p:ph type="title"/>
          </p:nvPr>
        </p:nvSpPr>
        <p:spPr>
          <a:xfrm>
            <a:off x="878114" y="209323"/>
            <a:ext cx="9844314" cy="1325563"/>
          </a:xfrm>
        </p:spPr>
        <p:txBody>
          <a:bodyPr>
            <a:normAutofit/>
          </a:bodyPr>
          <a:lstStyle/>
          <a:p>
            <a:r>
              <a:rPr lang="en-GB" sz="4000"/>
              <a:t>Reasons for Staff Vacancies, by Region</a:t>
            </a:r>
          </a:p>
        </p:txBody>
      </p:sp>
      <p:graphicFrame>
        <p:nvGraphicFramePr>
          <p:cNvPr id="2" name="Chart 1">
            <a:extLst>
              <a:ext uri="{FF2B5EF4-FFF2-40B4-BE49-F238E27FC236}">
                <a16:creationId xmlns:a16="http://schemas.microsoft.com/office/drawing/2014/main" id="{C0FC17E9-813A-2F49-EE11-25A10CEE87E1}"/>
              </a:ext>
            </a:extLst>
          </p:cNvPr>
          <p:cNvGraphicFramePr/>
          <p:nvPr>
            <p:extLst>
              <p:ext uri="{D42A27DB-BD31-4B8C-83A1-F6EECF244321}">
                <p14:modId xmlns:p14="http://schemas.microsoft.com/office/powerpoint/2010/main" val="72935402"/>
              </p:ext>
            </p:extLst>
          </p:nvPr>
        </p:nvGraphicFramePr>
        <p:xfrm>
          <a:off x="878114" y="1534886"/>
          <a:ext cx="10693400" cy="4996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990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1566F-217C-A86C-A778-BD073E1727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892E2A-B409-E1C9-8DA3-E156478BBDF9}"/>
              </a:ext>
            </a:extLst>
          </p:cNvPr>
          <p:cNvSpPr>
            <a:spLocks noGrp="1"/>
          </p:cNvSpPr>
          <p:nvPr>
            <p:ph type="title"/>
          </p:nvPr>
        </p:nvSpPr>
        <p:spPr>
          <a:xfrm>
            <a:off x="793683" y="191190"/>
            <a:ext cx="10110455" cy="1325563"/>
          </a:xfrm>
        </p:spPr>
        <p:txBody>
          <a:bodyPr>
            <a:normAutofit/>
          </a:bodyPr>
          <a:lstStyle/>
          <a:p>
            <a:r>
              <a:rPr lang="en-US" sz="4000"/>
              <a:t>Overview of Eating Disorders Provision in England</a:t>
            </a:r>
            <a:endParaRPr lang="en-GB" sz="4000"/>
          </a:p>
        </p:txBody>
      </p:sp>
      <p:graphicFrame>
        <p:nvGraphicFramePr>
          <p:cNvPr id="2" name="Content Placeholder 1">
            <a:extLst>
              <a:ext uri="{FF2B5EF4-FFF2-40B4-BE49-F238E27FC236}">
                <a16:creationId xmlns:a16="http://schemas.microsoft.com/office/drawing/2014/main" id="{C2B2F907-5D30-4CA3-8C19-EF604B0CDBE2}"/>
              </a:ext>
            </a:extLst>
          </p:cNvPr>
          <p:cNvGraphicFramePr>
            <a:graphicFrameLocks noGrp="1"/>
          </p:cNvGraphicFramePr>
          <p:nvPr>
            <p:ph idx="1"/>
            <p:extLst>
              <p:ext uri="{D42A27DB-BD31-4B8C-83A1-F6EECF244321}">
                <p14:modId xmlns:p14="http://schemas.microsoft.com/office/powerpoint/2010/main" val="416676234"/>
              </p:ext>
            </p:extLst>
          </p:nvPr>
        </p:nvGraphicFramePr>
        <p:xfrm>
          <a:off x="793683" y="1516753"/>
          <a:ext cx="10799604" cy="4829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5395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6252-79E3-6096-66F4-59707A538F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B04FD6-811B-7C57-DAB1-A6020FF5B4B5}"/>
              </a:ext>
            </a:extLst>
          </p:cNvPr>
          <p:cNvSpPr>
            <a:spLocks noGrp="1"/>
          </p:cNvSpPr>
          <p:nvPr>
            <p:ph type="title"/>
          </p:nvPr>
        </p:nvSpPr>
        <p:spPr>
          <a:xfrm>
            <a:off x="838200" y="245384"/>
            <a:ext cx="10515600" cy="1325563"/>
          </a:xfrm>
        </p:spPr>
        <p:txBody>
          <a:bodyPr>
            <a:normAutofit/>
          </a:bodyPr>
          <a:lstStyle/>
          <a:p>
            <a:r>
              <a:rPr lang="en-GB" sz="4000"/>
              <a:t>Reasons for Staff Vacancies, by Service Type</a:t>
            </a:r>
          </a:p>
        </p:txBody>
      </p:sp>
      <p:graphicFrame>
        <p:nvGraphicFramePr>
          <p:cNvPr id="4" name="Chart 3">
            <a:extLst>
              <a:ext uri="{FF2B5EF4-FFF2-40B4-BE49-F238E27FC236}">
                <a16:creationId xmlns:a16="http://schemas.microsoft.com/office/drawing/2014/main" id="{CA84F2CE-908D-7D0A-AD22-B148CA2279FF}"/>
              </a:ext>
            </a:extLst>
          </p:cNvPr>
          <p:cNvGraphicFramePr/>
          <p:nvPr>
            <p:extLst>
              <p:ext uri="{D42A27DB-BD31-4B8C-83A1-F6EECF244321}">
                <p14:modId xmlns:p14="http://schemas.microsoft.com/office/powerpoint/2010/main" val="2920800328"/>
              </p:ext>
            </p:extLst>
          </p:nvPr>
        </p:nvGraphicFramePr>
        <p:xfrm>
          <a:off x="838200" y="1570947"/>
          <a:ext cx="10744200" cy="4960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675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15C42-7990-1371-88E6-587BB1CA6E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B92979-80FC-6D9B-3774-DDA2B45F3BBA}"/>
              </a:ext>
            </a:extLst>
          </p:cNvPr>
          <p:cNvSpPr>
            <a:spLocks noGrp="1"/>
          </p:cNvSpPr>
          <p:nvPr>
            <p:ph type="title"/>
          </p:nvPr>
        </p:nvSpPr>
        <p:spPr>
          <a:xfrm>
            <a:off x="838200" y="198438"/>
            <a:ext cx="10515600" cy="1325563"/>
          </a:xfrm>
        </p:spPr>
        <p:txBody>
          <a:bodyPr>
            <a:normAutofit/>
          </a:bodyPr>
          <a:lstStyle/>
          <a:p>
            <a:r>
              <a:rPr lang="en-GB" sz="4000"/>
              <a:t>Therapist Caseload, by Region</a:t>
            </a:r>
          </a:p>
        </p:txBody>
      </p:sp>
      <p:graphicFrame>
        <p:nvGraphicFramePr>
          <p:cNvPr id="2" name="Chart 1">
            <a:extLst>
              <a:ext uri="{FF2B5EF4-FFF2-40B4-BE49-F238E27FC236}">
                <a16:creationId xmlns:a16="http://schemas.microsoft.com/office/drawing/2014/main" id="{EEB549FE-3F19-ABFC-7FD7-ADD8BD3EF9DD}"/>
              </a:ext>
            </a:extLst>
          </p:cNvPr>
          <p:cNvGraphicFramePr/>
          <p:nvPr>
            <p:extLst>
              <p:ext uri="{D42A27DB-BD31-4B8C-83A1-F6EECF244321}">
                <p14:modId xmlns:p14="http://schemas.microsoft.com/office/powerpoint/2010/main" val="2394788999"/>
              </p:ext>
            </p:extLst>
          </p:nvPr>
        </p:nvGraphicFramePr>
        <p:xfrm>
          <a:off x="838200" y="1524001"/>
          <a:ext cx="10744200" cy="4996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1960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8D7A-78D1-C7C4-F4D1-0DDFE78D30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093F81-46C6-B26F-AEE1-562725FDF052}"/>
              </a:ext>
            </a:extLst>
          </p:cNvPr>
          <p:cNvSpPr>
            <a:spLocks noGrp="1"/>
          </p:cNvSpPr>
          <p:nvPr>
            <p:ph type="title"/>
          </p:nvPr>
        </p:nvSpPr>
        <p:spPr>
          <a:xfrm>
            <a:off x="838200" y="206099"/>
            <a:ext cx="10515600" cy="1325563"/>
          </a:xfrm>
        </p:spPr>
        <p:txBody>
          <a:bodyPr>
            <a:normAutofit/>
          </a:bodyPr>
          <a:lstStyle/>
          <a:p>
            <a:r>
              <a:rPr lang="en-GB" sz="4000"/>
              <a:t>Therapist Caseload, by Service Type</a:t>
            </a:r>
          </a:p>
        </p:txBody>
      </p:sp>
      <p:graphicFrame>
        <p:nvGraphicFramePr>
          <p:cNvPr id="4" name="Chart 3">
            <a:extLst>
              <a:ext uri="{FF2B5EF4-FFF2-40B4-BE49-F238E27FC236}">
                <a16:creationId xmlns:a16="http://schemas.microsoft.com/office/drawing/2014/main" id="{0F0D76CC-3156-7060-497B-3969E5A97DC1}"/>
              </a:ext>
            </a:extLst>
          </p:cNvPr>
          <p:cNvGraphicFramePr/>
          <p:nvPr>
            <p:extLst>
              <p:ext uri="{D42A27DB-BD31-4B8C-83A1-F6EECF244321}">
                <p14:modId xmlns:p14="http://schemas.microsoft.com/office/powerpoint/2010/main" val="3200165688"/>
              </p:ext>
            </p:extLst>
          </p:nvPr>
        </p:nvGraphicFramePr>
        <p:xfrm>
          <a:off x="838200" y="1531662"/>
          <a:ext cx="10765971" cy="4934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58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3A23B-6B61-4689-4C05-9ABEB2AE77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0E21F1-CD25-72F2-F034-CB8F885D0B30}"/>
              </a:ext>
            </a:extLst>
          </p:cNvPr>
          <p:cNvSpPr>
            <a:spLocks noGrp="1"/>
          </p:cNvSpPr>
          <p:nvPr>
            <p:ph type="title"/>
          </p:nvPr>
        </p:nvSpPr>
        <p:spPr>
          <a:xfrm>
            <a:off x="838200" y="158297"/>
            <a:ext cx="10515600" cy="1325563"/>
          </a:xfrm>
        </p:spPr>
        <p:txBody>
          <a:bodyPr>
            <a:normAutofit/>
          </a:bodyPr>
          <a:lstStyle/>
          <a:p>
            <a:r>
              <a:rPr lang="en-GB" sz="4000"/>
              <a:t>Team Caseload, by Region</a:t>
            </a:r>
          </a:p>
        </p:txBody>
      </p:sp>
      <p:graphicFrame>
        <p:nvGraphicFramePr>
          <p:cNvPr id="2" name="Chart 1">
            <a:extLst>
              <a:ext uri="{FF2B5EF4-FFF2-40B4-BE49-F238E27FC236}">
                <a16:creationId xmlns:a16="http://schemas.microsoft.com/office/drawing/2014/main" id="{7B87A547-5551-42AC-EFD9-1618AAC0E431}"/>
              </a:ext>
            </a:extLst>
          </p:cNvPr>
          <p:cNvGraphicFramePr/>
          <p:nvPr>
            <p:extLst>
              <p:ext uri="{D42A27DB-BD31-4B8C-83A1-F6EECF244321}">
                <p14:modId xmlns:p14="http://schemas.microsoft.com/office/powerpoint/2010/main" val="1098847264"/>
              </p:ext>
            </p:extLst>
          </p:nvPr>
        </p:nvGraphicFramePr>
        <p:xfrm>
          <a:off x="838200" y="1483860"/>
          <a:ext cx="10718800" cy="4456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7223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C353-B4AE-F832-CC96-5ED2A618DB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D944B6-96E0-6A8C-01E8-50CEBDAAA872}"/>
              </a:ext>
            </a:extLst>
          </p:cNvPr>
          <p:cNvSpPr>
            <a:spLocks noGrp="1"/>
          </p:cNvSpPr>
          <p:nvPr>
            <p:ph type="title"/>
          </p:nvPr>
        </p:nvSpPr>
        <p:spPr>
          <a:xfrm>
            <a:off x="838200" y="175418"/>
            <a:ext cx="10515600" cy="1325563"/>
          </a:xfrm>
        </p:spPr>
        <p:txBody>
          <a:bodyPr>
            <a:normAutofit/>
          </a:bodyPr>
          <a:lstStyle/>
          <a:p>
            <a:r>
              <a:rPr lang="en-GB" sz="4000"/>
              <a:t>Team Caseload, by Service Type</a:t>
            </a:r>
          </a:p>
        </p:txBody>
      </p:sp>
      <p:graphicFrame>
        <p:nvGraphicFramePr>
          <p:cNvPr id="4" name="Chart 3">
            <a:extLst>
              <a:ext uri="{FF2B5EF4-FFF2-40B4-BE49-F238E27FC236}">
                <a16:creationId xmlns:a16="http://schemas.microsoft.com/office/drawing/2014/main" id="{0F01E8C7-7D91-15E8-C8F3-EAEA988CEFFB}"/>
              </a:ext>
            </a:extLst>
          </p:cNvPr>
          <p:cNvGraphicFramePr/>
          <p:nvPr>
            <p:extLst>
              <p:ext uri="{D42A27DB-BD31-4B8C-83A1-F6EECF244321}">
                <p14:modId xmlns:p14="http://schemas.microsoft.com/office/powerpoint/2010/main" val="3061084580"/>
              </p:ext>
            </p:extLst>
          </p:nvPr>
        </p:nvGraphicFramePr>
        <p:xfrm>
          <a:off x="838200" y="1500981"/>
          <a:ext cx="10718800" cy="4601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5098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34FC-D59A-D990-5BAA-0472F77C4B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780D5F-E44D-688E-9D4F-2599A5E72C36}"/>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D4E21A4A-38DD-4AA9-1A40-D7B94B432FDA}"/>
              </a:ext>
            </a:extLst>
          </p:cNvPr>
          <p:cNvSpPr txBox="1"/>
          <p:nvPr/>
        </p:nvSpPr>
        <p:spPr>
          <a:xfrm>
            <a:off x="1790701" y="2036479"/>
            <a:ext cx="8648699" cy="2862322"/>
          </a:xfrm>
          <a:prstGeom prst="rect">
            <a:avLst/>
          </a:prstGeom>
          <a:noFill/>
        </p:spPr>
        <p:txBody>
          <a:bodyPr wrap="square" rtlCol="0">
            <a:spAutoFit/>
          </a:bodyPr>
          <a:lstStyle/>
          <a:p>
            <a:r>
              <a:rPr lang="en-GB" sz="3600"/>
              <a:t>One thing I feel like my experience lacked was dietetic support. Rest of team were great, had psych for therapy, nurse as care-co (weekly visits) and support worker.</a:t>
            </a:r>
            <a:endParaRPr lang="en-GB" sz="3600">
              <a:solidFill>
                <a:srgbClr val="333333"/>
              </a:solidFill>
            </a:endParaRPr>
          </a:p>
        </p:txBody>
      </p:sp>
      <p:pic>
        <p:nvPicPr>
          <p:cNvPr id="8" name="Graphic 7" descr="Open quotation mark with solid fill">
            <a:extLst>
              <a:ext uri="{FF2B5EF4-FFF2-40B4-BE49-F238E27FC236}">
                <a16:creationId xmlns:a16="http://schemas.microsoft.com/office/drawing/2014/main" id="{9C28F967-3B82-9765-9F67-3E378294A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72186E6A-CC07-0BBB-04C8-367AC4EA96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B1BE7720-274B-397E-7471-A8B0EC1A8F18}"/>
              </a:ext>
            </a:extLst>
          </p:cNvPr>
          <p:cNvSpPr txBox="1"/>
          <p:nvPr/>
        </p:nvSpPr>
        <p:spPr>
          <a:xfrm>
            <a:off x="8097786" y="5376580"/>
            <a:ext cx="3260829" cy="646331"/>
          </a:xfrm>
          <a:prstGeom prst="rect">
            <a:avLst/>
          </a:prstGeom>
          <a:noFill/>
        </p:spPr>
        <p:txBody>
          <a:bodyPr wrap="none" rtlCol="0">
            <a:spAutoFit/>
          </a:bodyPr>
          <a:lstStyle/>
          <a:p>
            <a:r>
              <a:rPr lang="en-GB" sz="3600"/>
              <a:t>- Service user</a:t>
            </a:r>
          </a:p>
        </p:txBody>
      </p:sp>
      <p:pic>
        <p:nvPicPr>
          <p:cNvPr id="12" name="Graphic 11" descr="Users with solid fill">
            <a:extLst>
              <a:ext uri="{FF2B5EF4-FFF2-40B4-BE49-F238E27FC236}">
                <a16:creationId xmlns:a16="http://schemas.microsoft.com/office/drawing/2014/main" id="{6EFB46FA-32CE-5E68-1129-40845914C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712409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A38D5-6447-3B5B-6B8F-22684599BE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349575-FCF0-0AE3-F347-057D7F8CA6B7}"/>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77B7396E-CAF6-6FEF-E5AA-0971E3BA778A}"/>
              </a:ext>
            </a:extLst>
          </p:cNvPr>
          <p:cNvSpPr txBox="1"/>
          <p:nvPr/>
        </p:nvSpPr>
        <p:spPr>
          <a:xfrm>
            <a:off x="1790701" y="2036479"/>
            <a:ext cx="8648699" cy="3046988"/>
          </a:xfrm>
          <a:prstGeom prst="rect">
            <a:avLst/>
          </a:prstGeom>
          <a:noFill/>
        </p:spPr>
        <p:txBody>
          <a:bodyPr wrap="square" rtlCol="0">
            <a:spAutoFit/>
          </a:bodyPr>
          <a:lstStyle/>
          <a:p>
            <a:r>
              <a:rPr lang="en-GB" sz="3200"/>
              <a:t>….the morale of the team… has gotten so much better, and we got a load of new staff… we had over a year’s waiting time. And now I think it’s more like 6 to 8 months, and that is because of the increase in staff.</a:t>
            </a:r>
            <a:endParaRPr lang="en-GB" sz="3200">
              <a:solidFill>
                <a:srgbClr val="333333"/>
              </a:solidFill>
            </a:endParaRPr>
          </a:p>
        </p:txBody>
      </p:sp>
      <p:pic>
        <p:nvPicPr>
          <p:cNvPr id="8" name="Graphic 7" descr="Open quotation mark with solid fill">
            <a:extLst>
              <a:ext uri="{FF2B5EF4-FFF2-40B4-BE49-F238E27FC236}">
                <a16:creationId xmlns:a16="http://schemas.microsoft.com/office/drawing/2014/main" id="{DE918C38-1D6E-30DE-8857-54311E64F8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B37111EC-63DE-7A8C-02F1-30786057DF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114EA48B-74ED-17AC-68A9-4786B788B32F}"/>
              </a:ext>
            </a:extLst>
          </p:cNvPr>
          <p:cNvSpPr txBox="1"/>
          <p:nvPr/>
        </p:nvSpPr>
        <p:spPr>
          <a:xfrm>
            <a:off x="9104443" y="5376580"/>
            <a:ext cx="2214068" cy="584775"/>
          </a:xfrm>
          <a:prstGeom prst="rect">
            <a:avLst/>
          </a:prstGeom>
          <a:noFill/>
        </p:spPr>
        <p:txBody>
          <a:bodyPr wrap="none" rtlCol="0">
            <a:spAutoFit/>
          </a:bodyPr>
          <a:lstStyle/>
          <a:p>
            <a:r>
              <a:rPr lang="en-GB" sz="3200"/>
              <a:t>- Clinician</a:t>
            </a:r>
          </a:p>
        </p:txBody>
      </p:sp>
      <p:pic>
        <p:nvPicPr>
          <p:cNvPr id="12" name="Graphic 11" descr="Users with solid fill">
            <a:extLst>
              <a:ext uri="{FF2B5EF4-FFF2-40B4-BE49-F238E27FC236}">
                <a16:creationId xmlns:a16="http://schemas.microsoft.com/office/drawing/2014/main" id="{FF7E6E25-08F9-AAE3-ECC8-8DDA512C63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3509181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9AA22-4D42-6532-ABE9-4B9F4448B5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A71F48-1265-391B-A234-EFD90BAB8DC5}"/>
              </a:ext>
            </a:extLst>
          </p:cNvPr>
          <p:cNvSpPr>
            <a:spLocks noGrp="1"/>
          </p:cNvSpPr>
          <p:nvPr>
            <p:ph type="body" sz="quarter" idx="13"/>
          </p:nvPr>
        </p:nvSpPr>
        <p:spPr/>
        <p:txBody>
          <a:bodyPr/>
          <a:lstStyle/>
          <a:p>
            <a:r>
              <a:rPr lang="en-GB"/>
              <a:t>Psychological Interventions</a:t>
            </a:r>
          </a:p>
        </p:txBody>
      </p:sp>
    </p:spTree>
    <p:extLst>
      <p:ext uri="{BB962C8B-B14F-4D97-AF65-F5344CB8AC3E}">
        <p14:creationId xmlns:p14="http://schemas.microsoft.com/office/powerpoint/2010/main" val="3833574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16611-3C80-5FC3-F1A8-C2ECBAE4DE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93573D-1B80-E73F-93EE-75B8A9957497}"/>
              </a:ext>
            </a:extLst>
          </p:cNvPr>
          <p:cNvSpPr>
            <a:spLocks noGrp="1"/>
          </p:cNvSpPr>
          <p:nvPr>
            <p:ph type="title"/>
          </p:nvPr>
        </p:nvSpPr>
        <p:spPr>
          <a:xfrm>
            <a:off x="854936" y="246184"/>
            <a:ext cx="9925840" cy="1325563"/>
          </a:xfrm>
        </p:spPr>
        <p:txBody>
          <a:bodyPr>
            <a:normAutofit/>
          </a:bodyPr>
          <a:lstStyle/>
          <a:p>
            <a:r>
              <a:rPr lang="en-GB" sz="3600"/>
              <a:t>Psychological Interventions in Community Teams</a:t>
            </a:r>
          </a:p>
        </p:txBody>
      </p:sp>
      <p:graphicFrame>
        <p:nvGraphicFramePr>
          <p:cNvPr id="2" name="Chart 1">
            <a:extLst>
              <a:ext uri="{FF2B5EF4-FFF2-40B4-BE49-F238E27FC236}">
                <a16:creationId xmlns:a16="http://schemas.microsoft.com/office/drawing/2014/main" id="{C9514436-7781-509A-EF9C-38C70A3400E7}"/>
              </a:ext>
            </a:extLst>
          </p:cNvPr>
          <p:cNvGraphicFramePr>
            <a:graphicFrameLocks/>
          </p:cNvGraphicFramePr>
          <p:nvPr>
            <p:extLst>
              <p:ext uri="{D42A27DB-BD31-4B8C-83A1-F6EECF244321}">
                <p14:modId xmlns:p14="http://schemas.microsoft.com/office/powerpoint/2010/main" val="1916818445"/>
              </p:ext>
            </p:extLst>
          </p:nvPr>
        </p:nvGraphicFramePr>
        <p:xfrm>
          <a:off x="854936" y="1571747"/>
          <a:ext cx="11111395" cy="528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55650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D1A0B-CDB5-74E4-59A1-487F898CED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773F5E-97C1-9DB7-3A5F-0A342E24C65F}"/>
              </a:ext>
            </a:extLst>
          </p:cNvPr>
          <p:cNvSpPr>
            <a:spLocks noGrp="1"/>
          </p:cNvSpPr>
          <p:nvPr>
            <p:ph type="title"/>
          </p:nvPr>
        </p:nvSpPr>
        <p:spPr>
          <a:xfrm>
            <a:off x="710183" y="245382"/>
            <a:ext cx="9810751" cy="1325563"/>
          </a:xfrm>
        </p:spPr>
        <p:txBody>
          <a:bodyPr>
            <a:normAutofit/>
          </a:bodyPr>
          <a:lstStyle/>
          <a:p>
            <a:r>
              <a:rPr lang="en-GB" sz="3600"/>
              <a:t>Psychological Interventions in Adult Community Teams, by Region</a:t>
            </a:r>
          </a:p>
        </p:txBody>
      </p:sp>
      <p:graphicFrame>
        <p:nvGraphicFramePr>
          <p:cNvPr id="4" name="Chart 3">
            <a:extLst>
              <a:ext uri="{FF2B5EF4-FFF2-40B4-BE49-F238E27FC236}">
                <a16:creationId xmlns:a16="http://schemas.microsoft.com/office/drawing/2014/main" id="{3E242F2A-83D5-F71A-69A3-B5DE35C59973}"/>
              </a:ext>
            </a:extLst>
          </p:cNvPr>
          <p:cNvGraphicFramePr/>
          <p:nvPr>
            <p:extLst>
              <p:ext uri="{D42A27DB-BD31-4B8C-83A1-F6EECF244321}">
                <p14:modId xmlns:p14="http://schemas.microsoft.com/office/powerpoint/2010/main" val="2591413762"/>
              </p:ext>
            </p:extLst>
          </p:nvPr>
        </p:nvGraphicFramePr>
        <p:xfrm>
          <a:off x="838199" y="1875295"/>
          <a:ext cx="10711543" cy="4656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50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758266" y="191189"/>
            <a:ext cx="10148273" cy="1325563"/>
          </a:xfrm>
        </p:spPr>
        <p:txBody>
          <a:bodyPr>
            <a:normAutofit/>
          </a:bodyPr>
          <a:lstStyle/>
          <a:p>
            <a:r>
              <a:rPr lang="en-GB" sz="3600"/>
              <a:t>Eating Disorder Services Provided, by Region</a:t>
            </a:r>
          </a:p>
        </p:txBody>
      </p:sp>
      <p:graphicFrame>
        <p:nvGraphicFramePr>
          <p:cNvPr id="6" name="Content Placeholder 5">
            <a:extLst>
              <a:ext uri="{FF2B5EF4-FFF2-40B4-BE49-F238E27FC236}">
                <a16:creationId xmlns:a16="http://schemas.microsoft.com/office/drawing/2014/main" id="{665001AF-5DFA-DEE1-99BA-8A3383222323}"/>
              </a:ext>
            </a:extLst>
          </p:cNvPr>
          <p:cNvGraphicFramePr>
            <a:graphicFrameLocks noGrp="1"/>
          </p:cNvGraphicFramePr>
          <p:nvPr>
            <p:ph idx="1"/>
            <p:extLst>
              <p:ext uri="{D42A27DB-BD31-4B8C-83A1-F6EECF244321}">
                <p14:modId xmlns:p14="http://schemas.microsoft.com/office/powerpoint/2010/main" val="1351906001"/>
              </p:ext>
            </p:extLst>
          </p:nvPr>
        </p:nvGraphicFramePr>
        <p:xfrm>
          <a:off x="758266" y="1516751"/>
          <a:ext cx="10845907" cy="4760832"/>
        </p:xfrm>
        <a:graphic>
          <a:graphicData uri="http://schemas.openxmlformats.org/drawingml/2006/table">
            <a:tbl>
              <a:tblPr firstRow="1" firstCol="1" bandRow="1">
                <a:tableStyleId>{F2DE63D5-997A-4646-A377-4702673A728D}</a:tableStyleId>
              </a:tblPr>
              <a:tblGrid>
                <a:gridCol w="1482134">
                  <a:extLst>
                    <a:ext uri="{9D8B030D-6E8A-4147-A177-3AD203B41FA5}">
                      <a16:colId xmlns:a16="http://schemas.microsoft.com/office/drawing/2014/main" val="2211140166"/>
                    </a:ext>
                  </a:extLst>
                </a:gridCol>
                <a:gridCol w="1431918">
                  <a:extLst>
                    <a:ext uri="{9D8B030D-6E8A-4147-A177-3AD203B41FA5}">
                      <a16:colId xmlns:a16="http://schemas.microsoft.com/office/drawing/2014/main" val="770154893"/>
                    </a:ext>
                  </a:extLst>
                </a:gridCol>
                <a:gridCol w="1132905">
                  <a:extLst>
                    <a:ext uri="{9D8B030D-6E8A-4147-A177-3AD203B41FA5}">
                      <a16:colId xmlns:a16="http://schemas.microsoft.com/office/drawing/2014/main" val="179165482"/>
                    </a:ext>
                  </a:extLst>
                </a:gridCol>
                <a:gridCol w="1132905">
                  <a:extLst>
                    <a:ext uri="{9D8B030D-6E8A-4147-A177-3AD203B41FA5}">
                      <a16:colId xmlns:a16="http://schemas.microsoft.com/office/drawing/2014/main" val="3981049916"/>
                    </a:ext>
                  </a:extLst>
                </a:gridCol>
                <a:gridCol w="1000518">
                  <a:extLst>
                    <a:ext uri="{9D8B030D-6E8A-4147-A177-3AD203B41FA5}">
                      <a16:colId xmlns:a16="http://schemas.microsoft.com/office/drawing/2014/main" val="362192205"/>
                    </a:ext>
                  </a:extLst>
                </a:gridCol>
                <a:gridCol w="1058340">
                  <a:extLst>
                    <a:ext uri="{9D8B030D-6E8A-4147-A177-3AD203B41FA5}">
                      <a16:colId xmlns:a16="http://schemas.microsoft.com/office/drawing/2014/main" val="4145652080"/>
                    </a:ext>
                  </a:extLst>
                </a:gridCol>
                <a:gridCol w="1178555">
                  <a:extLst>
                    <a:ext uri="{9D8B030D-6E8A-4147-A177-3AD203B41FA5}">
                      <a16:colId xmlns:a16="http://schemas.microsoft.com/office/drawing/2014/main" val="3308937674"/>
                    </a:ext>
                  </a:extLst>
                </a:gridCol>
                <a:gridCol w="1133666">
                  <a:extLst>
                    <a:ext uri="{9D8B030D-6E8A-4147-A177-3AD203B41FA5}">
                      <a16:colId xmlns:a16="http://schemas.microsoft.com/office/drawing/2014/main" val="354481337"/>
                    </a:ext>
                  </a:extLst>
                </a:gridCol>
                <a:gridCol w="1294966">
                  <a:extLst>
                    <a:ext uri="{9D8B030D-6E8A-4147-A177-3AD203B41FA5}">
                      <a16:colId xmlns:a16="http://schemas.microsoft.com/office/drawing/2014/main" val="4270562122"/>
                    </a:ext>
                  </a:extLst>
                </a:gridCol>
              </a:tblGrid>
              <a:tr h="1158300">
                <a:tc>
                  <a:txBody>
                    <a:bodyPr/>
                    <a:lstStyle/>
                    <a:p>
                      <a:pPr algn="ctr">
                        <a:lnSpc>
                          <a:spcPct val="115000"/>
                        </a:lnSpc>
                        <a:spcAft>
                          <a:spcPts val="800"/>
                        </a:spcAft>
                        <a:buNone/>
                      </a:pPr>
                      <a:r>
                        <a:rPr lang="en-GB" sz="1200" kern="0">
                          <a:effectLst/>
                        </a:rPr>
                        <a:t>Service Type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East of England (n = 34)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London        (n = 39)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Midlands    (n = 49)</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North East and Yorkshire (n = 51)</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North West (n = 36)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South East  (n = 34)</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South West (n = 33)</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effectLst/>
                        </a:rPr>
                        <a:t>National         (n = 276)</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3093054890"/>
                  </a:ext>
                </a:extLst>
              </a:tr>
              <a:tr h="589420">
                <a:tc>
                  <a:txBody>
                    <a:bodyPr/>
                    <a:lstStyle/>
                    <a:p>
                      <a:pPr>
                        <a:lnSpc>
                          <a:spcPct val="115000"/>
                        </a:lnSpc>
                        <a:spcAft>
                          <a:spcPts val="800"/>
                        </a:spcAft>
                        <a:buNone/>
                      </a:pPr>
                      <a:r>
                        <a:rPr lang="en-GB" sz="1200" kern="0">
                          <a:solidFill>
                            <a:srgbClr val="333333"/>
                          </a:solidFill>
                          <a:effectLst/>
                        </a:rPr>
                        <a:t>Outreach Service</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20.6% (7/34)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10.3% (4/39)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16.3% (8/49)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25.5% (13/51)</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2.8% (1/36)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11.8% (4/34)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24.2% (8/33)</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16.3% (45/276)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217622188"/>
                  </a:ext>
                </a:extLst>
              </a:tr>
              <a:tr h="589420">
                <a:tc>
                  <a:txBody>
                    <a:bodyPr/>
                    <a:lstStyle/>
                    <a:p>
                      <a:pPr>
                        <a:lnSpc>
                          <a:spcPct val="115000"/>
                        </a:lnSpc>
                        <a:spcAft>
                          <a:spcPts val="800"/>
                        </a:spcAft>
                        <a:buNone/>
                      </a:pPr>
                      <a:r>
                        <a:rPr lang="en-GB" sz="1200" kern="0">
                          <a:solidFill>
                            <a:srgbClr val="333333"/>
                          </a:solidFill>
                          <a:effectLst/>
                        </a:rPr>
                        <a:t>Community Service</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50.0% (17/34)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46.2% (18/39)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61.2% (30/49)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58.8% (30/51)</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72.2% (26/36)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55.9% (19/34)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63.6% (21/33)</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58.3% (161/276)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4172352569"/>
                  </a:ext>
                </a:extLst>
              </a:tr>
              <a:tr h="655432">
                <a:tc>
                  <a:txBody>
                    <a:bodyPr/>
                    <a:lstStyle/>
                    <a:p>
                      <a:pPr>
                        <a:lnSpc>
                          <a:spcPct val="115000"/>
                        </a:lnSpc>
                        <a:spcAft>
                          <a:spcPts val="800"/>
                        </a:spcAft>
                        <a:buNone/>
                      </a:pPr>
                      <a:r>
                        <a:rPr lang="en-GB" sz="1200" kern="0">
                          <a:solidFill>
                            <a:srgbClr val="333333"/>
                          </a:solidFill>
                          <a:effectLst/>
                        </a:rPr>
                        <a:t>Intensive Community Service</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23.5% (8/34)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25.6% (10/39)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44.9% (22/49)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52.9% (27/51)</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19.4% (7/36)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35.3% (12/34)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48.5% (16/33)</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37.0% (102/276)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3249829723"/>
                  </a:ext>
                </a:extLst>
              </a:tr>
              <a:tr h="589420">
                <a:tc>
                  <a:txBody>
                    <a:bodyPr/>
                    <a:lstStyle/>
                    <a:p>
                      <a:pPr>
                        <a:lnSpc>
                          <a:spcPct val="115000"/>
                        </a:lnSpc>
                        <a:spcAft>
                          <a:spcPts val="800"/>
                        </a:spcAft>
                        <a:buNone/>
                      </a:pPr>
                      <a:r>
                        <a:rPr lang="en-GB" sz="1200" kern="0">
                          <a:solidFill>
                            <a:srgbClr val="333333"/>
                          </a:solidFill>
                          <a:effectLst/>
                        </a:rPr>
                        <a:t>Day Patient Service</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23.5% (8/34)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28.2% (11/39)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16.3% (8/49)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17.6% (9/51)</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2.8% (1/36)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23.5% (8/34)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18.2% (6/33)</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18.5% (51/276)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596031540"/>
                  </a:ext>
                </a:extLst>
              </a:tr>
              <a:tr h="589420">
                <a:tc>
                  <a:txBody>
                    <a:bodyPr/>
                    <a:lstStyle/>
                    <a:p>
                      <a:pPr>
                        <a:lnSpc>
                          <a:spcPct val="115000"/>
                        </a:lnSpc>
                        <a:spcAft>
                          <a:spcPts val="800"/>
                        </a:spcAft>
                        <a:buNone/>
                      </a:pPr>
                      <a:r>
                        <a:rPr lang="en-GB" sz="1200" kern="0">
                          <a:solidFill>
                            <a:srgbClr val="333333"/>
                          </a:solidFill>
                          <a:effectLst/>
                        </a:rPr>
                        <a:t>Inpatient Service</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29.4% (10/34)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35.9% (14/39)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28.6% (14/49)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25.5% (13/51)</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27.8% (10/36)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29.4% (10/34)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24.2% (8/33)</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28.6% (79/276)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270433400"/>
                  </a:ext>
                </a:extLst>
              </a:tr>
              <a:tr h="589420">
                <a:tc>
                  <a:txBody>
                    <a:bodyPr/>
                    <a:lstStyle/>
                    <a:p>
                      <a:pPr>
                        <a:lnSpc>
                          <a:spcPct val="115000"/>
                        </a:lnSpc>
                        <a:spcAft>
                          <a:spcPts val="800"/>
                        </a:spcAft>
                        <a:buNone/>
                      </a:pPr>
                      <a:r>
                        <a:rPr lang="en-GB" sz="1200" kern="0">
                          <a:solidFill>
                            <a:srgbClr val="333333"/>
                          </a:solidFill>
                          <a:effectLst/>
                        </a:rPr>
                        <a:t>Other Service </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20.6% (7/34)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12.8% (5/39)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24.5% (12/49)</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17.6% (9/51)</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22.2% (8/36)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23.5% (8/34)</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21.2% (7/33)</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tc>
                  <a:txBody>
                    <a:bodyPr/>
                    <a:lstStyle/>
                    <a:p>
                      <a:pPr algn="ctr">
                        <a:lnSpc>
                          <a:spcPct val="115000"/>
                        </a:lnSpc>
                        <a:spcAft>
                          <a:spcPts val="800"/>
                        </a:spcAft>
                        <a:buNone/>
                      </a:pPr>
                      <a:r>
                        <a:rPr lang="en-GB" sz="1200" kern="0">
                          <a:solidFill>
                            <a:srgbClr val="333333"/>
                          </a:solidFill>
                          <a:effectLst/>
                        </a:rPr>
                        <a:t>20.3% (56/276)</a:t>
                      </a:r>
                      <a:endParaRPr lang="en-GB" sz="1800" kern="10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9525" anchor="ctr"/>
                </a:tc>
                <a:extLst>
                  <a:ext uri="{0D108BD9-81ED-4DB2-BD59-A6C34878D82A}">
                    <a16:rowId xmlns:a16="http://schemas.microsoft.com/office/drawing/2014/main" val="1144979392"/>
                  </a:ext>
                </a:extLst>
              </a:tr>
            </a:tbl>
          </a:graphicData>
        </a:graphic>
      </p:graphicFrame>
      <p:sp>
        <p:nvSpPr>
          <p:cNvPr id="2" name="TextBox 1">
            <a:extLst>
              <a:ext uri="{FF2B5EF4-FFF2-40B4-BE49-F238E27FC236}">
                <a16:creationId xmlns:a16="http://schemas.microsoft.com/office/drawing/2014/main" id="{86E40F8D-DF9A-14F5-9EAC-1D2A3E5D5F0C}"/>
              </a:ext>
            </a:extLst>
          </p:cNvPr>
          <p:cNvSpPr txBox="1"/>
          <p:nvPr/>
        </p:nvSpPr>
        <p:spPr>
          <a:xfrm>
            <a:off x="758266" y="6277585"/>
            <a:ext cx="10845907" cy="461665"/>
          </a:xfrm>
          <a:prstGeom prst="rect">
            <a:avLst/>
          </a:prstGeom>
          <a:noFill/>
        </p:spPr>
        <p:txBody>
          <a:bodyPr wrap="square" rtlCol="0">
            <a:spAutoFit/>
          </a:bodyPr>
          <a:lstStyle/>
          <a:p>
            <a:r>
              <a:rPr lang="en-GB" sz="1200"/>
              <a:t>NB: This table shows the percentage of each type of service offered out of all teams in each region. For example, 20.6% of all eating disorder teams in the East of England offer an outreach service. </a:t>
            </a:r>
          </a:p>
        </p:txBody>
      </p:sp>
    </p:spTree>
    <p:extLst>
      <p:ext uri="{BB962C8B-B14F-4D97-AF65-F5344CB8AC3E}">
        <p14:creationId xmlns:p14="http://schemas.microsoft.com/office/powerpoint/2010/main" val="3313364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6F78-3158-BE44-BE59-871D3E706E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782781-6262-39E3-CAAF-582353B35267}"/>
              </a:ext>
            </a:extLst>
          </p:cNvPr>
          <p:cNvSpPr>
            <a:spLocks noGrp="1"/>
          </p:cNvSpPr>
          <p:nvPr>
            <p:ph type="title"/>
          </p:nvPr>
        </p:nvSpPr>
        <p:spPr>
          <a:xfrm>
            <a:off x="838200" y="210880"/>
            <a:ext cx="9818914" cy="1325563"/>
          </a:xfrm>
        </p:spPr>
        <p:txBody>
          <a:bodyPr>
            <a:normAutofit/>
          </a:bodyPr>
          <a:lstStyle/>
          <a:p>
            <a:r>
              <a:rPr lang="en-GB" sz="3600"/>
              <a:t>Psychological Interventions in Adult Community Teams, by Region</a:t>
            </a:r>
          </a:p>
        </p:txBody>
      </p:sp>
      <p:graphicFrame>
        <p:nvGraphicFramePr>
          <p:cNvPr id="2" name="Chart 1">
            <a:extLst>
              <a:ext uri="{FF2B5EF4-FFF2-40B4-BE49-F238E27FC236}">
                <a16:creationId xmlns:a16="http://schemas.microsoft.com/office/drawing/2014/main" id="{89E6ED6B-F701-46FC-95F4-B00A03FA3FE6}"/>
              </a:ext>
            </a:extLst>
          </p:cNvPr>
          <p:cNvGraphicFramePr/>
          <p:nvPr>
            <p:extLst>
              <p:ext uri="{D42A27DB-BD31-4B8C-83A1-F6EECF244321}">
                <p14:modId xmlns:p14="http://schemas.microsoft.com/office/powerpoint/2010/main" val="2696085581"/>
              </p:ext>
            </p:extLst>
          </p:nvPr>
        </p:nvGraphicFramePr>
        <p:xfrm>
          <a:off x="838200" y="1828800"/>
          <a:ext cx="10722429" cy="45502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6851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0FA8D-1891-C86B-DEA5-D9863AB549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061C29-8924-2964-299E-3D3EDD9C12FD}"/>
              </a:ext>
            </a:extLst>
          </p:cNvPr>
          <p:cNvSpPr>
            <a:spLocks noGrp="1"/>
          </p:cNvSpPr>
          <p:nvPr>
            <p:ph type="title"/>
          </p:nvPr>
        </p:nvSpPr>
        <p:spPr>
          <a:xfrm>
            <a:off x="827316" y="223610"/>
            <a:ext cx="9840686" cy="1325563"/>
          </a:xfrm>
        </p:spPr>
        <p:txBody>
          <a:bodyPr>
            <a:normAutofit/>
          </a:bodyPr>
          <a:lstStyle/>
          <a:p>
            <a:r>
              <a:rPr lang="en-GB" sz="3600"/>
              <a:t>Psychological Interventions in Adult Community Teams, by Region</a:t>
            </a:r>
          </a:p>
        </p:txBody>
      </p:sp>
      <p:graphicFrame>
        <p:nvGraphicFramePr>
          <p:cNvPr id="4" name="Chart 3">
            <a:extLst>
              <a:ext uri="{FF2B5EF4-FFF2-40B4-BE49-F238E27FC236}">
                <a16:creationId xmlns:a16="http://schemas.microsoft.com/office/drawing/2014/main" id="{56E9BA54-EF13-DDE6-C3DA-8663181B61E3}"/>
              </a:ext>
            </a:extLst>
          </p:cNvPr>
          <p:cNvGraphicFramePr/>
          <p:nvPr>
            <p:extLst>
              <p:ext uri="{D42A27DB-BD31-4B8C-83A1-F6EECF244321}">
                <p14:modId xmlns:p14="http://schemas.microsoft.com/office/powerpoint/2010/main" val="750193118"/>
              </p:ext>
            </p:extLst>
          </p:nvPr>
        </p:nvGraphicFramePr>
        <p:xfrm>
          <a:off x="827316" y="1782306"/>
          <a:ext cx="10755084" cy="4564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5015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9CFF-9227-7302-4ABF-E6DEC5DA82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4D22B9-BC82-974B-BBEC-C91A40F03118}"/>
              </a:ext>
            </a:extLst>
          </p:cNvPr>
          <p:cNvSpPr>
            <a:spLocks noGrp="1"/>
          </p:cNvSpPr>
          <p:nvPr>
            <p:ph type="title"/>
          </p:nvPr>
        </p:nvSpPr>
        <p:spPr>
          <a:xfrm>
            <a:off x="838200" y="256267"/>
            <a:ext cx="10515600" cy="1325563"/>
          </a:xfrm>
        </p:spPr>
        <p:txBody>
          <a:bodyPr>
            <a:normAutofit/>
          </a:bodyPr>
          <a:lstStyle/>
          <a:p>
            <a:r>
              <a:rPr lang="en-GB" sz="3600"/>
              <a:t>Psychological Interventions in CYP Community Teams, by Region</a:t>
            </a:r>
          </a:p>
        </p:txBody>
      </p:sp>
      <p:graphicFrame>
        <p:nvGraphicFramePr>
          <p:cNvPr id="2" name="Chart 1">
            <a:extLst>
              <a:ext uri="{FF2B5EF4-FFF2-40B4-BE49-F238E27FC236}">
                <a16:creationId xmlns:a16="http://schemas.microsoft.com/office/drawing/2014/main" id="{CCA27006-451F-71CF-B23E-7880CD6EF81B}"/>
              </a:ext>
            </a:extLst>
          </p:cNvPr>
          <p:cNvGraphicFramePr/>
          <p:nvPr>
            <p:extLst>
              <p:ext uri="{D42A27DB-BD31-4B8C-83A1-F6EECF244321}">
                <p14:modId xmlns:p14="http://schemas.microsoft.com/office/powerpoint/2010/main" val="2307808584"/>
              </p:ext>
            </p:extLst>
          </p:nvPr>
        </p:nvGraphicFramePr>
        <p:xfrm>
          <a:off x="838199" y="1828800"/>
          <a:ext cx="10765971" cy="4593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3507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9DCD-666D-291D-61C9-9D0375795D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989276-78AC-946F-A737-02DDBB58A4FE}"/>
              </a:ext>
            </a:extLst>
          </p:cNvPr>
          <p:cNvSpPr>
            <a:spLocks noGrp="1"/>
          </p:cNvSpPr>
          <p:nvPr>
            <p:ph type="title"/>
          </p:nvPr>
        </p:nvSpPr>
        <p:spPr>
          <a:xfrm>
            <a:off x="838200" y="245382"/>
            <a:ext cx="10515600" cy="1325563"/>
          </a:xfrm>
        </p:spPr>
        <p:txBody>
          <a:bodyPr>
            <a:normAutofit/>
          </a:bodyPr>
          <a:lstStyle/>
          <a:p>
            <a:r>
              <a:rPr lang="en-GB" sz="3600"/>
              <a:t>Psychological Interventions in CYP Community Teams, by Region</a:t>
            </a:r>
          </a:p>
        </p:txBody>
      </p:sp>
      <p:graphicFrame>
        <p:nvGraphicFramePr>
          <p:cNvPr id="4" name="Chart 3">
            <a:extLst>
              <a:ext uri="{FF2B5EF4-FFF2-40B4-BE49-F238E27FC236}">
                <a16:creationId xmlns:a16="http://schemas.microsoft.com/office/drawing/2014/main" id="{3B848250-B8F4-E3D6-27D8-39D6586826DF}"/>
              </a:ext>
            </a:extLst>
          </p:cNvPr>
          <p:cNvGraphicFramePr/>
          <p:nvPr>
            <p:extLst>
              <p:ext uri="{D42A27DB-BD31-4B8C-83A1-F6EECF244321}">
                <p14:modId xmlns:p14="http://schemas.microsoft.com/office/powerpoint/2010/main" val="2433938261"/>
              </p:ext>
            </p:extLst>
          </p:nvPr>
        </p:nvGraphicFramePr>
        <p:xfrm>
          <a:off x="838200" y="1837943"/>
          <a:ext cx="10744200" cy="450842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3A084DF-3958-FEC3-6451-E2EBA281A4AF}"/>
              </a:ext>
            </a:extLst>
          </p:cNvPr>
          <p:cNvSpPr txBox="1"/>
          <p:nvPr/>
        </p:nvSpPr>
        <p:spPr>
          <a:xfrm>
            <a:off x="838200" y="6346371"/>
            <a:ext cx="10744200" cy="400110"/>
          </a:xfrm>
          <a:prstGeom prst="rect">
            <a:avLst/>
          </a:prstGeom>
          <a:noFill/>
        </p:spPr>
        <p:txBody>
          <a:bodyPr wrap="square" rtlCol="0">
            <a:spAutoFit/>
          </a:bodyPr>
          <a:lstStyle/>
          <a:p>
            <a:r>
              <a:rPr lang="en-GB" sz="1000">
                <a:solidFill>
                  <a:srgbClr val="333333"/>
                </a:solidFill>
              </a:rPr>
              <a:t>Note: these are NICE-recommended adult interventions and would not be expected to be delivered within CYP teams unless considered appropriate for someone with a longstanding disorder</a:t>
            </a:r>
          </a:p>
        </p:txBody>
      </p:sp>
    </p:spTree>
    <p:extLst>
      <p:ext uri="{BB962C8B-B14F-4D97-AF65-F5344CB8AC3E}">
        <p14:creationId xmlns:p14="http://schemas.microsoft.com/office/powerpoint/2010/main" val="647290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9B312-301F-2F35-0EE9-59FF233F89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B3133B-89D6-CEDA-0FBB-6D67B1FECD64}"/>
              </a:ext>
            </a:extLst>
          </p:cNvPr>
          <p:cNvSpPr>
            <a:spLocks noGrp="1"/>
          </p:cNvSpPr>
          <p:nvPr>
            <p:ph type="title"/>
          </p:nvPr>
        </p:nvSpPr>
        <p:spPr>
          <a:xfrm>
            <a:off x="838200" y="245382"/>
            <a:ext cx="10515600" cy="1325563"/>
          </a:xfrm>
        </p:spPr>
        <p:txBody>
          <a:bodyPr>
            <a:normAutofit/>
          </a:bodyPr>
          <a:lstStyle/>
          <a:p>
            <a:r>
              <a:rPr lang="en-GB" sz="3600"/>
              <a:t>Psychological Interventions in CYP Community Teams, by Region</a:t>
            </a:r>
          </a:p>
        </p:txBody>
      </p:sp>
      <p:graphicFrame>
        <p:nvGraphicFramePr>
          <p:cNvPr id="2" name="Chart 1">
            <a:extLst>
              <a:ext uri="{FF2B5EF4-FFF2-40B4-BE49-F238E27FC236}">
                <a16:creationId xmlns:a16="http://schemas.microsoft.com/office/drawing/2014/main" id="{EFC34BC3-4562-094B-C0E0-A41578BC58C7}"/>
              </a:ext>
            </a:extLst>
          </p:cNvPr>
          <p:cNvGraphicFramePr/>
          <p:nvPr>
            <p:extLst>
              <p:ext uri="{D42A27DB-BD31-4B8C-83A1-F6EECF244321}">
                <p14:modId xmlns:p14="http://schemas.microsoft.com/office/powerpoint/2010/main" val="3573608025"/>
              </p:ext>
            </p:extLst>
          </p:nvPr>
        </p:nvGraphicFramePr>
        <p:xfrm>
          <a:off x="838199" y="1801368"/>
          <a:ext cx="10787744" cy="4632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92411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9AB5-0FA1-7354-FCC5-0B381811BE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D0117B-A3F7-9E28-75CF-B7137DA6A92A}"/>
              </a:ext>
            </a:extLst>
          </p:cNvPr>
          <p:cNvSpPr>
            <a:spLocks noGrp="1"/>
          </p:cNvSpPr>
          <p:nvPr>
            <p:ph type="title"/>
          </p:nvPr>
        </p:nvSpPr>
        <p:spPr>
          <a:xfrm>
            <a:off x="870857" y="267153"/>
            <a:ext cx="10123715" cy="1325563"/>
          </a:xfrm>
        </p:spPr>
        <p:txBody>
          <a:bodyPr>
            <a:normAutofit/>
          </a:bodyPr>
          <a:lstStyle/>
          <a:p>
            <a:r>
              <a:rPr lang="en-GB" sz="3600"/>
              <a:t>Psychological Interventions in All Age Community Teams, by Region</a:t>
            </a:r>
          </a:p>
        </p:txBody>
      </p:sp>
      <p:graphicFrame>
        <p:nvGraphicFramePr>
          <p:cNvPr id="4" name="Chart 3">
            <a:extLst>
              <a:ext uri="{FF2B5EF4-FFF2-40B4-BE49-F238E27FC236}">
                <a16:creationId xmlns:a16="http://schemas.microsoft.com/office/drawing/2014/main" id="{FB72322D-6B71-7188-F835-08237ECAA86A}"/>
              </a:ext>
            </a:extLst>
          </p:cNvPr>
          <p:cNvGraphicFramePr/>
          <p:nvPr>
            <p:extLst>
              <p:ext uri="{D42A27DB-BD31-4B8C-83A1-F6EECF244321}">
                <p14:modId xmlns:p14="http://schemas.microsoft.com/office/powerpoint/2010/main" val="2201972944"/>
              </p:ext>
            </p:extLst>
          </p:nvPr>
        </p:nvGraphicFramePr>
        <p:xfrm>
          <a:off x="870857" y="1662544"/>
          <a:ext cx="10700657" cy="4814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5800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378CE-38C2-E527-529A-AF83413EAB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F2728A-5F03-100C-85B1-EE564BA10159}"/>
              </a:ext>
            </a:extLst>
          </p:cNvPr>
          <p:cNvSpPr>
            <a:spLocks noGrp="1"/>
          </p:cNvSpPr>
          <p:nvPr>
            <p:ph type="title"/>
          </p:nvPr>
        </p:nvSpPr>
        <p:spPr>
          <a:xfrm>
            <a:off x="849086" y="245381"/>
            <a:ext cx="10036628" cy="1325563"/>
          </a:xfrm>
        </p:spPr>
        <p:txBody>
          <a:bodyPr>
            <a:normAutofit/>
          </a:bodyPr>
          <a:lstStyle/>
          <a:p>
            <a:r>
              <a:rPr lang="en-GB" sz="3600"/>
              <a:t>Psychological Interventions in All Age Community Teams, by Region</a:t>
            </a:r>
          </a:p>
        </p:txBody>
      </p:sp>
      <p:graphicFrame>
        <p:nvGraphicFramePr>
          <p:cNvPr id="2" name="Chart 1">
            <a:extLst>
              <a:ext uri="{FF2B5EF4-FFF2-40B4-BE49-F238E27FC236}">
                <a16:creationId xmlns:a16="http://schemas.microsoft.com/office/drawing/2014/main" id="{CFA31095-F019-AC40-B501-0C8B8D07BF47}"/>
              </a:ext>
            </a:extLst>
          </p:cNvPr>
          <p:cNvGraphicFramePr/>
          <p:nvPr>
            <p:extLst>
              <p:ext uri="{D42A27DB-BD31-4B8C-83A1-F6EECF244321}">
                <p14:modId xmlns:p14="http://schemas.microsoft.com/office/powerpoint/2010/main" val="1352223720"/>
              </p:ext>
            </p:extLst>
          </p:nvPr>
        </p:nvGraphicFramePr>
        <p:xfrm>
          <a:off x="849086" y="1570943"/>
          <a:ext cx="10700657" cy="4710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6736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7BCBE-CA6D-7B96-7AC5-FDCFB69390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F3A1FC-D041-5F53-B973-8BAB1F22CF42}"/>
              </a:ext>
            </a:extLst>
          </p:cNvPr>
          <p:cNvSpPr>
            <a:spLocks noGrp="1"/>
          </p:cNvSpPr>
          <p:nvPr>
            <p:ph type="title"/>
          </p:nvPr>
        </p:nvSpPr>
        <p:spPr>
          <a:xfrm>
            <a:off x="859972" y="223611"/>
            <a:ext cx="10025743" cy="1325563"/>
          </a:xfrm>
        </p:spPr>
        <p:txBody>
          <a:bodyPr>
            <a:normAutofit/>
          </a:bodyPr>
          <a:lstStyle/>
          <a:p>
            <a:r>
              <a:rPr lang="en-GB" sz="3600"/>
              <a:t>Psychological Interventions in All Age Community Teams, by Region</a:t>
            </a:r>
          </a:p>
        </p:txBody>
      </p:sp>
      <p:graphicFrame>
        <p:nvGraphicFramePr>
          <p:cNvPr id="4" name="Chart 3">
            <a:extLst>
              <a:ext uri="{FF2B5EF4-FFF2-40B4-BE49-F238E27FC236}">
                <a16:creationId xmlns:a16="http://schemas.microsoft.com/office/drawing/2014/main" id="{2DC7D3FF-61B1-7A46-BACC-1EEB135D6BB2}"/>
              </a:ext>
            </a:extLst>
          </p:cNvPr>
          <p:cNvGraphicFramePr/>
          <p:nvPr>
            <p:extLst>
              <p:ext uri="{D42A27DB-BD31-4B8C-83A1-F6EECF244321}">
                <p14:modId xmlns:p14="http://schemas.microsoft.com/office/powerpoint/2010/main" val="1260278726"/>
              </p:ext>
            </p:extLst>
          </p:nvPr>
        </p:nvGraphicFramePr>
        <p:xfrm>
          <a:off x="859972" y="1814513"/>
          <a:ext cx="10700657" cy="4695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299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6429-68A2-08D4-1B45-11AC5177E8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24772F-3BA1-46C2-1C9A-C76F9523BC5E}"/>
              </a:ext>
            </a:extLst>
          </p:cNvPr>
          <p:cNvSpPr>
            <a:spLocks noGrp="1"/>
          </p:cNvSpPr>
          <p:nvPr>
            <p:ph type="title"/>
          </p:nvPr>
        </p:nvSpPr>
        <p:spPr>
          <a:xfrm>
            <a:off x="859971" y="438582"/>
            <a:ext cx="10025743" cy="1325563"/>
          </a:xfrm>
        </p:spPr>
        <p:txBody>
          <a:bodyPr>
            <a:normAutofit/>
          </a:bodyPr>
          <a:lstStyle/>
          <a:p>
            <a:r>
              <a:rPr lang="en-GB" sz="3600"/>
              <a:t>Psychological Interventions, by Service Type</a:t>
            </a:r>
          </a:p>
        </p:txBody>
      </p:sp>
      <p:graphicFrame>
        <p:nvGraphicFramePr>
          <p:cNvPr id="2" name="Chart 1">
            <a:extLst>
              <a:ext uri="{FF2B5EF4-FFF2-40B4-BE49-F238E27FC236}">
                <a16:creationId xmlns:a16="http://schemas.microsoft.com/office/drawing/2014/main" id="{7D8C4E09-BD13-E8EE-A26B-5CC9FDAF0DBD}"/>
              </a:ext>
            </a:extLst>
          </p:cNvPr>
          <p:cNvGraphicFramePr/>
          <p:nvPr>
            <p:extLst>
              <p:ext uri="{D42A27DB-BD31-4B8C-83A1-F6EECF244321}">
                <p14:modId xmlns:p14="http://schemas.microsoft.com/office/powerpoint/2010/main" val="3445620250"/>
              </p:ext>
            </p:extLst>
          </p:nvPr>
        </p:nvGraphicFramePr>
        <p:xfrm>
          <a:off x="859971" y="1764145"/>
          <a:ext cx="10770053" cy="4870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6327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496BC-2EC0-4AA2-AF9E-6F727892F7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E35885-E974-C082-B990-7CA8D5D6D9E9}"/>
              </a:ext>
            </a:extLst>
          </p:cNvPr>
          <p:cNvSpPr>
            <a:spLocks noGrp="1"/>
          </p:cNvSpPr>
          <p:nvPr>
            <p:ph type="title"/>
          </p:nvPr>
        </p:nvSpPr>
        <p:spPr>
          <a:xfrm>
            <a:off x="859972" y="223611"/>
            <a:ext cx="10025743" cy="1325563"/>
          </a:xfrm>
        </p:spPr>
        <p:txBody>
          <a:bodyPr>
            <a:normAutofit/>
          </a:bodyPr>
          <a:lstStyle/>
          <a:p>
            <a:r>
              <a:rPr lang="en-GB" sz="4000"/>
              <a:t>Psychological Interventions, by Service Type</a:t>
            </a:r>
          </a:p>
        </p:txBody>
      </p:sp>
      <p:graphicFrame>
        <p:nvGraphicFramePr>
          <p:cNvPr id="4" name="Chart 3">
            <a:extLst>
              <a:ext uri="{FF2B5EF4-FFF2-40B4-BE49-F238E27FC236}">
                <a16:creationId xmlns:a16="http://schemas.microsoft.com/office/drawing/2014/main" id="{F8398C6E-983F-9C06-A274-576DD1DDA2D1}"/>
              </a:ext>
            </a:extLst>
          </p:cNvPr>
          <p:cNvGraphicFramePr/>
          <p:nvPr>
            <p:extLst>
              <p:ext uri="{D42A27DB-BD31-4B8C-83A1-F6EECF244321}">
                <p14:modId xmlns:p14="http://schemas.microsoft.com/office/powerpoint/2010/main" val="2654844343"/>
              </p:ext>
            </p:extLst>
          </p:nvPr>
        </p:nvGraphicFramePr>
        <p:xfrm>
          <a:off x="859972" y="1710267"/>
          <a:ext cx="10684328" cy="4924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88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2E351-EF28-2885-A424-7AE0028CA175}"/>
            </a:ext>
          </a:extLst>
        </p:cNvPr>
        <p:cNvGrpSpPr/>
        <p:nvPr/>
      </p:nvGrpSpPr>
      <p:grpSpPr>
        <a:xfrm>
          <a:off x="0" y="0"/>
          <a:ext cx="0" cy="0"/>
          <a:chOff x="0" y="0"/>
          <a:chExt cx="0" cy="0"/>
        </a:xfrm>
      </p:grpSpPr>
      <p:pic>
        <p:nvPicPr>
          <p:cNvPr id="4" name="Picture 3" descr="A map of a country with location pins&#10;&#10;AI-generated content may be incorrect.">
            <a:extLst>
              <a:ext uri="{FF2B5EF4-FFF2-40B4-BE49-F238E27FC236}">
                <a16:creationId xmlns:a16="http://schemas.microsoft.com/office/drawing/2014/main" id="{C5BC973E-60D3-283F-C2CE-EB72A9AD5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283" y="1840700"/>
            <a:ext cx="3925246" cy="4398060"/>
          </a:xfrm>
          <a:prstGeom prst="rect">
            <a:avLst/>
          </a:prstGeom>
        </p:spPr>
      </p:pic>
      <p:sp>
        <p:nvSpPr>
          <p:cNvPr id="3" name="Title 2">
            <a:extLst>
              <a:ext uri="{FF2B5EF4-FFF2-40B4-BE49-F238E27FC236}">
                <a16:creationId xmlns:a16="http://schemas.microsoft.com/office/drawing/2014/main" id="{C7D7E471-9F51-3433-4D8C-37933D35F405}"/>
              </a:ext>
            </a:extLst>
          </p:cNvPr>
          <p:cNvSpPr>
            <a:spLocks noGrp="1"/>
          </p:cNvSpPr>
          <p:nvPr>
            <p:ph type="title"/>
          </p:nvPr>
        </p:nvSpPr>
        <p:spPr>
          <a:xfrm>
            <a:off x="747186" y="121566"/>
            <a:ext cx="10114060" cy="1325563"/>
          </a:xfrm>
        </p:spPr>
        <p:txBody>
          <a:bodyPr>
            <a:noAutofit/>
          </a:bodyPr>
          <a:lstStyle/>
          <a:p>
            <a:r>
              <a:rPr lang="en-US" sz="2800"/>
              <a:t>Map of the Distribution of Eating Disorder Day Patient, Inpatient and Community Provision Across England</a:t>
            </a:r>
            <a:endParaRPr lang="en-GB" sz="2800"/>
          </a:p>
        </p:txBody>
      </p:sp>
      <p:pic>
        <p:nvPicPr>
          <p:cNvPr id="7" name="Picture 6">
            <a:extLst>
              <a:ext uri="{FF2B5EF4-FFF2-40B4-BE49-F238E27FC236}">
                <a16:creationId xmlns:a16="http://schemas.microsoft.com/office/drawing/2014/main" id="{B027D3E4-73AE-E3E8-8C89-614DEFEACFF5}"/>
              </a:ext>
            </a:extLst>
          </p:cNvPr>
          <p:cNvPicPr>
            <a:picLocks noChangeAspect="1"/>
          </p:cNvPicPr>
          <p:nvPr/>
        </p:nvPicPr>
        <p:blipFill>
          <a:blip r:embed="rId3"/>
          <a:srcRect l="15912" t="3373" r="5968"/>
          <a:stretch>
            <a:fillRect/>
          </a:stretch>
        </p:blipFill>
        <p:spPr>
          <a:xfrm>
            <a:off x="747186" y="1839686"/>
            <a:ext cx="3970314" cy="4398060"/>
          </a:xfrm>
          <a:prstGeom prst="rect">
            <a:avLst/>
          </a:prstGeom>
        </p:spPr>
      </p:pic>
      <p:sp>
        <p:nvSpPr>
          <p:cNvPr id="10" name="TextBox 9">
            <a:extLst>
              <a:ext uri="{FF2B5EF4-FFF2-40B4-BE49-F238E27FC236}">
                <a16:creationId xmlns:a16="http://schemas.microsoft.com/office/drawing/2014/main" id="{B01A0329-5674-7682-7496-4B0AEA845DA1}"/>
              </a:ext>
            </a:extLst>
          </p:cNvPr>
          <p:cNvSpPr txBox="1"/>
          <p:nvPr/>
        </p:nvSpPr>
        <p:spPr>
          <a:xfrm>
            <a:off x="10536701" y="2805850"/>
            <a:ext cx="1605588" cy="246221"/>
          </a:xfrm>
          <a:prstGeom prst="rect">
            <a:avLst/>
          </a:prstGeom>
          <a:solidFill>
            <a:schemeClr val="bg1"/>
          </a:solidFill>
        </p:spPr>
        <p:txBody>
          <a:bodyPr wrap="square" rtlCol="0">
            <a:spAutoFit/>
          </a:bodyPr>
          <a:lstStyle/>
          <a:p>
            <a:r>
              <a:rPr lang="en-US" sz="1000">
                <a:solidFill>
                  <a:srgbClr val="333333"/>
                </a:solidFill>
              </a:rPr>
              <a:t>Day Patient Adult</a:t>
            </a:r>
            <a:endParaRPr lang="en-GB" sz="1000">
              <a:solidFill>
                <a:srgbClr val="333333"/>
              </a:solidFill>
            </a:endParaRPr>
          </a:p>
        </p:txBody>
      </p:sp>
      <p:sp>
        <p:nvSpPr>
          <p:cNvPr id="14" name="Title 2">
            <a:extLst>
              <a:ext uri="{FF2B5EF4-FFF2-40B4-BE49-F238E27FC236}">
                <a16:creationId xmlns:a16="http://schemas.microsoft.com/office/drawing/2014/main" id="{CD010599-1CAC-A014-A66A-3097E4ED05CD}"/>
              </a:ext>
            </a:extLst>
          </p:cNvPr>
          <p:cNvSpPr txBox="1">
            <a:spLocks/>
          </p:cNvSpPr>
          <p:nvPr/>
        </p:nvSpPr>
        <p:spPr>
          <a:xfrm>
            <a:off x="6235386" y="1447129"/>
            <a:ext cx="4101040" cy="53098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0528C"/>
                </a:solidFill>
                <a:latin typeface="Montserrat" panose="00000500000000000000" pitchFamily="2" charset="0"/>
                <a:ea typeface="+mj-ea"/>
                <a:cs typeface="+mj-cs"/>
              </a:defRPr>
            </a:lvl1pPr>
          </a:lstStyle>
          <a:p>
            <a:r>
              <a:rPr lang="en-US" sz="1800">
                <a:solidFill>
                  <a:srgbClr val="333333"/>
                </a:solidFill>
              </a:rPr>
              <a:t>Day Patient and Inpatient services</a:t>
            </a:r>
            <a:endParaRPr lang="en-GB" sz="1800">
              <a:solidFill>
                <a:srgbClr val="333333"/>
              </a:solidFill>
            </a:endParaRPr>
          </a:p>
        </p:txBody>
      </p:sp>
      <p:sp>
        <p:nvSpPr>
          <p:cNvPr id="20" name="TextBox 19">
            <a:extLst>
              <a:ext uri="{FF2B5EF4-FFF2-40B4-BE49-F238E27FC236}">
                <a16:creationId xmlns:a16="http://schemas.microsoft.com/office/drawing/2014/main" id="{41B7D979-9F89-C9CF-0C97-A499597ACE96}"/>
              </a:ext>
            </a:extLst>
          </p:cNvPr>
          <p:cNvSpPr txBox="1"/>
          <p:nvPr/>
        </p:nvSpPr>
        <p:spPr>
          <a:xfrm>
            <a:off x="4928345" y="3149594"/>
            <a:ext cx="1394938" cy="246221"/>
          </a:xfrm>
          <a:prstGeom prst="rect">
            <a:avLst/>
          </a:prstGeom>
          <a:noFill/>
        </p:spPr>
        <p:txBody>
          <a:bodyPr wrap="square" rtlCol="0">
            <a:spAutoFit/>
          </a:bodyPr>
          <a:lstStyle/>
          <a:p>
            <a:r>
              <a:rPr lang="en-US" sz="1000">
                <a:solidFill>
                  <a:srgbClr val="333333"/>
                </a:solidFill>
              </a:rPr>
              <a:t>Community Adult</a:t>
            </a:r>
            <a:endParaRPr lang="en-GB" sz="1000">
              <a:solidFill>
                <a:srgbClr val="333333"/>
              </a:solidFill>
            </a:endParaRPr>
          </a:p>
        </p:txBody>
      </p:sp>
      <p:pic>
        <p:nvPicPr>
          <p:cNvPr id="21" name="Picture 20">
            <a:extLst>
              <a:ext uri="{FF2B5EF4-FFF2-40B4-BE49-F238E27FC236}">
                <a16:creationId xmlns:a16="http://schemas.microsoft.com/office/drawing/2014/main" id="{9F143951-6CEE-E37A-2165-554A53EB316D}"/>
              </a:ext>
            </a:extLst>
          </p:cNvPr>
          <p:cNvPicPr>
            <a:picLocks noChangeAspect="1"/>
          </p:cNvPicPr>
          <p:nvPr/>
        </p:nvPicPr>
        <p:blipFill>
          <a:blip r:embed="rId4"/>
          <a:stretch>
            <a:fillRect/>
          </a:stretch>
        </p:blipFill>
        <p:spPr>
          <a:xfrm>
            <a:off x="4764259" y="2814216"/>
            <a:ext cx="253915" cy="230832"/>
          </a:xfrm>
          <a:prstGeom prst="rect">
            <a:avLst/>
          </a:prstGeom>
        </p:spPr>
      </p:pic>
      <p:sp>
        <p:nvSpPr>
          <p:cNvPr id="22" name="TextBox 21">
            <a:extLst>
              <a:ext uri="{FF2B5EF4-FFF2-40B4-BE49-F238E27FC236}">
                <a16:creationId xmlns:a16="http://schemas.microsoft.com/office/drawing/2014/main" id="{BDC85AFF-468F-CA65-EB4F-29C86BEF749E}"/>
              </a:ext>
            </a:extLst>
          </p:cNvPr>
          <p:cNvSpPr txBox="1"/>
          <p:nvPr/>
        </p:nvSpPr>
        <p:spPr>
          <a:xfrm>
            <a:off x="4917612" y="2806838"/>
            <a:ext cx="1490733" cy="246221"/>
          </a:xfrm>
          <a:prstGeom prst="rect">
            <a:avLst/>
          </a:prstGeom>
          <a:noFill/>
        </p:spPr>
        <p:txBody>
          <a:bodyPr wrap="square" rtlCol="0">
            <a:spAutoFit/>
          </a:bodyPr>
          <a:lstStyle/>
          <a:p>
            <a:r>
              <a:rPr lang="en-US" sz="1000">
                <a:solidFill>
                  <a:srgbClr val="333333"/>
                </a:solidFill>
              </a:rPr>
              <a:t>Community All Age</a:t>
            </a:r>
            <a:endParaRPr lang="en-GB" sz="1000">
              <a:solidFill>
                <a:srgbClr val="333333"/>
              </a:solidFill>
            </a:endParaRPr>
          </a:p>
        </p:txBody>
      </p:sp>
      <p:sp>
        <p:nvSpPr>
          <p:cNvPr id="23" name="TextBox 22">
            <a:extLst>
              <a:ext uri="{FF2B5EF4-FFF2-40B4-BE49-F238E27FC236}">
                <a16:creationId xmlns:a16="http://schemas.microsoft.com/office/drawing/2014/main" id="{76F30F0E-F539-8973-642D-8BE3FFF02A12}"/>
              </a:ext>
            </a:extLst>
          </p:cNvPr>
          <p:cNvSpPr txBox="1"/>
          <p:nvPr/>
        </p:nvSpPr>
        <p:spPr>
          <a:xfrm>
            <a:off x="4945427" y="3501061"/>
            <a:ext cx="1323748" cy="246221"/>
          </a:xfrm>
          <a:prstGeom prst="rect">
            <a:avLst/>
          </a:prstGeom>
          <a:noFill/>
        </p:spPr>
        <p:txBody>
          <a:bodyPr wrap="square" rtlCol="0">
            <a:spAutoFit/>
          </a:bodyPr>
          <a:lstStyle/>
          <a:p>
            <a:r>
              <a:rPr lang="en-US" sz="1000">
                <a:solidFill>
                  <a:srgbClr val="333333"/>
                </a:solidFill>
              </a:rPr>
              <a:t>Community CYP</a:t>
            </a:r>
            <a:endParaRPr lang="en-GB" sz="1000">
              <a:solidFill>
                <a:srgbClr val="333333"/>
              </a:solidFill>
            </a:endParaRPr>
          </a:p>
        </p:txBody>
      </p:sp>
      <p:pic>
        <p:nvPicPr>
          <p:cNvPr id="24" name="Picture 23">
            <a:extLst>
              <a:ext uri="{FF2B5EF4-FFF2-40B4-BE49-F238E27FC236}">
                <a16:creationId xmlns:a16="http://schemas.microsoft.com/office/drawing/2014/main" id="{2C79474A-6E15-959A-D10F-ACEFF0349461}"/>
              </a:ext>
            </a:extLst>
          </p:cNvPr>
          <p:cNvPicPr>
            <a:picLocks noChangeAspect="1"/>
          </p:cNvPicPr>
          <p:nvPr/>
        </p:nvPicPr>
        <p:blipFill>
          <a:blip r:embed="rId5"/>
          <a:stretch>
            <a:fillRect/>
          </a:stretch>
        </p:blipFill>
        <p:spPr>
          <a:xfrm>
            <a:off x="4711879" y="3475771"/>
            <a:ext cx="317692" cy="246221"/>
          </a:xfrm>
          <a:prstGeom prst="rect">
            <a:avLst/>
          </a:prstGeom>
          <a:noFill/>
        </p:spPr>
      </p:pic>
      <p:sp>
        <p:nvSpPr>
          <p:cNvPr id="25" name="Title 2">
            <a:extLst>
              <a:ext uri="{FF2B5EF4-FFF2-40B4-BE49-F238E27FC236}">
                <a16:creationId xmlns:a16="http://schemas.microsoft.com/office/drawing/2014/main" id="{22117DA4-132C-F1EB-D607-1E13CA5C7DAC}"/>
              </a:ext>
            </a:extLst>
          </p:cNvPr>
          <p:cNvSpPr txBox="1">
            <a:spLocks/>
          </p:cNvSpPr>
          <p:nvPr/>
        </p:nvSpPr>
        <p:spPr>
          <a:xfrm>
            <a:off x="1330754" y="1447129"/>
            <a:ext cx="2625365" cy="53098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0528C"/>
                </a:solidFill>
                <a:latin typeface="Montserrat" panose="00000500000000000000" pitchFamily="2" charset="0"/>
                <a:ea typeface="+mj-ea"/>
                <a:cs typeface="+mj-cs"/>
              </a:defRPr>
            </a:lvl1pPr>
          </a:lstStyle>
          <a:p>
            <a:pPr algn="ctr"/>
            <a:r>
              <a:rPr lang="en-US" sz="1800">
                <a:solidFill>
                  <a:srgbClr val="333333"/>
                </a:solidFill>
              </a:rPr>
              <a:t>Community services</a:t>
            </a:r>
            <a:endParaRPr lang="en-GB" sz="1800">
              <a:solidFill>
                <a:srgbClr val="333333"/>
              </a:solidFill>
            </a:endParaRPr>
          </a:p>
        </p:txBody>
      </p:sp>
      <p:pic>
        <p:nvPicPr>
          <p:cNvPr id="19" name="Picture 18">
            <a:extLst>
              <a:ext uri="{FF2B5EF4-FFF2-40B4-BE49-F238E27FC236}">
                <a16:creationId xmlns:a16="http://schemas.microsoft.com/office/drawing/2014/main" id="{65ECACC6-E3AB-948E-2BF7-6D73A8F4085F}"/>
              </a:ext>
            </a:extLst>
          </p:cNvPr>
          <p:cNvPicPr>
            <a:picLocks noChangeAspect="1"/>
          </p:cNvPicPr>
          <p:nvPr/>
        </p:nvPicPr>
        <p:blipFill>
          <a:blip r:embed="rId6"/>
          <a:stretch>
            <a:fillRect/>
          </a:stretch>
        </p:blipFill>
        <p:spPr>
          <a:xfrm>
            <a:off x="4724309" y="3129300"/>
            <a:ext cx="275226" cy="275226"/>
          </a:xfrm>
          <a:prstGeom prst="rect">
            <a:avLst/>
          </a:prstGeom>
        </p:spPr>
      </p:pic>
      <p:sp>
        <p:nvSpPr>
          <p:cNvPr id="17" name="TextBox 16">
            <a:extLst>
              <a:ext uri="{FF2B5EF4-FFF2-40B4-BE49-F238E27FC236}">
                <a16:creationId xmlns:a16="http://schemas.microsoft.com/office/drawing/2014/main" id="{DEB52E83-3878-CB56-E813-A9038188FA42}"/>
              </a:ext>
            </a:extLst>
          </p:cNvPr>
          <p:cNvSpPr txBox="1"/>
          <p:nvPr/>
        </p:nvSpPr>
        <p:spPr>
          <a:xfrm>
            <a:off x="10554979" y="3606558"/>
            <a:ext cx="1219890" cy="246221"/>
          </a:xfrm>
          <a:prstGeom prst="rect">
            <a:avLst/>
          </a:prstGeom>
          <a:solidFill>
            <a:schemeClr val="bg1"/>
          </a:solidFill>
        </p:spPr>
        <p:txBody>
          <a:bodyPr wrap="square" rtlCol="0">
            <a:spAutoFit/>
          </a:bodyPr>
          <a:lstStyle/>
          <a:p>
            <a:r>
              <a:rPr lang="en-US" sz="1000">
                <a:solidFill>
                  <a:srgbClr val="333333"/>
                </a:solidFill>
              </a:rPr>
              <a:t>Inpatient Adult </a:t>
            </a:r>
            <a:endParaRPr lang="en-GB" sz="1000">
              <a:solidFill>
                <a:srgbClr val="333333"/>
              </a:solidFill>
            </a:endParaRPr>
          </a:p>
        </p:txBody>
      </p:sp>
      <p:grpSp>
        <p:nvGrpSpPr>
          <p:cNvPr id="18" name="Group 17">
            <a:extLst>
              <a:ext uri="{FF2B5EF4-FFF2-40B4-BE49-F238E27FC236}">
                <a16:creationId xmlns:a16="http://schemas.microsoft.com/office/drawing/2014/main" id="{BA6BE6A9-900A-5B6C-99B9-C6EF12BFFA50}"/>
              </a:ext>
            </a:extLst>
          </p:cNvPr>
          <p:cNvGrpSpPr/>
          <p:nvPr/>
        </p:nvGrpSpPr>
        <p:grpSpPr>
          <a:xfrm>
            <a:off x="10314952" y="4044288"/>
            <a:ext cx="1481086" cy="246771"/>
            <a:chOff x="8059856" y="4317958"/>
            <a:chExt cx="1481086" cy="246771"/>
          </a:xfrm>
        </p:grpSpPr>
        <p:pic>
          <p:nvPicPr>
            <p:cNvPr id="26" name="Picture 25">
              <a:extLst>
                <a:ext uri="{FF2B5EF4-FFF2-40B4-BE49-F238E27FC236}">
                  <a16:creationId xmlns:a16="http://schemas.microsoft.com/office/drawing/2014/main" id="{1C9A23AF-8143-E123-CC74-D90257F8168F}"/>
                </a:ext>
              </a:extLst>
            </p:cNvPr>
            <p:cNvPicPr>
              <a:picLocks noChangeAspect="1"/>
            </p:cNvPicPr>
            <p:nvPr/>
          </p:nvPicPr>
          <p:blipFill>
            <a:blip r:embed="rId7"/>
            <a:stretch>
              <a:fillRect/>
            </a:stretch>
          </p:blipFill>
          <p:spPr>
            <a:xfrm>
              <a:off x="8059856" y="4318508"/>
              <a:ext cx="235515" cy="246221"/>
            </a:xfrm>
            <a:prstGeom prst="rect">
              <a:avLst/>
            </a:prstGeom>
          </p:spPr>
        </p:pic>
        <p:sp>
          <p:nvSpPr>
            <p:cNvPr id="27" name="TextBox 26">
              <a:extLst>
                <a:ext uri="{FF2B5EF4-FFF2-40B4-BE49-F238E27FC236}">
                  <a16:creationId xmlns:a16="http://schemas.microsoft.com/office/drawing/2014/main" id="{1E7959B0-1FB1-1230-D0DA-733E0C57C4FB}"/>
                </a:ext>
              </a:extLst>
            </p:cNvPr>
            <p:cNvSpPr txBox="1"/>
            <p:nvPr/>
          </p:nvSpPr>
          <p:spPr>
            <a:xfrm>
              <a:off x="8321052" y="4317958"/>
              <a:ext cx="1219890" cy="246221"/>
            </a:xfrm>
            <a:prstGeom prst="rect">
              <a:avLst/>
            </a:prstGeom>
            <a:solidFill>
              <a:schemeClr val="bg1"/>
            </a:solidFill>
          </p:spPr>
          <p:txBody>
            <a:bodyPr wrap="square" rtlCol="0">
              <a:spAutoFit/>
            </a:bodyPr>
            <a:lstStyle/>
            <a:p>
              <a:r>
                <a:rPr lang="en-US" sz="1000">
                  <a:solidFill>
                    <a:srgbClr val="333333"/>
                  </a:solidFill>
                </a:rPr>
                <a:t>Inpatient CYP </a:t>
              </a:r>
              <a:endParaRPr lang="en-GB" sz="1000">
                <a:solidFill>
                  <a:srgbClr val="333333"/>
                </a:solidFill>
              </a:endParaRPr>
            </a:p>
          </p:txBody>
        </p:sp>
      </p:grpSp>
      <p:sp>
        <p:nvSpPr>
          <p:cNvPr id="30" name="TextBox 29">
            <a:extLst>
              <a:ext uri="{FF2B5EF4-FFF2-40B4-BE49-F238E27FC236}">
                <a16:creationId xmlns:a16="http://schemas.microsoft.com/office/drawing/2014/main" id="{FBB83FE7-FED7-4AFF-6577-6A8EB05B45DE}"/>
              </a:ext>
            </a:extLst>
          </p:cNvPr>
          <p:cNvSpPr txBox="1"/>
          <p:nvPr/>
        </p:nvSpPr>
        <p:spPr>
          <a:xfrm>
            <a:off x="10554978" y="3183792"/>
            <a:ext cx="1394805" cy="246221"/>
          </a:xfrm>
          <a:prstGeom prst="rect">
            <a:avLst/>
          </a:prstGeom>
          <a:solidFill>
            <a:schemeClr val="bg1"/>
          </a:solidFill>
        </p:spPr>
        <p:txBody>
          <a:bodyPr wrap="square" rtlCol="0">
            <a:spAutoFit/>
          </a:bodyPr>
          <a:lstStyle/>
          <a:p>
            <a:r>
              <a:rPr lang="en-US" sz="1000">
                <a:solidFill>
                  <a:srgbClr val="333333"/>
                </a:solidFill>
              </a:rPr>
              <a:t>Day Patient CYP </a:t>
            </a:r>
            <a:endParaRPr lang="en-GB" sz="1000">
              <a:solidFill>
                <a:srgbClr val="333333"/>
              </a:solidFill>
            </a:endParaRPr>
          </a:p>
        </p:txBody>
      </p:sp>
      <p:pic>
        <p:nvPicPr>
          <p:cNvPr id="32" name="Graphic 31" descr="Marker with solid fill">
            <a:extLst>
              <a:ext uri="{FF2B5EF4-FFF2-40B4-BE49-F238E27FC236}">
                <a16:creationId xmlns:a16="http://schemas.microsoft.com/office/drawing/2014/main" id="{A9BEC64D-9E1E-4BB1-5E87-9A7E2477B6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1370" y="2775254"/>
            <a:ext cx="342677" cy="342677"/>
          </a:xfrm>
          <a:prstGeom prst="rect">
            <a:avLst/>
          </a:prstGeom>
        </p:spPr>
      </p:pic>
      <p:pic>
        <p:nvPicPr>
          <p:cNvPr id="33" name="Graphic 32" descr="Marker with solid fill">
            <a:extLst>
              <a:ext uri="{FF2B5EF4-FFF2-40B4-BE49-F238E27FC236}">
                <a16:creationId xmlns:a16="http://schemas.microsoft.com/office/drawing/2014/main" id="{E3EB9712-A90E-E001-E8F9-10E3C8A563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61370" y="3153197"/>
            <a:ext cx="342677" cy="342677"/>
          </a:xfrm>
          <a:prstGeom prst="rect">
            <a:avLst/>
          </a:prstGeom>
        </p:spPr>
      </p:pic>
      <p:pic>
        <p:nvPicPr>
          <p:cNvPr id="35" name="Graphic 34" descr="Marker with solid fill">
            <a:extLst>
              <a:ext uri="{FF2B5EF4-FFF2-40B4-BE49-F238E27FC236}">
                <a16:creationId xmlns:a16="http://schemas.microsoft.com/office/drawing/2014/main" id="{215240B3-C9B5-2D56-E8B5-F4CA2420A7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61369" y="3605033"/>
            <a:ext cx="342677" cy="342677"/>
          </a:xfrm>
          <a:prstGeom prst="rect">
            <a:avLst/>
          </a:prstGeom>
        </p:spPr>
      </p:pic>
    </p:spTree>
    <p:extLst>
      <p:ext uri="{BB962C8B-B14F-4D97-AF65-F5344CB8AC3E}">
        <p14:creationId xmlns:p14="http://schemas.microsoft.com/office/powerpoint/2010/main" val="30153516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9C7BD-24AF-4D67-D038-C0D8EC43C3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A9F8C2-B878-B80B-EF52-CBBE19D86344}"/>
              </a:ext>
            </a:extLst>
          </p:cNvPr>
          <p:cNvSpPr>
            <a:spLocks noGrp="1"/>
          </p:cNvSpPr>
          <p:nvPr>
            <p:ph type="title"/>
          </p:nvPr>
        </p:nvSpPr>
        <p:spPr>
          <a:xfrm>
            <a:off x="859972" y="223611"/>
            <a:ext cx="10025743" cy="1325563"/>
          </a:xfrm>
        </p:spPr>
        <p:txBody>
          <a:bodyPr>
            <a:normAutofit/>
          </a:bodyPr>
          <a:lstStyle/>
          <a:p>
            <a:r>
              <a:rPr lang="en-GB" sz="3600"/>
              <a:t>Psychological Interventions, by Service Type</a:t>
            </a:r>
          </a:p>
        </p:txBody>
      </p:sp>
      <p:graphicFrame>
        <p:nvGraphicFramePr>
          <p:cNvPr id="2" name="Chart 1">
            <a:extLst>
              <a:ext uri="{FF2B5EF4-FFF2-40B4-BE49-F238E27FC236}">
                <a16:creationId xmlns:a16="http://schemas.microsoft.com/office/drawing/2014/main" id="{71E0E4C2-1662-7AB0-EBA9-49766E78A19E}"/>
              </a:ext>
            </a:extLst>
          </p:cNvPr>
          <p:cNvGraphicFramePr/>
          <p:nvPr>
            <p:extLst>
              <p:ext uri="{D42A27DB-BD31-4B8C-83A1-F6EECF244321}">
                <p14:modId xmlns:p14="http://schemas.microsoft.com/office/powerpoint/2010/main" val="165421387"/>
              </p:ext>
            </p:extLst>
          </p:nvPr>
        </p:nvGraphicFramePr>
        <p:xfrm>
          <a:off x="859972" y="1549174"/>
          <a:ext cx="10684328" cy="4946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732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A2EC4-BBBD-710C-4DCB-3ECC082EBA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EF3689-89A3-B7DB-7857-945A3AAA7A2B}"/>
              </a:ext>
            </a:extLst>
          </p:cNvPr>
          <p:cNvSpPr>
            <a:spLocks noGrp="1"/>
          </p:cNvSpPr>
          <p:nvPr>
            <p:ph type="body" sz="quarter" idx="13"/>
          </p:nvPr>
        </p:nvSpPr>
        <p:spPr/>
        <p:txBody>
          <a:bodyPr/>
          <a:lstStyle/>
          <a:p>
            <a:r>
              <a:rPr lang="en-GB"/>
              <a:t>Discussion of Psychological Treatment Options</a:t>
            </a:r>
          </a:p>
        </p:txBody>
      </p:sp>
    </p:spTree>
    <p:extLst>
      <p:ext uri="{BB962C8B-B14F-4D97-AF65-F5344CB8AC3E}">
        <p14:creationId xmlns:p14="http://schemas.microsoft.com/office/powerpoint/2010/main" val="3383537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01E7-BB40-8CC3-E190-49D089754E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2AC5F9-7CC5-BF90-4E15-761283D26785}"/>
              </a:ext>
            </a:extLst>
          </p:cNvPr>
          <p:cNvSpPr>
            <a:spLocks noGrp="1"/>
          </p:cNvSpPr>
          <p:nvPr>
            <p:ph type="title"/>
          </p:nvPr>
        </p:nvSpPr>
        <p:spPr>
          <a:xfrm>
            <a:off x="849993" y="223610"/>
            <a:ext cx="10069286" cy="1325563"/>
          </a:xfrm>
        </p:spPr>
        <p:txBody>
          <a:bodyPr>
            <a:normAutofit/>
          </a:bodyPr>
          <a:lstStyle/>
          <a:p>
            <a:r>
              <a:rPr lang="en-GB" sz="4000"/>
              <a:t>Discussion of Psychological Treatment Options, by Region</a:t>
            </a:r>
          </a:p>
        </p:txBody>
      </p:sp>
      <p:graphicFrame>
        <p:nvGraphicFramePr>
          <p:cNvPr id="2" name="Chart 1">
            <a:extLst>
              <a:ext uri="{FF2B5EF4-FFF2-40B4-BE49-F238E27FC236}">
                <a16:creationId xmlns:a16="http://schemas.microsoft.com/office/drawing/2014/main" id="{81C60779-9699-3685-B677-778730A7C26C}"/>
              </a:ext>
            </a:extLst>
          </p:cNvPr>
          <p:cNvGraphicFramePr/>
          <p:nvPr>
            <p:extLst>
              <p:ext uri="{D42A27DB-BD31-4B8C-83A1-F6EECF244321}">
                <p14:modId xmlns:p14="http://schemas.microsoft.com/office/powerpoint/2010/main" val="2000224508"/>
              </p:ext>
            </p:extLst>
          </p:nvPr>
        </p:nvGraphicFramePr>
        <p:xfrm>
          <a:off x="849993" y="1981201"/>
          <a:ext cx="10721521" cy="4212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46455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67A6-3B9C-C69F-18F5-8C86E6E542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BCF691-E585-3CAD-1A68-F0B7FCBA64C1}"/>
              </a:ext>
            </a:extLst>
          </p:cNvPr>
          <p:cNvSpPr>
            <a:spLocks noGrp="1"/>
          </p:cNvSpPr>
          <p:nvPr>
            <p:ph type="title"/>
          </p:nvPr>
        </p:nvSpPr>
        <p:spPr>
          <a:xfrm>
            <a:off x="887186" y="223609"/>
            <a:ext cx="9867900" cy="1325563"/>
          </a:xfrm>
        </p:spPr>
        <p:txBody>
          <a:bodyPr>
            <a:normAutofit fontScale="90000"/>
          </a:bodyPr>
          <a:lstStyle/>
          <a:p>
            <a:r>
              <a:rPr lang="en-GB"/>
              <a:t>Discussion of Psychological Treatment Options, by Service Type</a:t>
            </a:r>
          </a:p>
        </p:txBody>
      </p:sp>
      <p:graphicFrame>
        <p:nvGraphicFramePr>
          <p:cNvPr id="4" name="Chart 3">
            <a:extLst>
              <a:ext uri="{FF2B5EF4-FFF2-40B4-BE49-F238E27FC236}">
                <a16:creationId xmlns:a16="http://schemas.microsoft.com/office/drawing/2014/main" id="{97047716-88F9-4121-34A3-513C966E01BD}"/>
              </a:ext>
            </a:extLst>
          </p:cNvPr>
          <p:cNvGraphicFramePr/>
          <p:nvPr>
            <p:extLst>
              <p:ext uri="{D42A27DB-BD31-4B8C-83A1-F6EECF244321}">
                <p14:modId xmlns:p14="http://schemas.microsoft.com/office/powerpoint/2010/main" val="2209952561"/>
              </p:ext>
            </p:extLst>
          </p:nvPr>
        </p:nvGraphicFramePr>
        <p:xfrm>
          <a:off x="887186" y="1937657"/>
          <a:ext cx="10640785" cy="4212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1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0558-8DC8-E21E-CA20-6EDB0FE6AB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6BCBBEE-002D-E736-0DA9-F9A68536E643}"/>
              </a:ext>
            </a:extLst>
          </p:cNvPr>
          <p:cNvSpPr>
            <a:spLocks noGrp="1"/>
          </p:cNvSpPr>
          <p:nvPr>
            <p:ph type="body" sz="quarter" idx="13"/>
          </p:nvPr>
        </p:nvSpPr>
        <p:spPr/>
        <p:txBody>
          <a:bodyPr/>
          <a:lstStyle/>
          <a:p>
            <a:r>
              <a:rPr lang="en-GB"/>
              <a:t>Joint Working Arrangements</a:t>
            </a:r>
          </a:p>
        </p:txBody>
      </p:sp>
    </p:spTree>
    <p:extLst>
      <p:ext uri="{BB962C8B-B14F-4D97-AF65-F5344CB8AC3E}">
        <p14:creationId xmlns:p14="http://schemas.microsoft.com/office/powerpoint/2010/main" val="3085763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5D38B-1A37-19FF-1A63-49F1C295A8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4B7CC8-2DC1-F26F-4180-9CE7202AF605}"/>
              </a:ext>
            </a:extLst>
          </p:cNvPr>
          <p:cNvSpPr>
            <a:spLocks noGrp="1"/>
          </p:cNvSpPr>
          <p:nvPr>
            <p:ph type="title"/>
          </p:nvPr>
        </p:nvSpPr>
        <p:spPr>
          <a:xfrm>
            <a:off x="849086" y="182527"/>
            <a:ext cx="10504714" cy="1325563"/>
          </a:xfrm>
        </p:spPr>
        <p:txBody>
          <a:bodyPr>
            <a:normAutofit/>
          </a:bodyPr>
          <a:lstStyle/>
          <a:p>
            <a:r>
              <a:rPr lang="en-GB" sz="4000"/>
              <a:t>Joint Working Arrangements</a:t>
            </a:r>
          </a:p>
        </p:txBody>
      </p:sp>
      <p:graphicFrame>
        <p:nvGraphicFramePr>
          <p:cNvPr id="2" name="Chart 1">
            <a:extLst>
              <a:ext uri="{FF2B5EF4-FFF2-40B4-BE49-F238E27FC236}">
                <a16:creationId xmlns:a16="http://schemas.microsoft.com/office/drawing/2014/main" id="{102A6B16-053C-40F7-AA8E-C9BF1E6EFF1C}"/>
              </a:ext>
            </a:extLst>
          </p:cNvPr>
          <p:cNvGraphicFramePr>
            <a:graphicFrameLocks/>
          </p:cNvGraphicFramePr>
          <p:nvPr>
            <p:extLst>
              <p:ext uri="{D42A27DB-BD31-4B8C-83A1-F6EECF244321}">
                <p14:modId xmlns:p14="http://schemas.microsoft.com/office/powerpoint/2010/main" val="821721193"/>
              </p:ext>
            </p:extLst>
          </p:nvPr>
        </p:nvGraphicFramePr>
        <p:xfrm>
          <a:off x="849087" y="1508091"/>
          <a:ext cx="10755084" cy="4870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3029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1150C-7AD5-A702-D9A2-15B49AE9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B3C37A-88C7-B620-8B71-9385BFBCD9D0}"/>
              </a:ext>
            </a:extLst>
          </p:cNvPr>
          <p:cNvSpPr>
            <a:spLocks noGrp="1"/>
          </p:cNvSpPr>
          <p:nvPr>
            <p:ph type="title"/>
          </p:nvPr>
        </p:nvSpPr>
        <p:spPr>
          <a:xfrm>
            <a:off x="849086" y="234497"/>
            <a:ext cx="10075588" cy="1325563"/>
          </a:xfrm>
        </p:spPr>
        <p:txBody>
          <a:bodyPr>
            <a:normAutofit fontScale="90000"/>
          </a:bodyPr>
          <a:lstStyle/>
          <a:p>
            <a:r>
              <a:rPr lang="en-GB" sz="4000"/>
              <a:t>Shared Care Protocols for Psychiatric Comorbidities, by Service Type</a:t>
            </a:r>
          </a:p>
        </p:txBody>
      </p:sp>
      <p:graphicFrame>
        <p:nvGraphicFramePr>
          <p:cNvPr id="2" name="Chart 1">
            <a:extLst>
              <a:ext uri="{FF2B5EF4-FFF2-40B4-BE49-F238E27FC236}">
                <a16:creationId xmlns:a16="http://schemas.microsoft.com/office/drawing/2014/main" id="{AF0328F1-359E-369D-4EDD-18DE2469E318}"/>
              </a:ext>
            </a:extLst>
          </p:cNvPr>
          <p:cNvGraphicFramePr/>
          <p:nvPr>
            <p:extLst>
              <p:ext uri="{D42A27DB-BD31-4B8C-83A1-F6EECF244321}">
                <p14:modId xmlns:p14="http://schemas.microsoft.com/office/powerpoint/2010/main" val="1686118364"/>
              </p:ext>
            </p:extLst>
          </p:nvPr>
        </p:nvGraphicFramePr>
        <p:xfrm>
          <a:off x="849086" y="1560059"/>
          <a:ext cx="10733314" cy="4808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19140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A870-5918-B5B9-6C1C-658123BE11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99DC39-0F12-9C16-9181-4580E1B18BE6}"/>
              </a:ext>
            </a:extLst>
          </p:cNvPr>
          <p:cNvSpPr>
            <a:spLocks noGrp="1"/>
          </p:cNvSpPr>
          <p:nvPr>
            <p:ph type="title"/>
          </p:nvPr>
        </p:nvSpPr>
        <p:spPr>
          <a:xfrm>
            <a:off x="838200" y="234497"/>
            <a:ext cx="10515600" cy="1325563"/>
          </a:xfrm>
        </p:spPr>
        <p:txBody>
          <a:bodyPr>
            <a:normAutofit/>
          </a:bodyPr>
          <a:lstStyle/>
          <a:p>
            <a:r>
              <a:rPr lang="en-GB" sz="4000"/>
              <a:t>Shared Care Protocols for Physical Comorbidities, by Service Type</a:t>
            </a:r>
          </a:p>
        </p:txBody>
      </p:sp>
      <p:graphicFrame>
        <p:nvGraphicFramePr>
          <p:cNvPr id="4" name="Chart 3">
            <a:extLst>
              <a:ext uri="{FF2B5EF4-FFF2-40B4-BE49-F238E27FC236}">
                <a16:creationId xmlns:a16="http://schemas.microsoft.com/office/drawing/2014/main" id="{EB833F60-2B16-F12F-E29E-331FA198FC8F}"/>
              </a:ext>
            </a:extLst>
          </p:cNvPr>
          <p:cNvGraphicFramePr/>
          <p:nvPr>
            <p:extLst>
              <p:ext uri="{D42A27DB-BD31-4B8C-83A1-F6EECF244321}">
                <p14:modId xmlns:p14="http://schemas.microsoft.com/office/powerpoint/2010/main" val="2866227744"/>
              </p:ext>
            </p:extLst>
          </p:nvPr>
        </p:nvGraphicFramePr>
        <p:xfrm>
          <a:off x="838200" y="1560059"/>
          <a:ext cx="10722429" cy="4797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45868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5B07-BB2B-836C-B7E5-BFB120C08A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504820-C613-FFD0-9477-5C724EC69FDF}"/>
              </a:ext>
            </a:extLst>
          </p:cNvPr>
          <p:cNvSpPr>
            <a:spLocks noGrp="1"/>
          </p:cNvSpPr>
          <p:nvPr>
            <p:ph type="title"/>
          </p:nvPr>
        </p:nvSpPr>
        <p:spPr>
          <a:xfrm>
            <a:off x="849087" y="190953"/>
            <a:ext cx="10189028" cy="1325563"/>
          </a:xfrm>
        </p:spPr>
        <p:txBody>
          <a:bodyPr>
            <a:normAutofit/>
          </a:bodyPr>
          <a:lstStyle/>
          <a:p>
            <a:r>
              <a:rPr lang="en-GB" sz="4000"/>
              <a:t>Shared Care Protocols for Neurodivergence, by Service Type</a:t>
            </a:r>
          </a:p>
        </p:txBody>
      </p:sp>
      <p:graphicFrame>
        <p:nvGraphicFramePr>
          <p:cNvPr id="2" name="Chart 1">
            <a:extLst>
              <a:ext uri="{FF2B5EF4-FFF2-40B4-BE49-F238E27FC236}">
                <a16:creationId xmlns:a16="http://schemas.microsoft.com/office/drawing/2014/main" id="{02729AA6-0C5D-AE1D-DA0A-0B79BCCEF3F2}"/>
              </a:ext>
            </a:extLst>
          </p:cNvPr>
          <p:cNvGraphicFramePr/>
          <p:nvPr>
            <p:extLst>
              <p:ext uri="{D42A27DB-BD31-4B8C-83A1-F6EECF244321}">
                <p14:modId xmlns:p14="http://schemas.microsoft.com/office/powerpoint/2010/main" val="2212082993"/>
              </p:ext>
            </p:extLst>
          </p:nvPr>
        </p:nvGraphicFramePr>
        <p:xfrm>
          <a:off x="849087" y="1516516"/>
          <a:ext cx="10722427" cy="48733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61340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F6F1-2893-EAC6-27B5-F2C61F626A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CCA28D-6CF5-BE48-D2A1-BF593DDC04F0}"/>
              </a:ext>
            </a:extLst>
          </p:cNvPr>
          <p:cNvSpPr>
            <a:spLocks noGrp="1"/>
          </p:cNvSpPr>
          <p:nvPr>
            <p:ph type="title"/>
          </p:nvPr>
        </p:nvSpPr>
        <p:spPr>
          <a:xfrm>
            <a:off x="838200" y="256266"/>
            <a:ext cx="10515600" cy="1325563"/>
          </a:xfrm>
        </p:spPr>
        <p:txBody>
          <a:bodyPr>
            <a:normAutofit/>
          </a:bodyPr>
          <a:lstStyle/>
          <a:p>
            <a:r>
              <a:rPr lang="en-GB" sz="4000"/>
              <a:t>Shared Care Protocols for Perinatal Women, by Service Type</a:t>
            </a:r>
          </a:p>
        </p:txBody>
      </p:sp>
      <p:graphicFrame>
        <p:nvGraphicFramePr>
          <p:cNvPr id="4" name="Chart 3">
            <a:extLst>
              <a:ext uri="{FF2B5EF4-FFF2-40B4-BE49-F238E27FC236}">
                <a16:creationId xmlns:a16="http://schemas.microsoft.com/office/drawing/2014/main" id="{38823F40-F9F4-F7EA-AF64-6F44EE80AD97}"/>
              </a:ext>
            </a:extLst>
          </p:cNvPr>
          <p:cNvGraphicFramePr/>
          <p:nvPr>
            <p:extLst>
              <p:ext uri="{D42A27DB-BD31-4B8C-83A1-F6EECF244321}">
                <p14:modId xmlns:p14="http://schemas.microsoft.com/office/powerpoint/2010/main" val="4045107671"/>
              </p:ext>
            </p:extLst>
          </p:nvPr>
        </p:nvGraphicFramePr>
        <p:xfrm>
          <a:off x="838200" y="1581829"/>
          <a:ext cx="10711543" cy="4851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260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DF298-63EE-82B7-D928-0396B24C48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D83E1E-D448-4571-1DF7-5DFDC31C351C}"/>
              </a:ext>
            </a:extLst>
          </p:cNvPr>
          <p:cNvSpPr>
            <a:spLocks noGrp="1"/>
          </p:cNvSpPr>
          <p:nvPr>
            <p:ph type="title"/>
          </p:nvPr>
        </p:nvSpPr>
        <p:spPr>
          <a:xfrm>
            <a:off x="808174" y="337458"/>
            <a:ext cx="10515600" cy="1325563"/>
          </a:xfrm>
        </p:spPr>
        <p:txBody>
          <a:bodyPr>
            <a:normAutofit/>
          </a:bodyPr>
          <a:lstStyle/>
          <a:p>
            <a:r>
              <a:rPr lang="en-GB" sz="4000"/>
              <a:t>Structure of Eating Disorder Service Provision</a:t>
            </a:r>
            <a:endParaRPr lang="en-GB" sz="3200"/>
          </a:p>
        </p:txBody>
      </p:sp>
      <p:graphicFrame>
        <p:nvGraphicFramePr>
          <p:cNvPr id="5" name="Content Placeholder 4">
            <a:extLst>
              <a:ext uri="{FF2B5EF4-FFF2-40B4-BE49-F238E27FC236}">
                <a16:creationId xmlns:a16="http://schemas.microsoft.com/office/drawing/2014/main" id="{CA45D630-3263-B29C-18FA-3913DFA02BAB}"/>
              </a:ext>
            </a:extLst>
          </p:cNvPr>
          <p:cNvGraphicFramePr>
            <a:graphicFrameLocks noGrp="1"/>
          </p:cNvGraphicFramePr>
          <p:nvPr>
            <p:ph idx="1"/>
            <p:extLst>
              <p:ext uri="{D42A27DB-BD31-4B8C-83A1-F6EECF244321}">
                <p14:modId xmlns:p14="http://schemas.microsoft.com/office/powerpoint/2010/main" val="4052761765"/>
              </p:ext>
            </p:extLst>
          </p:nvPr>
        </p:nvGraphicFramePr>
        <p:xfrm>
          <a:off x="808174" y="1595845"/>
          <a:ext cx="10785112" cy="4833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79823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D5335-491A-426E-3280-5F92B5C4BC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DA6A4A-0330-8CC4-ACC1-74BCDDD35AB5}"/>
              </a:ext>
            </a:extLst>
          </p:cNvPr>
          <p:cNvSpPr>
            <a:spLocks noGrp="1"/>
          </p:cNvSpPr>
          <p:nvPr>
            <p:ph type="title"/>
          </p:nvPr>
        </p:nvSpPr>
        <p:spPr>
          <a:xfrm>
            <a:off x="838200" y="226179"/>
            <a:ext cx="10515600" cy="1325563"/>
          </a:xfrm>
        </p:spPr>
        <p:txBody>
          <a:bodyPr>
            <a:normAutofit/>
          </a:bodyPr>
          <a:lstStyle/>
          <a:p>
            <a:r>
              <a:rPr lang="en-GB" sz="4000"/>
              <a:t>Shared Care Protocols, by Region</a:t>
            </a:r>
          </a:p>
        </p:txBody>
      </p:sp>
      <p:graphicFrame>
        <p:nvGraphicFramePr>
          <p:cNvPr id="2" name="Chart 1">
            <a:extLst>
              <a:ext uri="{FF2B5EF4-FFF2-40B4-BE49-F238E27FC236}">
                <a16:creationId xmlns:a16="http://schemas.microsoft.com/office/drawing/2014/main" id="{DD40ED11-F79D-46D8-9FD2-05BC9FF2D0C6}"/>
              </a:ext>
            </a:extLst>
          </p:cNvPr>
          <p:cNvGraphicFramePr>
            <a:graphicFrameLocks/>
          </p:cNvGraphicFramePr>
          <p:nvPr>
            <p:extLst>
              <p:ext uri="{D42A27DB-BD31-4B8C-83A1-F6EECF244321}">
                <p14:modId xmlns:p14="http://schemas.microsoft.com/office/powerpoint/2010/main" val="2812795963"/>
              </p:ext>
            </p:extLst>
          </p:nvPr>
        </p:nvGraphicFramePr>
        <p:xfrm>
          <a:off x="838201" y="1551742"/>
          <a:ext cx="10700656" cy="50800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2426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D348-0107-1A99-77F8-BCA36845AA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F53427-B812-BB74-211C-26F571C0E1F1}"/>
              </a:ext>
            </a:extLst>
          </p:cNvPr>
          <p:cNvSpPr>
            <a:spLocks noGrp="1"/>
          </p:cNvSpPr>
          <p:nvPr>
            <p:ph type="title"/>
          </p:nvPr>
        </p:nvSpPr>
        <p:spPr>
          <a:xfrm>
            <a:off x="873489" y="253716"/>
            <a:ext cx="10008019" cy="1325563"/>
          </a:xfrm>
        </p:spPr>
        <p:txBody>
          <a:bodyPr>
            <a:normAutofit/>
          </a:bodyPr>
          <a:lstStyle/>
          <a:p>
            <a:r>
              <a:rPr lang="en-US" sz="4000"/>
              <a:t>Why this matters</a:t>
            </a:r>
            <a:endParaRPr lang="en-GB" sz="4000"/>
          </a:p>
        </p:txBody>
      </p:sp>
      <p:sp>
        <p:nvSpPr>
          <p:cNvPr id="4" name="TextBox 3">
            <a:extLst>
              <a:ext uri="{FF2B5EF4-FFF2-40B4-BE49-F238E27FC236}">
                <a16:creationId xmlns:a16="http://schemas.microsoft.com/office/drawing/2014/main" id="{A01FD1FF-5845-BE6C-529B-9FA8B7954BBC}"/>
              </a:ext>
            </a:extLst>
          </p:cNvPr>
          <p:cNvSpPr txBox="1"/>
          <p:nvPr/>
        </p:nvSpPr>
        <p:spPr>
          <a:xfrm>
            <a:off x="1790701" y="2036479"/>
            <a:ext cx="8648699" cy="2708434"/>
          </a:xfrm>
          <a:prstGeom prst="rect">
            <a:avLst/>
          </a:prstGeom>
          <a:noFill/>
        </p:spPr>
        <p:txBody>
          <a:bodyPr wrap="square" rtlCol="0">
            <a:spAutoFit/>
          </a:bodyPr>
          <a:lstStyle/>
          <a:p>
            <a:r>
              <a:rPr lang="en-GB" sz="3400"/>
              <a:t>FBT was offered as the only intervention, and his autism and ADHD were looked at as adjuncts – however they are intensely important to viewing him holistically.</a:t>
            </a:r>
            <a:endParaRPr lang="en-GB" sz="3400">
              <a:solidFill>
                <a:srgbClr val="333333"/>
              </a:solidFill>
            </a:endParaRPr>
          </a:p>
        </p:txBody>
      </p:sp>
      <p:pic>
        <p:nvPicPr>
          <p:cNvPr id="8" name="Graphic 7" descr="Open quotation mark with solid fill">
            <a:extLst>
              <a:ext uri="{FF2B5EF4-FFF2-40B4-BE49-F238E27FC236}">
                <a16:creationId xmlns:a16="http://schemas.microsoft.com/office/drawing/2014/main" id="{5AA7B016-337E-E513-793C-113A0B6F63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301" y="1579279"/>
            <a:ext cx="914400" cy="914400"/>
          </a:xfrm>
          <a:prstGeom prst="rect">
            <a:avLst/>
          </a:prstGeom>
        </p:spPr>
      </p:pic>
      <p:pic>
        <p:nvPicPr>
          <p:cNvPr id="9" name="Graphic 8" descr="Open quotation mark with solid fill">
            <a:extLst>
              <a:ext uri="{FF2B5EF4-FFF2-40B4-BE49-F238E27FC236}">
                <a16:creationId xmlns:a16="http://schemas.microsoft.com/office/drawing/2014/main" id="{621BE995-59BD-AFFA-41C1-72EF7BA3EF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728201" y="4462179"/>
            <a:ext cx="914400" cy="914400"/>
          </a:xfrm>
          <a:prstGeom prst="rect">
            <a:avLst/>
          </a:prstGeom>
        </p:spPr>
      </p:pic>
      <p:sp>
        <p:nvSpPr>
          <p:cNvPr id="10" name="TextBox 9">
            <a:extLst>
              <a:ext uri="{FF2B5EF4-FFF2-40B4-BE49-F238E27FC236}">
                <a16:creationId xmlns:a16="http://schemas.microsoft.com/office/drawing/2014/main" id="{70C83C31-BCBE-1142-675F-F56498F6D150}"/>
              </a:ext>
            </a:extLst>
          </p:cNvPr>
          <p:cNvSpPr txBox="1"/>
          <p:nvPr/>
        </p:nvSpPr>
        <p:spPr>
          <a:xfrm>
            <a:off x="9472743" y="5376580"/>
            <a:ext cx="1648208" cy="615553"/>
          </a:xfrm>
          <a:prstGeom prst="rect">
            <a:avLst/>
          </a:prstGeom>
          <a:noFill/>
        </p:spPr>
        <p:txBody>
          <a:bodyPr wrap="none" rtlCol="0">
            <a:spAutoFit/>
          </a:bodyPr>
          <a:lstStyle/>
          <a:p>
            <a:r>
              <a:rPr lang="en-GB" sz="3400"/>
              <a:t>- Carer</a:t>
            </a:r>
          </a:p>
        </p:txBody>
      </p:sp>
      <p:pic>
        <p:nvPicPr>
          <p:cNvPr id="12" name="Graphic 11" descr="Users with solid fill">
            <a:extLst>
              <a:ext uri="{FF2B5EF4-FFF2-40B4-BE49-F238E27FC236}">
                <a16:creationId xmlns:a16="http://schemas.microsoft.com/office/drawing/2014/main" id="{590EEA1C-2B79-FA30-605C-5AA61365C4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489" y="4827522"/>
            <a:ext cx="2657111" cy="2657111"/>
          </a:xfrm>
          <a:prstGeom prst="rect">
            <a:avLst/>
          </a:prstGeom>
        </p:spPr>
      </p:pic>
    </p:spTree>
    <p:extLst>
      <p:ext uri="{BB962C8B-B14F-4D97-AF65-F5344CB8AC3E}">
        <p14:creationId xmlns:p14="http://schemas.microsoft.com/office/powerpoint/2010/main" val="3622087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CFFC1-11D1-5DB1-97A9-FAE8649547B8}"/>
              </a:ext>
            </a:extLst>
          </p:cNvPr>
          <p:cNvSpPr>
            <a:spLocks noGrp="1"/>
          </p:cNvSpPr>
          <p:nvPr>
            <p:ph type="body" sz="quarter" idx="13"/>
          </p:nvPr>
        </p:nvSpPr>
        <p:spPr/>
        <p:txBody>
          <a:bodyPr/>
          <a:lstStyle/>
          <a:p>
            <a:r>
              <a:rPr lang="en-GB"/>
              <a:t>Routinely Collected Outcomes</a:t>
            </a:r>
          </a:p>
        </p:txBody>
      </p:sp>
    </p:spTree>
    <p:extLst>
      <p:ext uri="{BB962C8B-B14F-4D97-AF65-F5344CB8AC3E}">
        <p14:creationId xmlns:p14="http://schemas.microsoft.com/office/powerpoint/2010/main" val="14725292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FAF4-345A-7B44-1548-562F055BC8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DDA585-925E-3C85-A843-52E1840D9C03}"/>
              </a:ext>
            </a:extLst>
          </p:cNvPr>
          <p:cNvSpPr>
            <a:spLocks noGrp="1"/>
          </p:cNvSpPr>
          <p:nvPr>
            <p:ph type="title"/>
          </p:nvPr>
        </p:nvSpPr>
        <p:spPr>
          <a:xfrm>
            <a:off x="838200" y="190955"/>
            <a:ext cx="10515600" cy="1325563"/>
          </a:xfrm>
        </p:spPr>
        <p:txBody>
          <a:bodyPr>
            <a:normAutofit/>
          </a:bodyPr>
          <a:lstStyle/>
          <a:p>
            <a:r>
              <a:rPr lang="en-GB" sz="4000"/>
              <a:t>Outcomes Measured, by Region</a:t>
            </a:r>
          </a:p>
        </p:txBody>
      </p:sp>
      <p:graphicFrame>
        <p:nvGraphicFramePr>
          <p:cNvPr id="2" name="Chart 1">
            <a:extLst>
              <a:ext uri="{FF2B5EF4-FFF2-40B4-BE49-F238E27FC236}">
                <a16:creationId xmlns:a16="http://schemas.microsoft.com/office/drawing/2014/main" id="{727A3748-8182-37C4-4FD0-A4D896D1B9AF}"/>
              </a:ext>
            </a:extLst>
          </p:cNvPr>
          <p:cNvGraphicFramePr/>
          <p:nvPr>
            <p:extLst>
              <p:ext uri="{D42A27DB-BD31-4B8C-83A1-F6EECF244321}">
                <p14:modId xmlns:p14="http://schemas.microsoft.com/office/powerpoint/2010/main" val="3076943399"/>
              </p:ext>
            </p:extLst>
          </p:nvPr>
        </p:nvGraphicFramePr>
        <p:xfrm>
          <a:off x="838200" y="1516518"/>
          <a:ext cx="10711543" cy="4873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2497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B5A03-8039-3958-AF4D-179DF64F58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5F0F4C-5F29-DF50-F2EF-40EBB3CE6C5E}"/>
              </a:ext>
            </a:extLst>
          </p:cNvPr>
          <p:cNvSpPr>
            <a:spLocks noGrp="1"/>
          </p:cNvSpPr>
          <p:nvPr>
            <p:ph type="title"/>
          </p:nvPr>
        </p:nvSpPr>
        <p:spPr>
          <a:xfrm>
            <a:off x="838200" y="201839"/>
            <a:ext cx="10515600" cy="1325563"/>
          </a:xfrm>
        </p:spPr>
        <p:txBody>
          <a:bodyPr>
            <a:normAutofit/>
          </a:bodyPr>
          <a:lstStyle/>
          <a:p>
            <a:r>
              <a:rPr lang="en-GB" sz="4000"/>
              <a:t>Outcomes Measured, by Region</a:t>
            </a:r>
          </a:p>
        </p:txBody>
      </p:sp>
      <p:graphicFrame>
        <p:nvGraphicFramePr>
          <p:cNvPr id="2" name="Chart 1">
            <a:extLst>
              <a:ext uri="{FF2B5EF4-FFF2-40B4-BE49-F238E27FC236}">
                <a16:creationId xmlns:a16="http://schemas.microsoft.com/office/drawing/2014/main" id="{E36A7459-41F2-512E-658C-AECB369EC813}"/>
              </a:ext>
            </a:extLst>
          </p:cNvPr>
          <p:cNvGraphicFramePr/>
          <p:nvPr>
            <p:extLst>
              <p:ext uri="{D42A27DB-BD31-4B8C-83A1-F6EECF244321}">
                <p14:modId xmlns:p14="http://schemas.microsoft.com/office/powerpoint/2010/main" val="2935314829"/>
              </p:ext>
            </p:extLst>
          </p:nvPr>
        </p:nvGraphicFramePr>
        <p:xfrm>
          <a:off x="838200" y="1527402"/>
          <a:ext cx="10700657" cy="4851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826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AE77-2CB7-96E3-B4A3-1B7476A86F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3DBB73-0042-93D2-1718-2F21D49F524B}"/>
              </a:ext>
            </a:extLst>
          </p:cNvPr>
          <p:cNvSpPr>
            <a:spLocks noGrp="1"/>
          </p:cNvSpPr>
          <p:nvPr>
            <p:ph type="title"/>
          </p:nvPr>
        </p:nvSpPr>
        <p:spPr>
          <a:xfrm>
            <a:off x="838199" y="195518"/>
            <a:ext cx="10515599" cy="1325563"/>
          </a:xfrm>
        </p:spPr>
        <p:txBody>
          <a:bodyPr>
            <a:normAutofit/>
          </a:bodyPr>
          <a:lstStyle/>
          <a:p>
            <a:r>
              <a:rPr lang="en-GB" sz="4000"/>
              <a:t>Outcomes Measured, by Region</a:t>
            </a:r>
          </a:p>
        </p:txBody>
      </p:sp>
      <p:graphicFrame>
        <p:nvGraphicFramePr>
          <p:cNvPr id="4" name="Chart 3">
            <a:extLst>
              <a:ext uri="{FF2B5EF4-FFF2-40B4-BE49-F238E27FC236}">
                <a16:creationId xmlns:a16="http://schemas.microsoft.com/office/drawing/2014/main" id="{F70ECE17-4995-F38A-A1E3-557BB1CB1CC5}"/>
              </a:ext>
            </a:extLst>
          </p:cNvPr>
          <p:cNvGraphicFramePr/>
          <p:nvPr>
            <p:extLst>
              <p:ext uri="{D42A27DB-BD31-4B8C-83A1-F6EECF244321}">
                <p14:modId xmlns:p14="http://schemas.microsoft.com/office/powerpoint/2010/main" val="1896667056"/>
              </p:ext>
            </p:extLst>
          </p:nvPr>
        </p:nvGraphicFramePr>
        <p:xfrm>
          <a:off x="838200" y="1521081"/>
          <a:ext cx="10722430" cy="50103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318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5A7E-FE7D-8F56-E9E8-22C50F2D06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019052-458A-768B-F542-C715F2E8ACD1}"/>
              </a:ext>
            </a:extLst>
          </p:cNvPr>
          <p:cNvSpPr>
            <a:spLocks noGrp="1"/>
          </p:cNvSpPr>
          <p:nvPr>
            <p:ph type="title"/>
          </p:nvPr>
        </p:nvSpPr>
        <p:spPr>
          <a:xfrm>
            <a:off x="864325" y="201839"/>
            <a:ext cx="9760132" cy="1325563"/>
          </a:xfrm>
        </p:spPr>
        <p:txBody>
          <a:bodyPr>
            <a:normAutofit/>
          </a:bodyPr>
          <a:lstStyle/>
          <a:p>
            <a:r>
              <a:rPr lang="en-GB" sz="4000"/>
              <a:t>Outcomes Measured, by Service Type</a:t>
            </a:r>
          </a:p>
        </p:txBody>
      </p:sp>
      <p:graphicFrame>
        <p:nvGraphicFramePr>
          <p:cNvPr id="2" name="Chart 1">
            <a:extLst>
              <a:ext uri="{FF2B5EF4-FFF2-40B4-BE49-F238E27FC236}">
                <a16:creationId xmlns:a16="http://schemas.microsoft.com/office/drawing/2014/main" id="{D20C875F-772A-3B68-9748-1CA36BC5AB1C}"/>
              </a:ext>
            </a:extLst>
          </p:cNvPr>
          <p:cNvGraphicFramePr/>
          <p:nvPr>
            <p:extLst>
              <p:ext uri="{D42A27DB-BD31-4B8C-83A1-F6EECF244321}">
                <p14:modId xmlns:p14="http://schemas.microsoft.com/office/powerpoint/2010/main" val="1748819811"/>
              </p:ext>
            </p:extLst>
          </p:nvPr>
        </p:nvGraphicFramePr>
        <p:xfrm>
          <a:off x="864325" y="1527402"/>
          <a:ext cx="10663646" cy="493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18172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B7D2-018E-8AE6-7F0D-34964E4313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A0F817-6B11-8F9F-EA7C-EE1818EEFD23}"/>
              </a:ext>
            </a:extLst>
          </p:cNvPr>
          <p:cNvSpPr>
            <a:spLocks noGrp="1"/>
          </p:cNvSpPr>
          <p:nvPr>
            <p:ph type="title"/>
          </p:nvPr>
        </p:nvSpPr>
        <p:spPr>
          <a:xfrm>
            <a:off x="851807" y="212724"/>
            <a:ext cx="10142764" cy="1325563"/>
          </a:xfrm>
        </p:spPr>
        <p:txBody>
          <a:bodyPr>
            <a:normAutofit/>
          </a:bodyPr>
          <a:lstStyle/>
          <a:p>
            <a:r>
              <a:rPr lang="en-GB" sz="4000"/>
              <a:t>Outcomes Measured, by Service Type</a:t>
            </a:r>
          </a:p>
        </p:txBody>
      </p:sp>
      <p:graphicFrame>
        <p:nvGraphicFramePr>
          <p:cNvPr id="5" name="Chart 4">
            <a:extLst>
              <a:ext uri="{FF2B5EF4-FFF2-40B4-BE49-F238E27FC236}">
                <a16:creationId xmlns:a16="http://schemas.microsoft.com/office/drawing/2014/main" id="{4C6154DF-8BE8-EECE-34E8-7032676E3B56}"/>
              </a:ext>
            </a:extLst>
          </p:cNvPr>
          <p:cNvGraphicFramePr/>
          <p:nvPr>
            <p:extLst>
              <p:ext uri="{D42A27DB-BD31-4B8C-83A1-F6EECF244321}">
                <p14:modId xmlns:p14="http://schemas.microsoft.com/office/powerpoint/2010/main" val="2734018303"/>
              </p:ext>
            </p:extLst>
          </p:nvPr>
        </p:nvGraphicFramePr>
        <p:xfrm>
          <a:off x="851807" y="1538287"/>
          <a:ext cx="10708822" cy="4797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664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7B1E0-575F-A2D4-72D4-C37F2C0584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1891E7-3F88-2D05-95DA-ACD84D62E297}"/>
              </a:ext>
            </a:extLst>
          </p:cNvPr>
          <p:cNvSpPr>
            <a:spLocks noGrp="1"/>
          </p:cNvSpPr>
          <p:nvPr>
            <p:ph type="title"/>
          </p:nvPr>
        </p:nvSpPr>
        <p:spPr>
          <a:xfrm>
            <a:off x="859971" y="201841"/>
            <a:ext cx="9873343" cy="1325563"/>
          </a:xfrm>
        </p:spPr>
        <p:txBody>
          <a:bodyPr>
            <a:normAutofit/>
          </a:bodyPr>
          <a:lstStyle/>
          <a:p>
            <a:r>
              <a:rPr lang="en-GB" sz="4000"/>
              <a:t>Outcomes Measured, by Service Type</a:t>
            </a:r>
          </a:p>
        </p:txBody>
      </p:sp>
      <p:graphicFrame>
        <p:nvGraphicFramePr>
          <p:cNvPr id="5" name="Chart 4">
            <a:extLst>
              <a:ext uri="{FF2B5EF4-FFF2-40B4-BE49-F238E27FC236}">
                <a16:creationId xmlns:a16="http://schemas.microsoft.com/office/drawing/2014/main" id="{924F39A0-0D78-00C3-14ED-5D901FEF1DBC}"/>
              </a:ext>
            </a:extLst>
          </p:cNvPr>
          <p:cNvGraphicFramePr/>
          <p:nvPr>
            <p:extLst>
              <p:ext uri="{D42A27DB-BD31-4B8C-83A1-F6EECF244321}">
                <p14:modId xmlns:p14="http://schemas.microsoft.com/office/powerpoint/2010/main" val="526327108"/>
              </p:ext>
            </p:extLst>
          </p:nvPr>
        </p:nvGraphicFramePr>
        <p:xfrm>
          <a:off x="859972" y="1527404"/>
          <a:ext cx="10700658" cy="4775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87050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D4A61E-CB7E-157A-4391-94AE36DC337E}"/>
              </a:ext>
            </a:extLst>
          </p:cNvPr>
          <p:cNvSpPr>
            <a:spLocks noGrp="1"/>
          </p:cNvSpPr>
          <p:nvPr>
            <p:ph type="body" sz="quarter" idx="13"/>
          </p:nvPr>
        </p:nvSpPr>
        <p:spPr/>
        <p:txBody>
          <a:bodyPr/>
          <a:lstStyle/>
          <a:p>
            <a:r>
              <a:rPr lang="en-GB"/>
              <a:t>Discharge Readiness</a:t>
            </a:r>
          </a:p>
        </p:txBody>
      </p:sp>
    </p:spTree>
    <p:extLst>
      <p:ext uri="{BB962C8B-B14F-4D97-AF65-F5344CB8AC3E}">
        <p14:creationId xmlns:p14="http://schemas.microsoft.com/office/powerpoint/2010/main" val="2620830457"/>
      </p:ext>
    </p:extLst>
  </p:cSld>
  <p:clrMapOvr>
    <a:masterClrMapping/>
  </p:clrMapOvr>
</p:sld>
</file>

<file path=ppt/theme/theme1.xml><?xml version="1.0" encoding="utf-8"?>
<a:theme xmlns:a="http://schemas.openxmlformats.org/drawingml/2006/main" name="RCPsych: Title slides">
  <a:themeElements>
    <a:clrScheme name="RCPsych brand colours">
      <a:dk1>
        <a:srgbClr val="444444"/>
      </a:dk1>
      <a:lt1>
        <a:sysClr val="window" lastClr="FFFFFF"/>
      </a:lt1>
      <a:dk2>
        <a:srgbClr val="00528C"/>
      </a:dk2>
      <a:lt2>
        <a:srgbClr val="E5EDF3"/>
      </a:lt2>
      <a:accent1>
        <a:srgbClr val="6B102F"/>
      </a:accent1>
      <a:accent2>
        <a:srgbClr val="542567"/>
      </a:accent2>
      <a:accent3>
        <a:srgbClr val="066D8F"/>
      </a:accent3>
      <a:accent4>
        <a:srgbClr val="F6A724"/>
      </a:accent4>
      <a:accent5>
        <a:srgbClr val="8EB624"/>
      </a:accent5>
      <a:accent6>
        <a:srgbClr val="6E6E6E"/>
      </a:accent6>
      <a:hlink>
        <a:srgbClr val="0984B0"/>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Psych PowerPoint template 1 - professional modern 2024 - external or internal.potx" id="{CD155280-FAFC-4B82-9606-D117CE025E37}" vid="{DFE311CF-7DA9-4C7C-AC1D-A72651515430}"/>
    </a:ext>
  </a:extLst>
</a:theme>
</file>

<file path=ppt/theme/theme2.xml><?xml version="1.0" encoding="utf-8"?>
<a:theme xmlns:a="http://schemas.openxmlformats.org/drawingml/2006/main" name="RCPsych: general slides">
  <a:themeElements>
    <a:clrScheme name="RCPsych brand colours">
      <a:dk1>
        <a:srgbClr val="444444"/>
      </a:dk1>
      <a:lt1>
        <a:sysClr val="window" lastClr="FFFFFF"/>
      </a:lt1>
      <a:dk2>
        <a:srgbClr val="00528C"/>
      </a:dk2>
      <a:lt2>
        <a:srgbClr val="E5EDF3"/>
      </a:lt2>
      <a:accent1>
        <a:srgbClr val="6B102F"/>
      </a:accent1>
      <a:accent2>
        <a:srgbClr val="542567"/>
      </a:accent2>
      <a:accent3>
        <a:srgbClr val="066D8F"/>
      </a:accent3>
      <a:accent4>
        <a:srgbClr val="F6A724"/>
      </a:accent4>
      <a:accent5>
        <a:srgbClr val="8EB624"/>
      </a:accent5>
      <a:accent6>
        <a:srgbClr val="6E6E6E"/>
      </a:accent6>
      <a:hlink>
        <a:srgbClr val="0984B0"/>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Psych PowerPoint template 1 - professional modern 2024 - external or internal.potx" id="{CD155280-FAFC-4B82-9606-D117CE025E37}" vid="{76D977E5-B981-41AC-8B8A-6F8BDE154C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RCPsych brand colours">
    <a:dk1>
      <a:srgbClr val="444444"/>
    </a:dk1>
    <a:lt1>
      <a:sysClr val="window" lastClr="FFFFFF"/>
    </a:lt1>
    <a:dk2>
      <a:srgbClr val="00528C"/>
    </a:dk2>
    <a:lt2>
      <a:srgbClr val="E5EDF3"/>
    </a:lt2>
    <a:accent1>
      <a:srgbClr val="6B102F"/>
    </a:accent1>
    <a:accent2>
      <a:srgbClr val="542567"/>
    </a:accent2>
    <a:accent3>
      <a:srgbClr val="066D8F"/>
    </a:accent3>
    <a:accent4>
      <a:srgbClr val="F6A724"/>
    </a:accent4>
    <a:accent5>
      <a:srgbClr val="8EB624"/>
    </a:accent5>
    <a:accent6>
      <a:srgbClr val="6E6E6E"/>
    </a:accent6>
    <a:hlink>
      <a:srgbClr val="0984B0"/>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9f1d6-81a2-422f-8abf-dd19810f06d5" xsi:nil="true"/>
    <lcf76f155ced4ddcb4097134ff3c332f xmlns="01c2a576-d1c6-43f7-8390-8d0c3d64638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6A349BBA159D4FAEE253266B1E6268" ma:contentTypeVersion="15" ma:contentTypeDescription="Create a new document." ma:contentTypeScope="" ma:versionID="89a3897bf9e9356d0a12711ce9fc7cde">
  <xsd:schema xmlns:xsd="http://www.w3.org/2001/XMLSchema" xmlns:xs="http://www.w3.org/2001/XMLSchema" xmlns:p="http://schemas.microsoft.com/office/2006/metadata/properties" xmlns:ns2="01c2a576-d1c6-43f7-8390-8d0c3d646388" xmlns:ns3="0b79f1d6-81a2-422f-8abf-dd19810f06d5" targetNamespace="http://schemas.microsoft.com/office/2006/metadata/properties" ma:root="true" ma:fieldsID="815d9ff58ecd636091ad323952ba3c15" ns2:_="" ns3:_="">
    <xsd:import namespace="01c2a576-d1c6-43f7-8390-8d0c3d646388"/>
    <xsd:import namespace="0b79f1d6-81a2-422f-8abf-dd19810f06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2a576-d1c6-43f7-8390-8d0c3d646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9f1d6-81a2-422f-8abf-dd19810f06d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3500e5-a3dd-4cc9-8c0b-6be9864a322f}" ma:internalName="TaxCatchAll" ma:showField="CatchAllData" ma:web="0b79f1d6-81a2-422f-8abf-dd19810f06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1D21F-8DCC-4F31-88A7-D9430D74140B}">
  <ds:schemaRefs>
    <ds:schemaRef ds:uri="http://schemas.microsoft.com/sharepoint/v3/contenttype/forms"/>
  </ds:schemaRefs>
</ds:datastoreItem>
</file>

<file path=customXml/itemProps2.xml><?xml version="1.0" encoding="utf-8"?>
<ds:datastoreItem xmlns:ds="http://schemas.openxmlformats.org/officeDocument/2006/customXml" ds:itemID="{2F6580E2-8209-4911-B44F-5080580B0766}">
  <ds:schemaRefs>
    <ds:schemaRef ds:uri="01c2a576-d1c6-43f7-8390-8d0c3d646388"/>
    <ds:schemaRef ds:uri="0b79f1d6-81a2-422f-8abf-dd19810f06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A725C22-22C2-40CA-87B2-A8EB959CB3E1}">
  <ds:schemaRefs>
    <ds:schemaRef ds:uri="01c2a576-d1c6-43f7-8390-8d0c3d646388"/>
    <ds:schemaRef ds:uri="0b79f1d6-81a2-422f-8abf-dd19810f06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RCPsych PowerPoint template 1 - professional modern 2024 - external or internal</Template>
  <Application>Microsoft Office PowerPoint</Application>
  <PresentationFormat>Widescreen</PresentationFormat>
  <Slides>104</Slides>
  <Notes>7</Notes>
  <HiddenSlides>0</HiddenSlides>
  <ScaleCrop>false</ScaleCrop>
  <HeadingPairs>
    <vt:vector size="4" baseType="variant">
      <vt:variant>
        <vt:lpstr>Theme</vt:lpstr>
      </vt:variant>
      <vt:variant>
        <vt:i4>2</vt:i4>
      </vt:variant>
      <vt:variant>
        <vt:lpstr>Slide Titles</vt:lpstr>
      </vt:variant>
      <vt:variant>
        <vt:i4>104</vt:i4>
      </vt:variant>
    </vt:vector>
  </HeadingPairs>
  <TitlesOfParts>
    <vt:vector size="106" baseType="lpstr">
      <vt:lpstr>RCPsych: Title slides</vt:lpstr>
      <vt:lpstr>RCPsych: general slides</vt:lpstr>
      <vt:lpstr>National Audit of Eating Disorders: Service Mapping Report 2025  Slide Deck</vt:lpstr>
      <vt:lpstr>Audit Background</vt:lpstr>
      <vt:lpstr>Eligibility Criteria</vt:lpstr>
      <vt:lpstr>Methodology</vt:lpstr>
      <vt:lpstr>PowerPoint Presentation</vt:lpstr>
      <vt:lpstr>Overview of Eating Disorders Provision in England</vt:lpstr>
      <vt:lpstr>Eating Disorder Services Provided, by Region</vt:lpstr>
      <vt:lpstr>Map of the Distribution of Eating Disorder Day Patient, Inpatient and Community Provision Across England</vt:lpstr>
      <vt:lpstr>Structure of Eating Disorder Service Provision</vt:lpstr>
      <vt:lpstr>Structure of Eating Disorder Service Provision</vt:lpstr>
      <vt:lpstr>Structure of Eating Disorder Service Provision</vt:lpstr>
      <vt:lpstr>PowerPoint Presentation</vt:lpstr>
      <vt:lpstr>Overview of Eating Disorder Service Providers</vt:lpstr>
      <vt:lpstr>Eating Disorder Service Providers, by Region</vt:lpstr>
      <vt:lpstr>Eating Disorder Service Providers, by Service Type</vt:lpstr>
      <vt:lpstr>PowerPoint Presentation</vt:lpstr>
      <vt:lpstr>Eating Disorders Treated Across ICBs</vt:lpstr>
      <vt:lpstr>Eating Disorders Treated Across Teams</vt:lpstr>
      <vt:lpstr>Eating Disorders Treated, by Region</vt:lpstr>
      <vt:lpstr>Eating Disorders Treated, by Region</vt:lpstr>
      <vt:lpstr>Eating Disorders Treated, by Region</vt:lpstr>
      <vt:lpstr>Eating Disorders Treated, by Region</vt:lpstr>
      <vt:lpstr>Eating Disorders Treated, by Region</vt:lpstr>
      <vt:lpstr>Eating Disorders Treated, by Region</vt:lpstr>
      <vt:lpstr>Why this matters</vt:lpstr>
      <vt:lpstr>Eating Disorders Treated, by Region</vt:lpstr>
      <vt:lpstr>Eating Disorders Treated, by Region</vt:lpstr>
      <vt:lpstr>Eating Disorders Treated, by Service Type</vt:lpstr>
      <vt:lpstr>Eating Disorders Treated, by Service Type</vt:lpstr>
      <vt:lpstr>Eating Disorders Treated, by Service Type</vt:lpstr>
      <vt:lpstr>Eating Disorders Treated, by Service Type</vt:lpstr>
      <vt:lpstr>PowerPoint Presentation</vt:lpstr>
      <vt:lpstr>Eating Disorder Services Accepting Self Referrals</vt:lpstr>
      <vt:lpstr>Referral Pathways, by Region</vt:lpstr>
      <vt:lpstr>Referral Pathways, by Service Type</vt:lpstr>
      <vt:lpstr>Why this matters</vt:lpstr>
      <vt:lpstr>PowerPoint Presentation</vt:lpstr>
      <vt:lpstr>Exclusion Criteria, by Service Type</vt:lpstr>
      <vt:lpstr>PowerPoint Presentation</vt:lpstr>
      <vt:lpstr>Waitlist Reasons in Community Services</vt:lpstr>
      <vt:lpstr>Waiting Lists in Community Services</vt:lpstr>
      <vt:lpstr>Waiting Lists, by Service Type</vt:lpstr>
      <vt:lpstr>Waiting Times in Community Services - Median</vt:lpstr>
      <vt:lpstr>Waiting Times, by Service Type - Median</vt:lpstr>
      <vt:lpstr>Why this matters</vt:lpstr>
      <vt:lpstr>Why this matters</vt:lpstr>
      <vt:lpstr>PowerPoint Presentation</vt:lpstr>
      <vt:lpstr>Staff Within Each Profession in All Services</vt:lpstr>
      <vt:lpstr>Staff Within Each Profession in Community Adult Teams</vt:lpstr>
      <vt:lpstr>Staff Within Each Profession in Community CYP Teams</vt:lpstr>
      <vt:lpstr>Staff Within Each Profession in Community All Age Teams</vt:lpstr>
      <vt:lpstr>Staff Within Each Profession in Day Patient Adult Teams</vt:lpstr>
      <vt:lpstr>Staff Within Each Profession in Day Patient CYP Teams</vt:lpstr>
      <vt:lpstr>Staff Within Each Profession in Inpatient Adult Teams</vt:lpstr>
      <vt:lpstr>Staff Within Each Profession in Inpatient CYP Teams</vt:lpstr>
      <vt:lpstr>Staff Within Each Profession in Other Teams</vt:lpstr>
      <vt:lpstr>Staff Vacancies, by Region</vt:lpstr>
      <vt:lpstr>Staff Vacancies, by Service Type</vt:lpstr>
      <vt:lpstr>Reasons for Staff Vacancies, by Region</vt:lpstr>
      <vt:lpstr>Reasons for Staff Vacancies, by Service Type</vt:lpstr>
      <vt:lpstr>Therapist Caseload, by Region</vt:lpstr>
      <vt:lpstr>Therapist Caseload, by Service Type</vt:lpstr>
      <vt:lpstr>Team Caseload, by Region</vt:lpstr>
      <vt:lpstr>Team Caseload, by Service Type</vt:lpstr>
      <vt:lpstr>Why this matters</vt:lpstr>
      <vt:lpstr>Why this matters</vt:lpstr>
      <vt:lpstr>PowerPoint Presentation</vt:lpstr>
      <vt:lpstr>Psychological Interventions in Community Teams</vt:lpstr>
      <vt:lpstr>Psychological Interventions in Adult Community Teams, by Region</vt:lpstr>
      <vt:lpstr>Psychological Interventions in Adult Community Teams, by Region</vt:lpstr>
      <vt:lpstr>Psychological Interventions in Adult Community Teams, by Region</vt:lpstr>
      <vt:lpstr>Psychological Interventions in CYP Community Teams, by Region</vt:lpstr>
      <vt:lpstr>Psychological Interventions in CYP Community Teams, by Region</vt:lpstr>
      <vt:lpstr>Psychological Interventions in CYP Community Teams, by Region</vt:lpstr>
      <vt:lpstr>Psychological Interventions in All Age Community Teams, by Region</vt:lpstr>
      <vt:lpstr>Psychological Interventions in All Age Community Teams, by Region</vt:lpstr>
      <vt:lpstr>Psychological Interventions in All Age Community Teams, by Region</vt:lpstr>
      <vt:lpstr>Psychological Interventions, by Service Type</vt:lpstr>
      <vt:lpstr>Psychological Interventions, by Service Type</vt:lpstr>
      <vt:lpstr>Psychological Interventions, by Service Type</vt:lpstr>
      <vt:lpstr>PowerPoint Presentation</vt:lpstr>
      <vt:lpstr>Discussion of Psychological Treatment Options, by Region</vt:lpstr>
      <vt:lpstr>Discussion of Psychological Treatment Options, by Service Type</vt:lpstr>
      <vt:lpstr>PowerPoint Presentation</vt:lpstr>
      <vt:lpstr>Joint Working Arrangements</vt:lpstr>
      <vt:lpstr>Shared Care Protocols for Psychiatric Comorbidities, by Service Type</vt:lpstr>
      <vt:lpstr>Shared Care Protocols for Physical Comorbidities, by Service Type</vt:lpstr>
      <vt:lpstr>Shared Care Protocols for Neurodivergence, by Service Type</vt:lpstr>
      <vt:lpstr>Shared Care Protocols for Perinatal Women, by Service Type</vt:lpstr>
      <vt:lpstr>Shared Care Protocols, by Region</vt:lpstr>
      <vt:lpstr>Why this matters</vt:lpstr>
      <vt:lpstr>PowerPoint Presentation</vt:lpstr>
      <vt:lpstr>Outcomes Measured, by Region</vt:lpstr>
      <vt:lpstr>Outcomes Measured, by Region</vt:lpstr>
      <vt:lpstr>Outcomes Measured, by Region</vt:lpstr>
      <vt:lpstr>Outcomes Measured, by Service Type</vt:lpstr>
      <vt:lpstr>Outcomes Measured, by Service Type</vt:lpstr>
      <vt:lpstr>Outcomes Measured, by Service Type</vt:lpstr>
      <vt:lpstr>PowerPoint Presentation</vt:lpstr>
      <vt:lpstr>Discharge Readiness, by Region</vt:lpstr>
      <vt:lpstr>Discharge Readiness, by Region</vt:lpstr>
      <vt:lpstr>Discharge Readiness, by Service Type</vt:lpstr>
      <vt:lpstr>Discharge Readiness, by Service Type</vt:lpstr>
      <vt:lpstr>Why this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Kashish Janiani Tulsiyani</dc:creator>
  <cp:revision>3</cp:revision>
  <dcterms:created xsi:type="dcterms:W3CDTF">2025-07-11T09:38:34Z</dcterms:created>
  <dcterms:modified xsi:type="dcterms:W3CDTF">2025-11-06T12:09:10Z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Sarah.Hickling@rcpsych.ac.uk</vt:lpwstr>
  </property>
  <property fmtid="{D5CDD505-2E9C-101B-9397-08002B2CF9AE}" pid="5" name="MSIP_Label_bd238a98-5de3-4afa-b492-e6339810853c_SetDate">
    <vt:lpwstr>2020-07-31T12:58:51.7777445Z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e260b7df-2742-4a6e-a24c-0cc23be9554c</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0x010100386A349BBA159D4FAEE253266B1E6268</vt:lpwstr>
  </property>
  <property fmtid="{D5CDD505-2E9C-101B-9397-08002B2CF9AE}" pid="12" name="CPDocumentType">
    <vt:lpwstr>3;#*Information Types*|1ad4aaa4-ab11-426d-aca8-68f7fd435c46</vt:lpwstr>
  </property>
  <property fmtid="{D5CDD505-2E9C-101B-9397-08002B2CF9AE}" pid="13" name="CPLocationGeography">
    <vt:lpwstr>1;#*Locations*|3aa295e2-3d76-4f8c-98f7-3b1f6ac67452</vt:lpwstr>
  </property>
  <property fmtid="{D5CDD505-2E9C-101B-9397-08002B2CF9AE}" pid="14" name="CPSubject">
    <vt:lpwstr>5;#*Subjects*|34010be3-67b3-4a7c-b3b3-6f6f711f0e67</vt:lpwstr>
  </property>
  <property fmtid="{D5CDD505-2E9C-101B-9397-08002B2CF9AE}" pid="15" name="hrmAttachments">
    <vt:bool>false</vt:bool>
  </property>
  <property fmtid="{D5CDD505-2E9C-101B-9397-08002B2CF9AE}" pid="16" name="CPActivity">
    <vt:lpwstr>6;#*Activities*|114cc986-995a-44c2-ac2b-58aec87f8b7e</vt:lpwstr>
  </property>
  <property fmtid="{D5CDD505-2E9C-101B-9397-08002B2CF9AE}" pid="17" name="CPEntity">
    <vt:lpwstr>4;#*Entities*|50a3a00c-d619-4a0a-8a7e-b34c20886951</vt:lpwstr>
  </property>
  <property fmtid="{D5CDD505-2E9C-101B-9397-08002B2CF9AE}" pid="18" name="CPDepartments">
    <vt:lpwstr>2;#Strategic Communications|095f0905-0836-44b5-9636-7c7b3aa18b32</vt:lpwstr>
  </property>
  <property fmtid="{D5CDD505-2E9C-101B-9397-08002B2CF9AE}" pid="19" name="MediaServiceImageTags">
    <vt:lpwstr/>
  </property>
  <property fmtid="{D5CDD505-2E9C-101B-9397-08002B2CF9AE}" pid="20" name="ComplianceAssetId">
    <vt:lpwstr/>
  </property>
  <property fmtid="{D5CDD505-2E9C-101B-9397-08002B2CF9AE}" pid="21" name="_ExtendedDescription">
    <vt:lpwstr/>
  </property>
  <property fmtid="{D5CDD505-2E9C-101B-9397-08002B2CF9AE}" pid="22" name="TriggerFlowInfo">
    <vt:lpwstr/>
  </property>
</Properties>
</file>