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57" r:id="rId4"/>
    <p:sldId id="258" r:id="rId5"/>
    <p:sldId id="260" r:id="rId6"/>
    <p:sldId id="263" r:id="rId7"/>
    <p:sldId id="264" r:id="rId8"/>
    <p:sldId id="262" r:id="rId9"/>
    <p:sldId id="265" r:id="rId10"/>
    <p:sldId id="266" r:id="rId11"/>
    <p:sldId id="268" r:id="rId12"/>
    <p:sldId id="267" r:id="rId13"/>
    <p:sldId id="269" r:id="rId14"/>
    <p:sldId id="270" r:id="rId15"/>
    <p:sldId id="272" r:id="rId16"/>
    <p:sldId id="271" r:id="rId17"/>
    <p:sldId id="273" r:id="rId18"/>
    <p:sldId id="274" r:id="rId19"/>
    <p:sldId id="275" r:id="rId20"/>
    <p:sldId id="276" r:id="rId21"/>
    <p:sldId id="277" r:id="rId22"/>
    <p:sldId id="278" r:id="rId23"/>
    <p:sldId id="279" r:id="rId24"/>
    <p:sldId id="261" r:id="rId25"/>
    <p:sldId id="282" r:id="rId26"/>
    <p:sldId id="283" r:id="rId27"/>
    <p:sldId id="280" r:id="rId28"/>
    <p:sldId id="281" r:id="rId29"/>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CD299C61-98E1-49AE-A496-5014D791D939}" type="datetimeFigureOut">
              <a:rPr lang="en-GB" smtClean="0"/>
              <a:t>23/11/2020</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39A89A7C-665B-41C2-94FF-C3A21CE358FA}" type="slidenum">
              <a:rPr lang="en-GB" smtClean="0"/>
              <a:t>‹#›</a:t>
            </a:fld>
            <a:endParaRPr lang="en-GB"/>
          </a:p>
        </p:txBody>
      </p:sp>
    </p:spTree>
    <p:extLst>
      <p:ext uri="{BB962C8B-B14F-4D97-AF65-F5344CB8AC3E}">
        <p14:creationId xmlns:p14="http://schemas.microsoft.com/office/powerpoint/2010/main" val="3976646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A89A7C-665B-41C2-94FF-C3A21CE358FA}" type="slidenum">
              <a:rPr lang="en-GB" smtClean="0"/>
              <a:t>2</a:t>
            </a:fld>
            <a:endParaRPr lang="en-GB"/>
          </a:p>
        </p:txBody>
      </p:sp>
    </p:spTree>
    <p:extLst>
      <p:ext uri="{BB962C8B-B14F-4D97-AF65-F5344CB8AC3E}">
        <p14:creationId xmlns:p14="http://schemas.microsoft.com/office/powerpoint/2010/main" val="2041525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BD25DB-32E4-4677-95BE-08B3C6BA80A7}" type="datetime1">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3069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B2EA7A-79F5-402E-99DD-40502AB660EA}" type="datetime1">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2814929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FD2C8D-3CD2-48EC-984A-69F5033AEB01}" type="datetime1">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332357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C6965E-1E4F-45B8-924B-A4616740DB5B}" type="datetime1">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763428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6D614A-CE52-4823-8728-ED99D64E69F8}" type="datetime1">
              <a:rPr lang="en-GB" smtClean="0"/>
              <a:t>23/11/2020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191479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4B510DC-F52C-47CA-B773-DD116326C5C9}" type="datetime1">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247898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6C8D20-A0CC-45DF-B2D9-DBBFA0B60125}" type="datetime1">
              <a:rPr lang="en-GB" smtClean="0"/>
              <a:t>23/11/2020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84359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7FB605-FD73-491C-9D46-46D2C604F091}" type="datetime1">
              <a:rPr lang="en-GB" smtClean="0"/>
              <a:t>23/11/2020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147227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81F47-5FF8-457C-A560-CB4DC1924C39}" type="datetime1">
              <a:rPr lang="en-GB" smtClean="0"/>
              <a:t>23/11/2020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2436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A6A42-0B5D-46D3-9F4C-22113DACC97C}" type="datetime1">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103585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51FC10-2801-49EE-A83A-802D516CF064}" type="datetime1">
              <a:rPr lang="en-GB" smtClean="0"/>
              <a:t>23/11/2020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AA4258-7DB7-4F05-B1EA-E027E4847304}" type="slidenum">
              <a:rPr lang="en-GB" smtClean="0"/>
              <a:t>‹#›</a:t>
            </a:fld>
            <a:endParaRPr lang="en-GB"/>
          </a:p>
        </p:txBody>
      </p:sp>
    </p:spTree>
    <p:extLst>
      <p:ext uri="{BB962C8B-B14F-4D97-AF65-F5344CB8AC3E}">
        <p14:creationId xmlns:p14="http://schemas.microsoft.com/office/powerpoint/2010/main" val="175070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53815-FA4F-41FF-AA95-289A58751042}" type="datetime1">
              <a:rPr lang="en-GB" smtClean="0"/>
              <a:t>23/11/2020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A4258-7DB7-4F05-B1EA-E027E4847304}" type="slidenum">
              <a:rPr lang="en-GB" smtClean="0"/>
              <a:t>‹#›</a:t>
            </a:fld>
            <a:endParaRPr lang="en-GB"/>
          </a:p>
        </p:txBody>
      </p:sp>
    </p:spTree>
    <p:extLst>
      <p:ext uri="{BB962C8B-B14F-4D97-AF65-F5344CB8AC3E}">
        <p14:creationId xmlns:p14="http://schemas.microsoft.com/office/powerpoint/2010/main" val="29843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tevehardyldn.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1800" y="2204864"/>
            <a:ext cx="6048672" cy="1470025"/>
          </a:xfrm>
        </p:spPr>
        <p:txBody>
          <a:bodyPr/>
          <a:lstStyle/>
          <a:p>
            <a:pPr algn="r"/>
            <a:r>
              <a:rPr lang="en-GB" dirty="0" smtClean="0"/>
              <a:t>Peter and friends </a:t>
            </a:r>
            <a:br>
              <a:rPr lang="en-GB" dirty="0" smtClean="0"/>
            </a:br>
            <a:r>
              <a:rPr lang="en-GB" dirty="0" smtClean="0"/>
              <a:t>experience of covid-19</a:t>
            </a:r>
            <a:endParaRPr lang="en-GB" dirty="0"/>
          </a:p>
        </p:txBody>
      </p:sp>
      <p:sp>
        <p:nvSpPr>
          <p:cNvPr id="3" name="Subtitle 2"/>
          <p:cNvSpPr>
            <a:spLocks noGrp="1"/>
          </p:cNvSpPr>
          <p:nvPr>
            <p:ph type="subTitle" idx="1"/>
          </p:nvPr>
        </p:nvSpPr>
        <p:spPr>
          <a:xfrm>
            <a:off x="2433782" y="3904672"/>
            <a:ext cx="6400800" cy="1752600"/>
          </a:xfrm>
        </p:spPr>
        <p:txBody>
          <a:bodyPr/>
          <a:lstStyle/>
          <a:p>
            <a:pPr algn="r"/>
            <a:r>
              <a:rPr lang="en-GB" dirty="0" smtClean="0"/>
              <a:t>For people with intellectual or learning disabilities and/or autism </a:t>
            </a:r>
            <a:endParaRPr lang="en-GB" dirty="0"/>
          </a:p>
        </p:txBody>
      </p:sp>
      <p:sp>
        <p:nvSpPr>
          <p:cNvPr id="4" name="Date Placeholder 3"/>
          <p:cNvSpPr>
            <a:spLocks noGrp="1"/>
          </p:cNvSpPr>
          <p:nvPr>
            <p:ph type="dt" sz="half" idx="10"/>
          </p:nvPr>
        </p:nvSpPr>
        <p:spPr/>
        <p:txBody>
          <a:bodyPr/>
          <a:lstStyle/>
          <a:p>
            <a:fld id="{346BBEB8-7B5B-4FB9-9F73-8A4DE39E3D20}"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a:t>
            </a:fld>
            <a:endParaRPr lang="en-GB"/>
          </a:p>
        </p:txBody>
      </p:sp>
      <p:pic>
        <p:nvPicPr>
          <p:cNvPr id="1026" name="Picture 2" descr="H:\Publishing\Covid\cov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052737"/>
            <a:ext cx="2847416" cy="432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596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Experts by Experience - Janice</a:t>
            </a:r>
            <a:endParaRPr lang="en-GB" dirty="0"/>
          </a:p>
        </p:txBody>
      </p:sp>
      <p:sp>
        <p:nvSpPr>
          <p:cNvPr id="4" name="Content Placeholder 3"/>
          <p:cNvSpPr>
            <a:spLocks noGrp="1"/>
          </p:cNvSpPr>
          <p:nvPr>
            <p:ph sz="half" idx="2"/>
          </p:nvPr>
        </p:nvSpPr>
        <p:spPr/>
        <p:txBody>
          <a:bodyPr>
            <a:normAutofit fontScale="92500"/>
          </a:bodyPr>
          <a:lstStyle/>
          <a:p>
            <a:r>
              <a:rPr lang="en-GB" dirty="0" smtClean="0"/>
              <a:t>Positivity is her game!</a:t>
            </a:r>
          </a:p>
          <a:p>
            <a:r>
              <a:rPr lang="en-GB" dirty="0" smtClean="0"/>
              <a:t>Lives in Key Ring</a:t>
            </a:r>
          </a:p>
          <a:p>
            <a:r>
              <a:rPr lang="en-GB" dirty="0" smtClean="0"/>
              <a:t>Survived lockdown </a:t>
            </a:r>
          </a:p>
          <a:p>
            <a:r>
              <a:rPr lang="en-GB" dirty="0" smtClean="0"/>
              <a:t>Helping others with their shopping </a:t>
            </a:r>
          </a:p>
          <a:p>
            <a:r>
              <a:rPr lang="en-GB" dirty="0" smtClean="0"/>
              <a:t>One thing that upset her that the gym was closed</a:t>
            </a:r>
          </a:p>
          <a:p>
            <a:r>
              <a:rPr lang="en-GB" dirty="0" smtClean="0"/>
              <a:t>Looking forward to seeing friends and family</a:t>
            </a:r>
            <a:endParaRPr lang="en-GB" dirty="0"/>
          </a:p>
        </p:txBody>
      </p:sp>
      <p:pic>
        <p:nvPicPr>
          <p:cNvPr id="8194" name="Picture 2" descr="H:\HARDYS\Publishing\Covid\janice.p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57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85B61790-B04C-4364-8A01-73A4B11CBF0B}"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10</a:t>
            </a:fld>
            <a:endParaRPr lang="en-GB"/>
          </a:p>
        </p:txBody>
      </p:sp>
    </p:spTree>
    <p:extLst>
      <p:ext uri="{BB962C8B-B14F-4D97-AF65-F5344CB8AC3E}">
        <p14:creationId xmlns:p14="http://schemas.microsoft.com/office/powerpoint/2010/main" val="85029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H:\HARDYS\Publishing\Covid\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766763"/>
            <a:ext cx="8280921" cy="53244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599CFAAB-DF8E-4C4F-BB71-20F7DE57F402}"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11</a:t>
            </a:fld>
            <a:endParaRPr lang="en-GB"/>
          </a:p>
        </p:txBody>
      </p:sp>
    </p:spTree>
    <p:extLst>
      <p:ext uri="{BB962C8B-B14F-4D97-AF65-F5344CB8AC3E}">
        <p14:creationId xmlns:p14="http://schemas.microsoft.com/office/powerpoint/2010/main" val="3882210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Expert by Experience - </a:t>
            </a:r>
            <a:r>
              <a:rPr lang="en-GB" dirty="0" err="1" smtClean="0"/>
              <a:t>Michyle</a:t>
            </a:r>
            <a:endParaRPr lang="en-GB" dirty="0"/>
          </a:p>
        </p:txBody>
      </p:sp>
      <p:sp>
        <p:nvSpPr>
          <p:cNvPr id="4" name="Content Placeholder 3"/>
          <p:cNvSpPr>
            <a:spLocks noGrp="1"/>
          </p:cNvSpPr>
          <p:nvPr>
            <p:ph sz="half" idx="2"/>
          </p:nvPr>
        </p:nvSpPr>
        <p:spPr/>
        <p:txBody>
          <a:bodyPr>
            <a:normAutofit lnSpcReduction="10000"/>
          </a:bodyPr>
          <a:lstStyle/>
          <a:p>
            <a:r>
              <a:rPr lang="en-GB" dirty="0" smtClean="0"/>
              <a:t>Dreams and aspirations</a:t>
            </a:r>
          </a:p>
          <a:p>
            <a:r>
              <a:rPr lang="en-GB" dirty="0" smtClean="0"/>
              <a:t>So proud he has recently got a job </a:t>
            </a:r>
          </a:p>
          <a:p>
            <a:r>
              <a:rPr lang="en-GB" dirty="0" smtClean="0"/>
              <a:t>Then covid-19 came and everything changed</a:t>
            </a:r>
          </a:p>
          <a:p>
            <a:r>
              <a:rPr lang="en-GB" dirty="0" smtClean="0"/>
              <a:t>Worried of the gangsters</a:t>
            </a:r>
          </a:p>
          <a:p>
            <a:r>
              <a:rPr lang="en-GB" dirty="0" smtClean="0"/>
              <a:t>Must be reminded to wash hands, clothes and wear a mask </a:t>
            </a:r>
          </a:p>
        </p:txBody>
      </p:sp>
      <p:pic>
        <p:nvPicPr>
          <p:cNvPr id="9219" name="Picture 3" descr="H:\HARDYS\Publishing\Covid\michyle.pn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43315" y="1600200"/>
            <a:ext cx="3066370"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A035E644-3892-4A19-B203-3E49C7DDCE13}"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12</a:t>
            </a:fld>
            <a:endParaRPr lang="en-GB"/>
          </a:p>
        </p:txBody>
      </p:sp>
    </p:spTree>
    <p:extLst>
      <p:ext uri="{BB962C8B-B14F-4D97-AF65-F5344CB8AC3E}">
        <p14:creationId xmlns:p14="http://schemas.microsoft.com/office/powerpoint/2010/main" val="222917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HARDYS\Publishing\Covid\engla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766763"/>
            <a:ext cx="8280921" cy="53244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D15A941B-769E-4B55-9D1E-3862A971DA37}"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13</a:t>
            </a:fld>
            <a:endParaRPr lang="en-GB"/>
          </a:p>
        </p:txBody>
      </p:sp>
    </p:spTree>
    <p:extLst>
      <p:ext uri="{BB962C8B-B14F-4D97-AF65-F5344CB8AC3E}">
        <p14:creationId xmlns:p14="http://schemas.microsoft.com/office/powerpoint/2010/main" val="384072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Expert by Experience - Greg</a:t>
            </a:r>
            <a:endParaRPr lang="en-GB" dirty="0"/>
          </a:p>
        </p:txBody>
      </p:sp>
      <p:sp>
        <p:nvSpPr>
          <p:cNvPr id="4" name="Content Placeholder 3"/>
          <p:cNvSpPr>
            <a:spLocks noGrp="1"/>
          </p:cNvSpPr>
          <p:nvPr>
            <p:ph sz="half" idx="2"/>
          </p:nvPr>
        </p:nvSpPr>
        <p:spPr/>
        <p:txBody>
          <a:bodyPr/>
          <a:lstStyle/>
          <a:p>
            <a:r>
              <a:rPr lang="en-GB" dirty="0" smtClean="0"/>
              <a:t>Depressed and suicidal</a:t>
            </a:r>
          </a:p>
          <a:p>
            <a:r>
              <a:rPr lang="en-GB" dirty="0" smtClean="0"/>
              <a:t>Watching news is upsetting</a:t>
            </a:r>
          </a:p>
          <a:p>
            <a:r>
              <a:rPr lang="en-GB" dirty="0" smtClean="0"/>
              <a:t>Counselling</a:t>
            </a:r>
          </a:p>
          <a:p>
            <a:r>
              <a:rPr lang="en-GB" dirty="0" smtClean="0"/>
              <a:t>Cricket, snooker, darts football</a:t>
            </a:r>
          </a:p>
          <a:p>
            <a:r>
              <a:rPr lang="en-GB" dirty="0" smtClean="0"/>
              <a:t>Family and friends</a:t>
            </a:r>
          </a:p>
          <a:p>
            <a:r>
              <a:rPr lang="en-GB" dirty="0" err="1" smtClean="0"/>
              <a:t>Seeability</a:t>
            </a:r>
            <a:r>
              <a:rPr lang="en-GB" dirty="0" smtClean="0"/>
              <a:t> </a:t>
            </a:r>
          </a:p>
          <a:p>
            <a:endParaRPr lang="en-GB" dirty="0" smtClean="0"/>
          </a:p>
          <a:p>
            <a:endParaRPr lang="en-GB" dirty="0"/>
          </a:p>
        </p:txBody>
      </p:sp>
      <p:pic>
        <p:nvPicPr>
          <p:cNvPr id="12290" name="Picture 2" descr="H:\HARDYS\Publishing\Covid\light.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2276872"/>
            <a:ext cx="3888432"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B1F33830-2577-4229-98E8-BF7D8EA728C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14</a:t>
            </a:fld>
            <a:endParaRPr lang="en-GB"/>
          </a:p>
        </p:txBody>
      </p:sp>
    </p:spTree>
    <p:extLst>
      <p:ext uri="{BB962C8B-B14F-4D97-AF65-F5344CB8AC3E}">
        <p14:creationId xmlns:p14="http://schemas.microsoft.com/office/powerpoint/2010/main" val="132929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mail.nhs.net/owa/service.svc/s/GetFileAttachment?id=AAMkAGVlMTNlZDk3LTY0NzEtNGYwZi05ZWI3LWNiY2E4ZGU3MWNkOQBGAAAAAAAfyp40xz5BT7MN%2BlwDZp5XBwBM1qfvcx%2BVT4hXkmfAKsZbAAAAAAEMAABM1qfvcx%2BVT4hXkmfAKsZbAAOi3bHMAAABEgAQAAxA%2FasTJwZCmtkcn%2BIEL1s%3D&amp;isImagePreview=True&amp;X-OWA-CANARY=1ymH3Lri30qn2VlWy3zLM6eyI6c0VtgIIysBrHU08lGoaERVdR-GWIBtL2eOf6nGhW3CHNQVPJ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email.nhs.net/owa/service.svc/s/GetFileAttachment?id=AAMkAGVlMTNlZDk3LTY0NzEtNGYwZi05ZWI3LWNiY2E4ZGU3MWNkOQBGAAAAAAAfyp40xz5BT7MN%2BlwDZp5XBwBM1qfvcx%2BVT4hXkmfAKsZbAAAAAAEMAABM1qfvcx%2BVT4hXkmfAKsZbAAOi3bHMAAABEgAQAAxA%2FasTJwZCmtkcn%2BIEL1s%3D&amp;isImagePreview=True&amp;X-OWA-CANARY=1ymH3Lri30qn2VlWy3zLM6eyI6c0VtgIIysBrHU08lGoaERVdR-GWIBtL2eOf6nGhW3CHNQVPJA."/>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766763"/>
            <a:ext cx="830815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fld id="{D856D485-AC96-4886-A3FF-D9B3FABF5C92}"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15</a:t>
            </a:fld>
            <a:endParaRPr lang="en-GB"/>
          </a:p>
        </p:txBody>
      </p:sp>
    </p:spTree>
    <p:extLst>
      <p:ext uri="{BB962C8B-B14F-4D97-AF65-F5344CB8AC3E}">
        <p14:creationId xmlns:p14="http://schemas.microsoft.com/office/powerpoint/2010/main" val="154071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Organisation – </a:t>
            </a:r>
            <a:r>
              <a:rPr lang="en-GB" dirty="0" err="1" smtClean="0"/>
              <a:t>Almudena</a:t>
            </a:r>
            <a:r>
              <a:rPr lang="en-GB" dirty="0" smtClean="0"/>
              <a:t> </a:t>
            </a:r>
            <a:endParaRPr lang="en-GB" dirty="0"/>
          </a:p>
        </p:txBody>
      </p:sp>
      <p:sp>
        <p:nvSpPr>
          <p:cNvPr id="3" name="Content Placeholder 2"/>
          <p:cNvSpPr>
            <a:spLocks noGrp="1"/>
          </p:cNvSpPr>
          <p:nvPr>
            <p:ph idx="1"/>
          </p:nvPr>
        </p:nvSpPr>
        <p:spPr/>
        <p:txBody>
          <a:bodyPr>
            <a:noAutofit/>
          </a:bodyPr>
          <a:lstStyle/>
          <a:p>
            <a:r>
              <a:rPr lang="en-GB" sz="2300" dirty="0" smtClean="0"/>
              <a:t>Spain </a:t>
            </a:r>
            <a:r>
              <a:rPr lang="en-GB" sz="2300" dirty="0"/>
              <a:t>is one of the countries which has been most shaken by the Coronavirus pandemic. </a:t>
            </a:r>
            <a:endParaRPr lang="en-GB" sz="2300" dirty="0" smtClean="0"/>
          </a:p>
          <a:p>
            <a:r>
              <a:rPr lang="en-GB" sz="2300" dirty="0" smtClean="0"/>
              <a:t>We </a:t>
            </a:r>
            <a:r>
              <a:rPr lang="en-GB" sz="2300" dirty="0"/>
              <a:t>are really worried and have suffered a lot. </a:t>
            </a:r>
            <a:endParaRPr lang="en-GB" sz="2300" dirty="0" smtClean="0"/>
          </a:p>
          <a:p>
            <a:r>
              <a:rPr lang="en-GB" sz="2300" dirty="0" smtClean="0"/>
              <a:t>Probably </a:t>
            </a:r>
            <a:r>
              <a:rPr lang="en-GB" sz="2300" dirty="0"/>
              <a:t>one of the worst moments was the beginning of the lockdown, not knowing what was going to happen, how contagious this was…  </a:t>
            </a:r>
            <a:endParaRPr lang="en-GB" sz="2300" dirty="0" smtClean="0"/>
          </a:p>
          <a:p>
            <a:r>
              <a:rPr lang="en-GB" sz="2300" dirty="0" smtClean="0"/>
              <a:t>We </a:t>
            </a:r>
            <a:r>
              <a:rPr lang="en-GB" sz="2300" dirty="0"/>
              <a:t>were also very worried about the survival of our organisation. </a:t>
            </a:r>
            <a:endParaRPr lang="en-GB" sz="2300" dirty="0" smtClean="0"/>
          </a:p>
          <a:p>
            <a:r>
              <a:rPr lang="en-GB" sz="2300" dirty="0" smtClean="0"/>
              <a:t>Many </a:t>
            </a:r>
            <a:r>
              <a:rPr lang="en-GB" sz="2300" dirty="0"/>
              <a:t>of our activities were forced to close, and therefore many of our sheltered employment businesses</a:t>
            </a:r>
            <a:r>
              <a:rPr lang="en-GB" sz="2300" dirty="0" smtClean="0"/>
              <a:t>.</a:t>
            </a:r>
          </a:p>
          <a:p>
            <a:r>
              <a:rPr lang="en-GB" sz="2300" dirty="0" smtClean="0"/>
              <a:t>But </a:t>
            </a:r>
            <a:r>
              <a:rPr lang="en-GB" sz="2300" dirty="0"/>
              <a:t>also some others could continue, because they were considered “essential”: basically our service of parcel delivery in the neighbourhood and our contract with the Spanish Postal Service for the cleaning and disinfection of their boxes.</a:t>
            </a:r>
          </a:p>
        </p:txBody>
      </p:sp>
      <p:sp>
        <p:nvSpPr>
          <p:cNvPr id="4" name="Date Placeholder 3"/>
          <p:cNvSpPr>
            <a:spLocks noGrp="1"/>
          </p:cNvSpPr>
          <p:nvPr>
            <p:ph type="dt" sz="half" idx="10"/>
          </p:nvPr>
        </p:nvSpPr>
        <p:spPr/>
        <p:txBody>
          <a:bodyPr/>
          <a:lstStyle/>
          <a:p>
            <a:fld id="{49083867-C328-44D1-8245-2518C233CA74}"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16</a:t>
            </a:fld>
            <a:endParaRPr lang="en-GB"/>
          </a:p>
        </p:txBody>
      </p:sp>
    </p:spTree>
    <p:extLst>
      <p:ext uri="{BB962C8B-B14F-4D97-AF65-F5344CB8AC3E}">
        <p14:creationId xmlns:p14="http://schemas.microsoft.com/office/powerpoint/2010/main" val="21241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Almudena</a:t>
            </a:r>
            <a:endParaRPr lang="en-GB" dirty="0"/>
          </a:p>
        </p:txBody>
      </p:sp>
      <p:pic>
        <p:nvPicPr>
          <p:cNvPr id="4" name="Imagen 2"/>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988841"/>
            <a:ext cx="6768752" cy="3391414"/>
          </a:xfrm>
          <a:prstGeom prst="rect">
            <a:avLst/>
          </a:prstGeom>
        </p:spPr>
      </p:pic>
      <p:sp>
        <p:nvSpPr>
          <p:cNvPr id="3" name="Date Placeholder 2"/>
          <p:cNvSpPr>
            <a:spLocks noGrp="1"/>
          </p:cNvSpPr>
          <p:nvPr>
            <p:ph type="dt" sz="half" idx="10"/>
          </p:nvPr>
        </p:nvSpPr>
        <p:spPr/>
        <p:txBody>
          <a:bodyPr/>
          <a:lstStyle/>
          <a:p>
            <a:fld id="{0363CF91-6F76-4465-9B0E-704A2B9908C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17</a:t>
            </a:fld>
            <a:endParaRPr lang="en-GB"/>
          </a:p>
        </p:txBody>
      </p:sp>
    </p:spTree>
    <p:extLst>
      <p:ext uri="{BB962C8B-B14F-4D97-AF65-F5344CB8AC3E}">
        <p14:creationId xmlns:p14="http://schemas.microsoft.com/office/powerpoint/2010/main" val="41772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Almudena</a:t>
            </a:r>
            <a:r>
              <a:rPr lang="en-GB" dirty="0" smtClean="0"/>
              <a:t> </a:t>
            </a:r>
            <a:endParaRPr lang="en-GB" dirty="0"/>
          </a:p>
        </p:txBody>
      </p:sp>
      <p:sp>
        <p:nvSpPr>
          <p:cNvPr id="3" name="Content Placeholder 2"/>
          <p:cNvSpPr>
            <a:spLocks noGrp="1"/>
          </p:cNvSpPr>
          <p:nvPr>
            <p:ph idx="1"/>
          </p:nvPr>
        </p:nvSpPr>
        <p:spPr/>
        <p:txBody>
          <a:bodyPr>
            <a:normAutofit lnSpcReduction="10000"/>
          </a:bodyPr>
          <a:lstStyle/>
          <a:p>
            <a:r>
              <a:rPr lang="en-GB" dirty="0" smtClean="0"/>
              <a:t>500 </a:t>
            </a:r>
            <a:r>
              <a:rPr lang="en-GB" dirty="0"/>
              <a:t>workers in the A LA PAR </a:t>
            </a:r>
            <a:r>
              <a:rPr lang="en-GB" dirty="0" smtClean="0"/>
              <a:t>Foundation </a:t>
            </a:r>
            <a:r>
              <a:rPr lang="en-GB" dirty="0"/>
              <a:t>had to go to temporary unemployment </a:t>
            </a:r>
            <a:r>
              <a:rPr lang="en-GB" dirty="0" smtClean="0"/>
              <a:t>because </a:t>
            </a:r>
            <a:r>
              <a:rPr lang="en-GB" dirty="0"/>
              <a:t>of the forced shutdown of our </a:t>
            </a:r>
            <a:r>
              <a:rPr lang="en-GB" dirty="0" smtClean="0"/>
              <a:t>activities</a:t>
            </a:r>
          </a:p>
          <a:p>
            <a:r>
              <a:rPr lang="en-GB" dirty="0" smtClean="0"/>
              <a:t>We </a:t>
            </a:r>
            <a:r>
              <a:rPr lang="en-GB" dirty="0"/>
              <a:t>had to take a thoughtful decision: though the parcel delivery and box cleaning services had always been undertaken by workers with learning disabilities, maybe this time those had to be the workers who had to be protected, and therefore should stay at </a:t>
            </a:r>
            <a:r>
              <a:rPr lang="en-GB" dirty="0" smtClean="0"/>
              <a:t>home</a:t>
            </a:r>
          </a:p>
          <a:p>
            <a:endParaRPr lang="en-GB" dirty="0"/>
          </a:p>
        </p:txBody>
      </p:sp>
      <p:sp>
        <p:nvSpPr>
          <p:cNvPr id="4" name="Date Placeholder 3"/>
          <p:cNvSpPr>
            <a:spLocks noGrp="1"/>
          </p:cNvSpPr>
          <p:nvPr>
            <p:ph type="dt" sz="half" idx="10"/>
          </p:nvPr>
        </p:nvSpPr>
        <p:spPr/>
        <p:txBody>
          <a:bodyPr/>
          <a:lstStyle/>
          <a:p>
            <a:fld id="{42E68710-2ED8-4E6F-90C4-BA52560269D5}"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18</a:t>
            </a:fld>
            <a:endParaRPr lang="en-GB"/>
          </a:p>
        </p:txBody>
      </p:sp>
    </p:spTree>
    <p:extLst>
      <p:ext uri="{BB962C8B-B14F-4D97-AF65-F5344CB8AC3E}">
        <p14:creationId xmlns:p14="http://schemas.microsoft.com/office/powerpoint/2010/main" val="108032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extLst>
              <a:ext uri="{28A0092B-C50C-407E-A947-70E740481C1C}">
                <a14:useLocalDpi xmlns:a14="http://schemas.microsoft.com/office/drawing/2010/main" val="0"/>
              </a:ext>
            </a:extLst>
          </a:blip>
          <a:stretch>
            <a:fillRect/>
          </a:stretch>
        </p:blipFill>
        <p:spPr>
          <a:xfrm>
            <a:off x="1043608" y="908720"/>
            <a:ext cx="6912767" cy="4752528"/>
          </a:xfrm>
          <a:prstGeom prst="rect">
            <a:avLst/>
          </a:prstGeom>
        </p:spPr>
      </p:pic>
      <p:sp>
        <p:nvSpPr>
          <p:cNvPr id="3" name="Date Placeholder 2"/>
          <p:cNvSpPr>
            <a:spLocks noGrp="1"/>
          </p:cNvSpPr>
          <p:nvPr>
            <p:ph type="dt" sz="half" idx="10"/>
          </p:nvPr>
        </p:nvSpPr>
        <p:spPr/>
        <p:txBody>
          <a:bodyPr/>
          <a:lstStyle/>
          <a:p>
            <a:fld id="{D70664C2-8BFE-43E9-9361-2A7BF1F7C58C}" type="datetime1">
              <a:rPr lang="en-GB" smtClean="0"/>
              <a:t>23/11/2020</a:t>
            </a:fld>
            <a:endParaRPr lang="en-GB"/>
          </a:p>
        </p:txBody>
      </p:sp>
      <p:sp>
        <p:nvSpPr>
          <p:cNvPr id="4" name="Slide Number Placeholder 3"/>
          <p:cNvSpPr>
            <a:spLocks noGrp="1"/>
          </p:cNvSpPr>
          <p:nvPr>
            <p:ph type="sldNum" sz="quarter" idx="12"/>
          </p:nvPr>
        </p:nvSpPr>
        <p:spPr/>
        <p:txBody>
          <a:bodyPr/>
          <a:lstStyle/>
          <a:p>
            <a:fld id="{ABAA4258-7DB7-4F05-B1EA-E027E4847304}" type="slidenum">
              <a:rPr lang="en-GB" smtClean="0"/>
              <a:t>19</a:t>
            </a:fld>
            <a:endParaRPr lang="en-GB"/>
          </a:p>
        </p:txBody>
      </p:sp>
    </p:spTree>
    <p:extLst>
      <p:ext uri="{BB962C8B-B14F-4D97-AF65-F5344CB8AC3E}">
        <p14:creationId xmlns:p14="http://schemas.microsoft.com/office/powerpoint/2010/main" val="1825383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26391-9938-482F-8D19-907DDD9897C7}" type="datetime1">
              <a:rPr lang="en-GB" smtClean="0"/>
              <a:t>23/11/2020</a:t>
            </a:fld>
            <a:endParaRPr lang="en-GB"/>
          </a:p>
        </p:txBody>
      </p:sp>
      <p:sp>
        <p:nvSpPr>
          <p:cNvPr id="4" name="Slide Number Placeholder 3"/>
          <p:cNvSpPr>
            <a:spLocks noGrp="1"/>
          </p:cNvSpPr>
          <p:nvPr>
            <p:ph type="sldNum" sz="quarter" idx="12"/>
          </p:nvPr>
        </p:nvSpPr>
        <p:spPr/>
        <p:txBody>
          <a:bodyPr/>
          <a:lstStyle/>
          <a:p>
            <a:fld id="{ABAA4258-7DB7-4F05-B1EA-E027E4847304}" type="slidenum">
              <a:rPr lang="en-GB" smtClean="0"/>
              <a:t>2</a:t>
            </a:fld>
            <a:endParaRPr lang="en-GB"/>
          </a:p>
        </p:txBody>
      </p:sp>
      <p:pic>
        <p:nvPicPr>
          <p:cNvPr id="5" name="Picture 2" descr="H:\Publishing\Covid\edito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529921"/>
            <a:ext cx="5976664"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2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Almudena</a:t>
            </a:r>
            <a:r>
              <a:rPr lang="en-GB" dirty="0" smtClean="0"/>
              <a:t> </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GB" dirty="0"/>
              <a:t>We decided that we could not take any decision based on someone’s condition. This meaning </a:t>
            </a:r>
            <a:r>
              <a:rPr lang="en-GB" dirty="0" err="1"/>
              <a:t>thatthat</a:t>
            </a:r>
            <a:r>
              <a:rPr lang="en-GB" dirty="0"/>
              <a:t> we couldn’t decide saying “as this worker has a disability…”. If someone was at risk, or their families, or had to take care of someone who had to stay at home (kids, elderly….), those could be motives to decide who should not work during the lockdown. But those could be present either having or not having a disability. We also decided that as an organisation we had no authority to eliminate someone’s right to being useful and having the privilege to boar with others during such tough moments. And moreover, it was a very important moment to shine and break prejudices about the value of people with learning disabilities. It reminded me of women in World War II, and the images we all still remember of their value.</a:t>
            </a:r>
          </a:p>
        </p:txBody>
      </p:sp>
      <p:sp>
        <p:nvSpPr>
          <p:cNvPr id="4" name="Date Placeholder 3"/>
          <p:cNvSpPr>
            <a:spLocks noGrp="1"/>
          </p:cNvSpPr>
          <p:nvPr>
            <p:ph type="dt" sz="half" idx="10"/>
          </p:nvPr>
        </p:nvSpPr>
        <p:spPr/>
        <p:txBody>
          <a:bodyPr/>
          <a:lstStyle/>
          <a:p>
            <a:fld id="{F3BEEAF3-1C57-4D19-88F7-B9A791CEC4F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20</a:t>
            </a:fld>
            <a:endParaRPr lang="en-GB"/>
          </a:p>
        </p:txBody>
      </p:sp>
    </p:spTree>
    <p:extLst>
      <p:ext uri="{BB962C8B-B14F-4D97-AF65-F5344CB8AC3E}">
        <p14:creationId xmlns:p14="http://schemas.microsoft.com/office/powerpoint/2010/main" val="307269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if it happened again?</a:t>
            </a:r>
            <a:endParaRPr lang="en-GB" dirty="0"/>
          </a:p>
        </p:txBody>
      </p:sp>
      <p:sp>
        <p:nvSpPr>
          <p:cNvPr id="3" name="Content Placeholder 2"/>
          <p:cNvSpPr>
            <a:spLocks noGrp="1"/>
          </p:cNvSpPr>
          <p:nvPr>
            <p:ph idx="1"/>
          </p:nvPr>
        </p:nvSpPr>
        <p:spPr/>
        <p:txBody>
          <a:bodyPr/>
          <a:lstStyle/>
          <a:p>
            <a:endParaRPr lang="en-GB" dirty="0" smtClean="0"/>
          </a:p>
          <a:p>
            <a:pPr marL="0" indent="0" algn="ctr">
              <a:buNone/>
            </a:pPr>
            <a:r>
              <a:rPr lang="en-GB" sz="4800" dirty="0" smtClean="0">
                <a:solidFill>
                  <a:srgbClr val="0070C0"/>
                </a:solidFill>
              </a:rPr>
              <a:t>Do you think we have learnt lessons when it comes to people with learning disabilities and covid-19? </a:t>
            </a:r>
            <a:endParaRPr lang="en-GB" sz="4800" dirty="0">
              <a:solidFill>
                <a:srgbClr val="0070C0"/>
              </a:solidFill>
            </a:endParaRPr>
          </a:p>
        </p:txBody>
      </p:sp>
      <p:sp>
        <p:nvSpPr>
          <p:cNvPr id="4" name="Date Placeholder 3"/>
          <p:cNvSpPr>
            <a:spLocks noGrp="1"/>
          </p:cNvSpPr>
          <p:nvPr>
            <p:ph type="dt" sz="half" idx="10"/>
          </p:nvPr>
        </p:nvSpPr>
        <p:spPr/>
        <p:txBody>
          <a:bodyPr/>
          <a:lstStyle/>
          <a:p>
            <a:fld id="{E6BD4EA2-5069-493E-B628-83D7BB877DFD}"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21</a:t>
            </a:fld>
            <a:endParaRPr lang="en-GB"/>
          </a:p>
        </p:txBody>
      </p:sp>
    </p:spTree>
    <p:extLst>
      <p:ext uri="{BB962C8B-B14F-4D97-AF65-F5344CB8AC3E}">
        <p14:creationId xmlns:p14="http://schemas.microsoft.com/office/powerpoint/2010/main" val="230251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HARDYS\Publishing\Covid\be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42988"/>
            <a:ext cx="30289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HARDYS\Publishing\Covid\ls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4664"/>
            <a:ext cx="3302496" cy="33024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HARDYS\Publishing\Covid\sh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4" y="4005064"/>
            <a:ext cx="7142163" cy="236603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CCE26443-3FF0-4565-8FDA-F29C3260EA38}"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22</a:t>
            </a:fld>
            <a:endParaRPr lang="en-GB"/>
          </a:p>
        </p:txBody>
      </p:sp>
    </p:spTree>
    <p:extLst>
      <p:ext uri="{BB962C8B-B14F-4D97-AF65-F5344CB8AC3E}">
        <p14:creationId xmlns:p14="http://schemas.microsoft.com/office/powerpoint/2010/main" val="150165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suggestions</a:t>
            </a:r>
            <a:endParaRPr lang="en-GB" dirty="0"/>
          </a:p>
        </p:txBody>
      </p:sp>
      <p:sp>
        <p:nvSpPr>
          <p:cNvPr id="3" name="Content Placeholder 2"/>
          <p:cNvSpPr>
            <a:spLocks noGrp="1"/>
          </p:cNvSpPr>
          <p:nvPr>
            <p:ph idx="1"/>
          </p:nvPr>
        </p:nvSpPr>
        <p:spPr/>
        <p:txBody>
          <a:bodyPr>
            <a:normAutofit lnSpcReduction="10000"/>
          </a:bodyPr>
          <a:lstStyle/>
          <a:p>
            <a:r>
              <a:rPr lang="en-GB" dirty="0" smtClean="0"/>
              <a:t>Include people with learning disabilities in simulations</a:t>
            </a:r>
          </a:p>
          <a:p>
            <a:r>
              <a:rPr lang="en-GB" dirty="0" smtClean="0"/>
              <a:t>People with learning disabilities should be represented on LA, NHS and Government forums</a:t>
            </a:r>
          </a:p>
          <a:p>
            <a:r>
              <a:rPr lang="en-GB" dirty="0" smtClean="0"/>
              <a:t>All information should be in a </a:t>
            </a:r>
            <a:r>
              <a:rPr lang="en-GB" dirty="0" err="1" smtClean="0"/>
              <a:t>varetry</a:t>
            </a:r>
            <a:r>
              <a:rPr lang="en-GB" dirty="0" smtClean="0"/>
              <a:t> of accessibility – use videos!</a:t>
            </a:r>
          </a:p>
          <a:p>
            <a:r>
              <a:rPr lang="en-GB" dirty="0" smtClean="0"/>
              <a:t>More support</a:t>
            </a:r>
          </a:p>
          <a:p>
            <a:r>
              <a:rPr lang="en-GB" dirty="0" smtClean="0"/>
              <a:t>Make guidance clearer </a:t>
            </a:r>
            <a:endParaRPr lang="en-GB" dirty="0"/>
          </a:p>
        </p:txBody>
      </p:sp>
      <p:sp>
        <p:nvSpPr>
          <p:cNvPr id="4" name="Date Placeholder 3"/>
          <p:cNvSpPr>
            <a:spLocks noGrp="1"/>
          </p:cNvSpPr>
          <p:nvPr>
            <p:ph type="dt" sz="half" idx="10"/>
          </p:nvPr>
        </p:nvSpPr>
        <p:spPr/>
        <p:txBody>
          <a:bodyPr/>
          <a:lstStyle/>
          <a:p>
            <a:fld id="{35803D87-39A1-488A-BA0B-B5221398E06F}"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23</a:t>
            </a:fld>
            <a:endParaRPr lang="en-GB"/>
          </a:p>
        </p:txBody>
      </p:sp>
    </p:spTree>
    <p:extLst>
      <p:ext uri="{BB962C8B-B14F-4D97-AF65-F5344CB8AC3E}">
        <p14:creationId xmlns:p14="http://schemas.microsoft.com/office/powerpoint/2010/main" val="3654839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HARDYS\Publishing\Covid\1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809750"/>
            <a:ext cx="6477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5157192"/>
            <a:ext cx="4731167" cy="1569660"/>
          </a:xfrm>
          <a:prstGeom prst="rect">
            <a:avLst/>
          </a:prstGeom>
          <a:noFill/>
        </p:spPr>
        <p:txBody>
          <a:bodyPr wrap="none" rtlCol="0">
            <a:spAutoFit/>
          </a:bodyPr>
          <a:lstStyle/>
          <a:p>
            <a:pPr algn="ctr"/>
            <a:r>
              <a:rPr lang="en-GB" sz="4800" dirty="0" smtClean="0"/>
              <a:t>29</a:t>
            </a:r>
            <a:r>
              <a:rPr lang="en-GB" sz="4800" baseline="30000" dirty="0" smtClean="0"/>
              <a:t>th</a:t>
            </a:r>
            <a:r>
              <a:rPr lang="en-GB" sz="4800" dirty="0" smtClean="0"/>
              <a:t> October 2020</a:t>
            </a:r>
          </a:p>
          <a:p>
            <a:pPr algn="ctr"/>
            <a:r>
              <a:rPr lang="en-GB" sz="4800" dirty="0" smtClean="0"/>
              <a:t>Official Launch</a:t>
            </a:r>
            <a:endParaRPr lang="en-GB" sz="4800" dirty="0"/>
          </a:p>
        </p:txBody>
      </p:sp>
      <p:sp>
        <p:nvSpPr>
          <p:cNvPr id="3" name="Date Placeholder 2"/>
          <p:cNvSpPr>
            <a:spLocks noGrp="1"/>
          </p:cNvSpPr>
          <p:nvPr>
            <p:ph type="dt" sz="half" idx="10"/>
          </p:nvPr>
        </p:nvSpPr>
        <p:spPr/>
        <p:txBody>
          <a:bodyPr/>
          <a:lstStyle/>
          <a:p>
            <a:fld id="{3E17F634-0024-4201-9DC2-D55851466450}" type="datetime1">
              <a:rPr lang="en-GB" smtClean="0"/>
              <a:t>23/11/2020</a:t>
            </a:fld>
            <a:endParaRPr lang="en-GB"/>
          </a:p>
        </p:txBody>
      </p:sp>
      <p:sp>
        <p:nvSpPr>
          <p:cNvPr id="4" name="Slide Number Placeholder 3"/>
          <p:cNvSpPr>
            <a:spLocks noGrp="1"/>
          </p:cNvSpPr>
          <p:nvPr>
            <p:ph type="sldNum" sz="quarter" idx="12"/>
          </p:nvPr>
        </p:nvSpPr>
        <p:spPr/>
        <p:txBody>
          <a:bodyPr/>
          <a:lstStyle/>
          <a:p>
            <a:fld id="{ABAA4258-7DB7-4F05-B1EA-E027E4847304}" type="slidenum">
              <a:rPr lang="en-GB" smtClean="0"/>
              <a:t>24</a:t>
            </a:fld>
            <a:endParaRPr lang="en-GB"/>
          </a:p>
        </p:txBody>
      </p:sp>
    </p:spTree>
    <p:extLst>
      <p:ext uri="{BB962C8B-B14F-4D97-AF65-F5344CB8AC3E}">
        <p14:creationId xmlns:p14="http://schemas.microsoft.com/office/powerpoint/2010/main" val="245798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did…</a:t>
            </a:r>
            <a:endParaRPr lang="en-GB" dirty="0"/>
          </a:p>
        </p:txBody>
      </p:sp>
      <p:sp>
        <p:nvSpPr>
          <p:cNvPr id="3" name="Content Placeholder 2"/>
          <p:cNvSpPr>
            <a:spLocks noGrp="1"/>
          </p:cNvSpPr>
          <p:nvPr>
            <p:ph idx="1"/>
          </p:nvPr>
        </p:nvSpPr>
        <p:spPr/>
        <p:txBody>
          <a:bodyPr>
            <a:normAutofit lnSpcReduction="10000"/>
          </a:bodyPr>
          <a:lstStyle/>
          <a:p>
            <a:r>
              <a:rPr lang="en-GB" dirty="0" smtClean="0"/>
              <a:t>Fusion not coproduction</a:t>
            </a:r>
          </a:p>
          <a:p>
            <a:r>
              <a:rPr lang="en-GB" dirty="0" smtClean="0"/>
              <a:t>Intro by Peter and Eddie</a:t>
            </a:r>
          </a:p>
          <a:p>
            <a:r>
              <a:rPr lang="en-GB" dirty="0" smtClean="0"/>
              <a:t>Role play</a:t>
            </a:r>
          </a:p>
          <a:p>
            <a:r>
              <a:rPr lang="en-GB" dirty="0" smtClean="0"/>
              <a:t>Interview with </a:t>
            </a:r>
            <a:r>
              <a:rPr lang="en-GB" dirty="0" err="1" smtClean="0"/>
              <a:t>Almudena</a:t>
            </a:r>
            <a:r>
              <a:rPr lang="en-GB" dirty="0" smtClean="0"/>
              <a:t> in Madrid</a:t>
            </a:r>
          </a:p>
          <a:p>
            <a:r>
              <a:rPr lang="en-GB" dirty="0" smtClean="0"/>
              <a:t>Interview with experts by experience</a:t>
            </a:r>
          </a:p>
          <a:p>
            <a:r>
              <a:rPr lang="en-GB" dirty="0" smtClean="0"/>
              <a:t>Sir Norman Lamb and Hayley Newman</a:t>
            </a:r>
          </a:p>
          <a:p>
            <a:r>
              <a:rPr lang="en-GB" dirty="0" smtClean="0"/>
              <a:t>FPLD – staying mentally well</a:t>
            </a:r>
          </a:p>
          <a:p>
            <a:r>
              <a:rPr lang="en-GB" dirty="0" smtClean="0"/>
              <a:t>Song from Cardiff University </a:t>
            </a:r>
            <a:r>
              <a:rPr lang="en-GB" dirty="0" err="1" smtClean="0"/>
              <a:t>Vox</a:t>
            </a:r>
            <a:endParaRPr lang="en-GB" dirty="0"/>
          </a:p>
        </p:txBody>
      </p:sp>
      <p:sp>
        <p:nvSpPr>
          <p:cNvPr id="4" name="Date Placeholder 3"/>
          <p:cNvSpPr>
            <a:spLocks noGrp="1"/>
          </p:cNvSpPr>
          <p:nvPr>
            <p:ph type="dt" sz="half" idx="10"/>
          </p:nvPr>
        </p:nvSpPr>
        <p:spPr/>
        <p:txBody>
          <a:bodyPr/>
          <a:lstStyle/>
          <a:p>
            <a:fld id="{77C6965E-1E4F-45B8-924B-A4616740DB5B}"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25</a:t>
            </a:fld>
            <a:endParaRPr lang="en-GB"/>
          </a:p>
        </p:txBody>
      </p:sp>
    </p:spTree>
    <p:extLst>
      <p:ext uri="{BB962C8B-B14F-4D97-AF65-F5344CB8AC3E}">
        <p14:creationId xmlns:p14="http://schemas.microsoft.com/office/powerpoint/2010/main" val="111000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Book is available at..</a:t>
            </a:r>
            <a:endParaRPr lang="en-GB" dirty="0"/>
          </a:p>
        </p:txBody>
      </p:sp>
      <p:sp>
        <p:nvSpPr>
          <p:cNvPr id="3" name="Content Placeholder 2"/>
          <p:cNvSpPr>
            <a:spLocks noGrp="1"/>
          </p:cNvSpPr>
          <p:nvPr>
            <p:ph idx="1"/>
          </p:nvPr>
        </p:nvSpPr>
        <p:spPr>
          <a:xfrm>
            <a:off x="395536" y="1700808"/>
            <a:ext cx="8229600" cy="4525963"/>
          </a:xfrm>
        </p:spPr>
        <p:txBody>
          <a:bodyPr/>
          <a:lstStyle/>
          <a:p>
            <a:pPr marL="0" indent="0">
              <a:buNone/>
            </a:pPr>
            <a:r>
              <a:rPr lang="en-GB" dirty="0" smtClean="0">
                <a:hlinkClick r:id="rId2"/>
              </a:rPr>
              <a:t>www.stevehardyldn.com</a:t>
            </a:r>
            <a:endParaRPr lang="en-GB" dirty="0" smtClean="0"/>
          </a:p>
          <a:p>
            <a:endParaRPr lang="en-GB" dirty="0"/>
          </a:p>
          <a:p>
            <a:endParaRPr lang="en-GB" dirty="0"/>
          </a:p>
        </p:txBody>
      </p:sp>
      <p:sp>
        <p:nvSpPr>
          <p:cNvPr id="4" name="Date Placeholder 3"/>
          <p:cNvSpPr>
            <a:spLocks noGrp="1"/>
          </p:cNvSpPr>
          <p:nvPr>
            <p:ph type="dt" sz="half" idx="10"/>
          </p:nvPr>
        </p:nvSpPr>
        <p:spPr/>
        <p:txBody>
          <a:bodyPr/>
          <a:lstStyle/>
          <a:p>
            <a:fld id="{77C6965E-1E4F-45B8-924B-A4616740DB5B}"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26</a:t>
            </a:fld>
            <a:endParaRPr lang="en-GB"/>
          </a:p>
        </p:txBody>
      </p:sp>
      <p:pic>
        <p:nvPicPr>
          <p:cNvPr id="4098" name="Picture 2" descr="H:\Publishing\Covid\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2276872"/>
            <a:ext cx="2907477" cy="441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75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has been a great experience!</a:t>
            </a:r>
            <a:endParaRPr lang="en-GB" dirty="0"/>
          </a:p>
        </p:txBody>
      </p:sp>
      <p:sp>
        <p:nvSpPr>
          <p:cNvPr id="3" name="Content Placeholder 2"/>
          <p:cNvSpPr>
            <a:spLocks noGrp="1"/>
          </p:cNvSpPr>
          <p:nvPr>
            <p:ph idx="1"/>
          </p:nvPr>
        </p:nvSpPr>
        <p:spPr/>
        <p:txBody>
          <a:bodyPr/>
          <a:lstStyle/>
          <a:p>
            <a:r>
              <a:rPr lang="en-GB" smtClean="0"/>
              <a:t>We </a:t>
            </a:r>
            <a:r>
              <a:rPr lang="en-GB" dirty="0" smtClean="0"/>
              <a:t>would like to thank all of those who submitted stories and all of those who supported this project!</a:t>
            </a:r>
          </a:p>
          <a:p>
            <a:endParaRPr lang="en-GB" dirty="0"/>
          </a:p>
        </p:txBody>
      </p:sp>
      <p:pic>
        <p:nvPicPr>
          <p:cNvPr id="3074" name="Picture 2" descr="H:\HARDYS\Publishing\Covid\gr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356992"/>
            <a:ext cx="5256584" cy="335699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E8CA9D8-6E2B-4321-8C89-298CE2E59F9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27</a:t>
            </a:fld>
            <a:endParaRPr lang="en-GB"/>
          </a:p>
        </p:txBody>
      </p:sp>
    </p:spTree>
    <p:extLst>
      <p:ext uri="{BB962C8B-B14F-4D97-AF65-F5344CB8AC3E}">
        <p14:creationId xmlns:p14="http://schemas.microsoft.com/office/powerpoint/2010/main" val="86669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3" name="Content Placeholder 2"/>
          <p:cNvSpPr>
            <a:spLocks noGrp="1"/>
          </p:cNvSpPr>
          <p:nvPr>
            <p:ph idx="1"/>
          </p:nvPr>
        </p:nvSpPr>
        <p:spPr/>
        <p:txBody>
          <a:bodyPr>
            <a:normAutofit/>
          </a:bodyPr>
          <a:lstStyle/>
          <a:p>
            <a:pPr marL="0" indent="0" algn="ctr">
              <a:buNone/>
            </a:pPr>
            <a:endParaRPr lang="en-GB" sz="7200" dirty="0" smtClean="0">
              <a:solidFill>
                <a:srgbClr val="0070C0"/>
              </a:solidFill>
            </a:endParaRPr>
          </a:p>
          <a:p>
            <a:pPr marL="0" indent="0" algn="ctr">
              <a:buNone/>
            </a:pPr>
            <a:r>
              <a:rPr lang="en-GB" sz="7200" dirty="0" smtClean="0">
                <a:solidFill>
                  <a:srgbClr val="0070C0"/>
                </a:solidFill>
              </a:rPr>
              <a:t>Thank you for listening to us!</a:t>
            </a:r>
            <a:endParaRPr lang="en-GB" sz="7200" dirty="0">
              <a:solidFill>
                <a:srgbClr val="0070C0"/>
              </a:solidFill>
            </a:endParaRPr>
          </a:p>
        </p:txBody>
      </p:sp>
      <p:sp>
        <p:nvSpPr>
          <p:cNvPr id="4" name="Date Placeholder 3"/>
          <p:cNvSpPr>
            <a:spLocks noGrp="1"/>
          </p:cNvSpPr>
          <p:nvPr>
            <p:ph type="dt" sz="half" idx="10"/>
          </p:nvPr>
        </p:nvSpPr>
        <p:spPr/>
        <p:txBody>
          <a:bodyPr/>
          <a:lstStyle/>
          <a:p>
            <a:fld id="{691A1C47-56CC-4E3E-ACFE-3BFC5AED978E}"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28</a:t>
            </a:fld>
            <a:endParaRPr lang="en-GB"/>
          </a:p>
        </p:txBody>
      </p:sp>
    </p:spTree>
    <p:extLst>
      <p:ext uri="{BB962C8B-B14F-4D97-AF65-F5344CB8AC3E}">
        <p14:creationId xmlns:p14="http://schemas.microsoft.com/office/powerpoint/2010/main" val="425337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will be covering? </a:t>
            </a:r>
            <a:endParaRPr lang="en-GB" dirty="0"/>
          </a:p>
        </p:txBody>
      </p:sp>
      <p:sp>
        <p:nvSpPr>
          <p:cNvPr id="3" name="Content Placeholder 2"/>
          <p:cNvSpPr>
            <a:spLocks noGrp="1"/>
          </p:cNvSpPr>
          <p:nvPr>
            <p:ph idx="1"/>
          </p:nvPr>
        </p:nvSpPr>
        <p:spPr/>
        <p:txBody>
          <a:bodyPr>
            <a:normAutofit/>
          </a:bodyPr>
          <a:lstStyle/>
          <a:p>
            <a:r>
              <a:rPr lang="en-GB" dirty="0" smtClean="0"/>
              <a:t>Introductions</a:t>
            </a:r>
          </a:p>
          <a:p>
            <a:r>
              <a:rPr lang="en-GB" dirty="0" smtClean="0"/>
              <a:t>The reasons why we produced this book</a:t>
            </a:r>
          </a:p>
          <a:p>
            <a:r>
              <a:rPr lang="en-GB" dirty="0" smtClean="0"/>
              <a:t>Some stories from experts by experience</a:t>
            </a:r>
          </a:p>
          <a:p>
            <a:r>
              <a:rPr lang="en-GB" dirty="0" smtClean="0"/>
              <a:t>Some stories from those who work in health and social care</a:t>
            </a:r>
          </a:p>
          <a:p>
            <a:r>
              <a:rPr lang="en-GB" dirty="0" smtClean="0"/>
              <a:t>What we will do if it happened again?</a:t>
            </a:r>
          </a:p>
          <a:p>
            <a:r>
              <a:rPr lang="en-GB" dirty="0" smtClean="0"/>
              <a:t>Questions </a:t>
            </a:r>
            <a:endParaRPr lang="en-GB" dirty="0"/>
          </a:p>
        </p:txBody>
      </p:sp>
      <p:sp>
        <p:nvSpPr>
          <p:cNvPr id="4" name="Date Placeholder 3"/>
          <p:cNvSpPr>
            <a:spLocks noGrp="1"/>
          </p:cNvSpPr>
          <p:nvPr>
            <p:ph type="dt" sz="half" idx="10"/>
          </p:nvPr>
        </p:nvSpPr>
        <p:spPr/>
        <p:txBody>
          <a:bodyPr/>
          <a:lstStyle/>
          <a:p>
            <a:fld id="{D2E5F156-D4FF-434F-8059-5471E5D30DEB}"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3</a:t>
            </a:fld>
            <a:endParaRPr lang="en-GB"/>
          </a:p>
        </p:txBody>
      </p:sp>
    </p:spTree>
    <p:extLst>
      <p:ext uri="{BB962C8B-B14F-4D97-AF65-F5344CB8AC3E}">
        <p14:creationId xmlns:p14="http://schemas.microsoft.com/office/powerpoint/2010/main" val="3976223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reason why we </a:t>
            </a:r>
            <a:r>
              <a:rPr lang="en-GB" smtClean="0"/>
              <a:t>produced this book</a:t>
            </a:r>
            <a:endParaRPr lang="en-GB"/>
          </a:p>
        </p:txBody>
      </p:sp>
      <p:sp>
        <p:nvSpPr>
          <p:cNvPr id="3" name="Content Placeholder 2"/>
          <p:cNvSpPr>
            <a:spLocks noGrp="1"/>
          </p:cNvSpPr>
          <p:nvPr>
            <p:ph sz="half" idx="1"/>
          </p:nvPr>
        </p:nvSpPr>
        <p:spPr/>
        <p:txBody>
          <a:bodyPr>
            <a:normAutofit lnSpcReduction="10000"/>
          </a:bodyPr>
          <a:lstStyle/>
          <a:p>
            <a:pPr marL="0" indent="0">
              <a:buNone/>
            </a:pPr>
            <a:endParaRPr lang="en-GB" dirty="0" smtClean="0"/>
          </a:p>
          <a:p>
            <a:pPr marL="0" indent="0">
              <a:buNone/>
            </a:pPr>
            <a:endParaRPr lang="en-GB" dirty="0"/>
          </a:p>
        </p:txBody>
      </p:sp>
      <p:sp>
        <p:nvSpPr>
          <p:cNvPr id="4" name="Content Placeholder 3"/>
          <p:cNvSpPr>
            <a:spLocks noGrp="1"/>
          </p:cNvSpPr>
          <p:nvPr>
            <p:ph sz="half" idx="2"/>
          </p:nvPr>
        </p:nvSpPr>
        <p:spPr/>
        <p:txBody>
          <a:bodyPr>
            <a:normAutofit lnSpcReduction="10000"/>
          </a:bodyPr>
          <a:lstStyle/>
          <a:p>
            <a:r>
              <a:rPr lang="en-GB" dirty="0" smtClean="0"/>
              <a:t>Worried and anxious</a:t>
            </a:r>
          </a:p>
          <a:p>
            <a:r>
              <a:rPr lang="en-GB" dirty="0" smtClean="0"/>
              <a:t>Sleepless nights</a:t>
            </a:r>
          </a:p>
          <a:p>
            <a:r>
              <a:rPr lang="en-GB" dirty="0" smtClean="0"/>
              <a:t>Kept coughing but unable to see the GP – only on telephone</a:t>
            </a:r>
          </a:p>
          <a:p>
            <a:r>
              <a:rPr lang="en-GB" dirty="0" smtClean="0"/>
              <a:t>Outreach was stopped</a:t>
            </a:r>
          </a:p>
          <a:p>
            <a:r>
              <a:rPr lang="en-GB" dirty="0" smtClean="0"/>
              <a:t>College was closed</a:t>
            </a:r>
          </a:p>
          <a:p>
            <a:r>
              <a:rPr lang="en-GB" dirty="0" smtClean="0"/>
              <a:t>Due to that I can’t read I couldn’t find out what you should do </a:t>
            </a:r>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89302" y="1804361"/>
            <a:ext cx="4015324" cy="384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fld id="{9F6B5F40-2B78-4708-83A9-3EDDC24EF66C}" type="datetime1">
              <a:rPr lang="en-GB" smtClean="0"/>
              <a:t>23/11/2020</a:t>
            </a:fld>
            <a:endParaRPr lang="en-GB"/>
          </a:p>
        </p:txBody>
      </p:sp>
      <p:sp>
        <p:nvSpPr>
          <p:cNvPr id="6" name="Slide Number Placeholder 5"/>
          <p:cNvSpPr>
            <a:spLocks noGrp="1"/>
          </p:cNvSpPr>
          <p:nvPr>
            <p:ph type="sldNum" sz="quarter" idx="12"/>
          </p:nvPr>
        </p:nvSpPr>
        <p:spPr/>
        <p:txBody>
          <a:bodyPr/>
          <a:lstStyle/>
          <a:p>
            <a:fld id="{ABAA4258-7DB7-4F05-B1EA-E027E4847304}" type="slidenum">
              <a:rPr lang="en-GB" smtClean="0"/>
              <a:t>4</a:t>
            </a:fld>
            <a:endParaRPr lang="en-GB"/>
          </a:p>
        </p:txBody>
      </p:sp>
    </p:spTree>
    <p:extLst>
      <p:ext uri="{BB962C8B-B14F-4D97-AF65-F5344CB8AC3E}">
        <p14:creationId xmlns:p14="http://schemas.microsoft.com/office/powerpoint/2010/main" val="310686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happened? </a:t>
            </a:r>
            <a:endParaRPr lang="en-GB" dirty="0"/>
          </a:p>
        </p:txBody>
      </p:sp>
      <p:sp>
        <p:nvSpPr>
          <p:cNvPr id="3" name="Content Placeholder 2"/>
          <p:cNvSpPr>
            <a:spLocks noGrp="1"/>
          </p:cNvSpPr>
          <p:nvPr>
            <p:ph idx="1"/>
          </p:nvPr>
        </p:nvSpPr>
        <p:spPr/>
        <p:txBody>
          <a:bodyPr/>
          <a:lstStyle/>
          <a:p>
            <a:r>
              <a:rPr lang="en-GB" dirty="0" smtClean="0"/>
              <a:t>Pete and Steve had a discussion</a:t>
            </a:r>
          </a:p>
          <a:p>
            <a:r>
              <a:rPr lang="en-GB" dirty="0" smtClean="0"/>
              <a:t>We decided that people with learning disabilities needed a platform to be heard</a:t>
            </a:r>
          </a:p>
          <a:p>
            <a:r>
              <a:rPr lang="en-GB" dirty="0" smtClean="0"/>
              <a:t>Matthew joined us from Cardiff University</a:t>
            </a:r>
          </a:p>
          <a:p>
            <a:r>
              <a:rPr lang="en-GB" dirty="0" smtClean="0"/>
              <a:t>Eddie came on board from LSBU</a:t>
            </a:r>
          </a:p>
          <a:p>
            <a:r>
              <a:rPr lang="en-GB" dirty="0" smtClean="0"/>
              <a:t>Christine loved the idea </a:t>
            </a:r>
          </a:p>
          <a:p>
            <a:pPr marL="0" indent="0" algn="ctr">
              <a:buNone/>
            </a:pPr>
            <a:r>
              <a:rPr lang="en-GB" sz="4800" dirty="0" smtClean="0">
                <a:solidFill>
                  <a:srgbClr val="00B050"/>
                </a:solidFill>
              </a:rPr>
              <a:t>So we started a book!</a:t>
            </a:r>
            <a:endParaRPr lang="en-GB" sz="4800" dirty="0">
              <a:solidFill>
                <a:srgbClr val="00B050"/>
              </a:solidFill>
            </a:endParaRPr>
          </a:p>
        </p:txBody>
      </p:sp>
      <p:sp>
        <p:nvSpPr>
          <p:cNvPr id="4" name="Date Placeholder 3"/>
          <p:cNvSpPr>
            <a:spLocks noGrp="1"/>
          </p:cNvSpPr>
          <p:nvPr>
            <p:ph type="dt" sz="half" idx="10"/>
          </p:nvPr>
        </p:nvSpPr>
        <p:spPr/>
        <p:txBody>
          <a:bodyPr/>
          <a:lstStyle/>
          <a:p>
            <a:fld id="{90381234-32CC-4FD1-A179-5AE4DCFB8DB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5</a:t>
            </a:fld>
            <a:endParaRPr lang="en-GB"/>
          </a:p>
        </p:txBody>
      </p:sp>
    </p:spTree>
    <p:extLst>
      <p:ext uri="{BB962C8B-B14F-4D97-AF65-F5344CB8AC3E}">
        <p14:creationId xmlns:p14="http://schemas.microsoft.com/office/powerpoint/2010/main" val="305883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HARDYS\Publishing\Covid\twi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HARDYS\Publishing\Covid\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7667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HARDYS\Publishing\Covid\lim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648121"/>
            <a:ext cx="25431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HARDYS\Publishing\Covid\ma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40700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HARDYS\Publishing\Covid\ne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418" y="3789040"/>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72C9D3C9-8254-44B3-9FC4-B16444657B6A}"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6</a:t>
            </a:fld>
            <a:endParaRPr lang="en-GB"/>
          </a:p>
        </p:txBody>
      </p:sp>
    </p:spTree>
    <p:extLst>
      <p:ext uri="{BB962C8B-B14F-4D97-AF65-F5344CB8AC3E}">
        <p14:creationId xmlns:p14="http://schemas.microsoft.com/office/powerpoint/2010/main" val="325123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HARDYS\Publishing\Covid\o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4379789" cy="2537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HARDYS\Publishing\Covid\g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512" y="355499"/>
            <a:ext cx="4140968" cy="25444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HARDYS\Publishing\Covid\c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432478"/>
            <a:ext cx="4344747" cy="251680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HARDYS\Publishing\Covid\m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3" y="3432478"/>
            <a:ext cx="4032448" cy="251680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8BFBE509-BEED-49E0-9ADF-17E44AB30FBF}"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7</a:t>
            </a:fld>
            <a:endParaRPr lang="en-GB"/>
          </a:p>
        </p:txBody>
      </p:sp>
    </p:spTree>
    <p:extLst>
      <p:ext uri="{BB962C8B-B14F-4D97-AF65-F5344CB8AC3E}">
        <p14:creationId xmlns:p14="http://schemas.microsoft.com/office/powerpoint/2010/main" val="2438292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does the book look like?</a:t>
            </a:r>
            <a:endParaRPr lang="en-GB" dirty="0"/>
          </a:p>
        </p:txBody>
      </p:sp>
      <p:sp>
        <p:nvSpPr>
          <p:cNvPr id="4" name="Content Placeholder 3"/>
          <p:cNvSpPr>
            <a:spLocks noGrp="1"/>
          </p:cNvSpPr>
          <p:nvPr>
            <p:ph sz="half" idx="2"/>
          </p:nvPr>
        </p:nvSpPr>
        <p:spPr/>
        <p:txBody>
          <a:bodyPr/>
          <a:lstStyle/>
          <a:p>
            <a:r>
              <a:rPr lang="en-GB" dirty="0" smtClean="0"/>
              <a:t>Introductions</a:t>
            </a:r>
          </a:p>
          <a:p>
            <a:r>
              <a:rPr lang="en-GB" dirty="0" smtClean="0"/>
              <a:t>Experts by experience</a:t>
            </a:r>
          </a:p>
          <a:p>
            <a:r>
              <a:rPr lang="en-GB" smtClean="0"/>
              <a:t>Families </a:t>
            </a:r>
            <a:r>
              <a:rPr lang="en-GB" smtClean="0"/>
              <a:t>and </a:t>
            </a:r>
            <a:r>
              <a:rPr lang="en-GB" dirty="0" smtClean="0"/>
              <a:t>carers</a:t>
            </a:r>
          </a:p>
          <a:p>
            <a:r>
              <a:rPr lang="en-GB" dirty="0" smtClean="0"/>
              <a:t>Organisations and those who work in them</a:t>
            </a:r>
          </a:p>
          <a:p>
            <a:r>
              <a:rPr lang="en-GB" dirty="0" smtClean="0"/>
              <a:t>Mental health and covid-19</a:t>
            </a:r>
          </a:p>
          <a:p>
            <a:r>
              <a:rPr lang="en-GB" dirty="0" smtClean="0"/>
              <a:t>What if it happened again?</a:t>
            </a:r>
            <a:endParaRPr lang="en-GB" dirty="0"/>
          </a:p>
        </p:txBody>
      </p:sp>
      <p:pic>
        <p:nvPicPr>
          <p:cNvPr id="4098" name="Picture 2" descr="H:\HARDYS\Publishing\Covid\454.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16813" y="1600200"/>
            <a:ext cx="3319373"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260C8F5E-93D0-4773-975F-455C1663BC41}" type="datetime1">
              <a:rPr lang="en-GB" smtClean="0"/>
              <a:t>23/11/2020</a:t>
            </a:fld>
            <a:endParaRPr lang="en-GB"/>
          </a:p>
        </p:txBody>
      </p:sp>
      <p:sp>
        <p:nvSpPr>
          <p:cNvPr id="5" name="Slide Number Placeholder 4"/>
          <p:cNvSpPr>
            <a:spLocks noGrp="1"/>
          </p:cNvSpPr>
          <p:nvPr>
            <p:ph type="sldNum" sz="quarter" idx="12"/>
          </p:nvPr>
        </p:nvSpPr>
        <p:spPr/>
        <p:txBody>
          <a:bodyPr/>
          <a:lstStyle/>
          <a:p>
            <a:fld id="{ABAA4258-7DB7-4F05-B1EA-E027E4847304}" type="slidenum">
              <a:rPr lang="en-GB" smtClean="0"/>
              <a:t>8</a:t>
            </a:fld>
            <a:endParaRPr lang="en-GB"/>
          </a:p>
        </p:txBody>
      </p:sp>
    </p:spTree>
    <p:extLst>
      <p:ext uri="{BB962C8B-B14F-4D97-AF65-F5344CB8AC3E}">
        <p14:creationId xmlns:p14="http://schemas.microsoft.com/office/powerpoint/2010/main" val="3424038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HARDYS\Publishing\Covid\w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340229"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BD888CC8-D6C2-488A-838C-57071E8876ED}" type="datetime1">
              <a:rPr lang="en-GB" smtClean="0"/>
              <a:t>23/11/2020</a:t>
            </a:fld>
            <a:endParaRPr lang="en-GB"/>
          </a:p>
        </p:txBody>
      </p:sp>
      <p:sp>
        <p:nvSpPr>
          <p:cNvPr id="3" name="Slide Number Placeholder 2"/>
          <p:cNvSpPr>
            <a:spLocks noGrp="1"/>
          </p:cNvSpPr>
          <p:nvPr>
            <p:ph type="sldNum" sz="quarter" idx="12"/>
          </p:nvPr>
        </p:nvSpPr>
        <p:spPr/>
        <p:txBody>
          <a:bodyPr/>
          <a:lstStyle/>
          <a:p>
            <a:fld id="{ABAA4258-7DB7-4F05-B1EA-E027E4847304}" type="slidenum">
              <a:rPr lang="en-GB" smtClean="0"/>
              <a:t>9</a:t>
            </a:fld>
            <a:endParaRPr lang="en-GB"/>
          </a:p>
        </p:txBody>
      </p:sp>
    </p:spTree>
    <p:extLst>
      <p:ext uri="{BB962C8B-B14F-4D97-AF65-F5344CB8AC3E}">
        <p14:creationId xmlns:p14="http://schemas.microsoft.com/office/powerpoint/2010/main" val="2796958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DB5781CE671B42AD5D0A34E88EEBA7" ma:contentTypeVersion="12" ma:contentTypeDescription="Create a new document." ma:contentTypeScope="" ma:versionID="1d5acecd25af8377982506b35d7471e9">
  <xsd:schema xmlns:xsd="http://www.w3.org/2001/XMLSchema" xmlns:xs="http://www.w3.org/2001/XMLSchema" xmlns:p="http://schemas.microsoft.com/office/2006/metadata/properties" xmlns:ns2="38c766a1-b64a-4618-955b-14d24a9d0c01" xmlns:ns3="18c10d92-6611-4c6a-82a5-47160f5e7a17" targetNamespace="http://schemas.microsoft.com/office/2006/metadata/properties" ma:root="true" ma:fieldsID="182ea11565fda37699491db269a5391c" ns2:_="" ns3:_="">
    <xsd:import namespace="38c766a1-b64a-4618-955b-14d24a9d0c01"/>
    <xsd:import namespace="18c10d92-6611-4c6a-82a5-47160f5e7a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766a1-b64a-4618-955b-14d24a9d0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c10d92-6611-4c6a-82a5-47160f5e7a1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6BAC1C-EC17-4389-BAE4-F11FABF03438}"/>
</file>

<file path=customXml/itemProps2.xml><?xml version="1.0" encoding="utf-8"?>
<ds:datastoreItem xmlns:ds="http://schemas.openxmlformats.org/officeDocument/2006/customXml" ds:itemID="{B9CE44C0-457D-47DD-A0CF-1ED67735E059}"/>
</file>

<file path=customXml/itemProps3.xml><?xml version="1.0" encoding="utf-8"?>
<ds:datastoreItem xmlns:ds="http://schemas.openxmlformats.org/officeDocument/2006/customXml" ds:itemID="{23CAF4EE-21BA-4053-B76E-6BDBA802EB6E}"/>
</file>

<file path=docProps/app.xml><?xml version="1.0" encoding="utf-8"?>
<Properties xmlns="http://schemas.openxmlformats.org/officeDocument/2006/extended-properties" xmlns:vt="http://schemas.openxmlformats.org/officeDocument/2006/docPropsVTypes">
  <TotalTime>457</TotalTime>
  <Words>837</Words>
  <Application>Microsoft Office PowerPoint</Application>
  <PresentationFormat>On-screen Show (4:3)</PresentationFormat>
  <Paragraphs>147</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Peter and friends  experience of covid-19</vt:lpstr>
      <vt:lpstr>PowerPoint Presentation</vt:lpstr>
      <vt:lpstr>What we will be covering? </vt:lpstr>
      <vt:lpstr>The reason why we produced this book</vt:lpstr>
      <vt:lpstr>What happened? </vt:lpstr>
      <vt:lpstr>PowerPoint Presentation</vt:lpstr>
      <vt:lpstr>PowerPoint Presentation</vt:lpstr>
      <vt:lpstr>What does the book look like?</vt:lpstr>
      <vt:lpstr>PowerPoint Presentation</vt:lpstr>
      <vt:lpstr>Experts by Experience - Janice</vt:lpstr>
      <vt:lpstr>PowerPoint Presentation</vt:lpstr>
      <vt:lpstr>Expert by Experience - Michyle</vt:lpstr>
      <vt:lpstr>PowerPoint Presentation</vt:lpstr>
      <vt:lpstr>Expert by Experience - Greg</vt:lpstr>
      <vt:lpstr>PowerPoint Presentation</vt:lpstr>
      <vt:lpstr>Organisation – Almudena </vt:lpstr>
      <vt:lpstr>Almudena</vt:lpstr>
      <vt:lpstr>Almudena </vt:lpstr>
      <vt:lpstr>PowerPoint Presentation</vt:lpstr>
      <vt:lpstr>Almudena </vt:lpstr>
      <vt:lpstr>What if it happened again?</vt:lpstr>
      <vt:lpstr>PowerPoint Presentation</vt:lpstr>
      <vt:lpstr>Some suggestions</vt:lpstr>
      <vt:lpstr>PowerPoint Presentation</vt:lpstr>
      <vt:lpstr>What we did…</vt:lpstr>
      <vt:lpstr>Book is available at..</vt:lpstr>
      <vt:lpstr>This has been a great experience!</vt:lpstr>
      <vt:lpstr>Any questions?</vt:lpstr>
    </vt:vector>
  </TitlesOfParts>
  <Company>Oxleas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 and friends experience of covid-19</dc:title>
  <dc:creator>Steve Hardy</dc:creator>
  <cp:lastModifiedBy>Steve Hardy</cp:lastModifiedBy>
  <cp:revision>27</cp:revision>
  <cp:lastPrinted>2020-09-15T07:07:59Z</cp:lastPrinted>
  <dcterms:created xsi:type="dcterms:W3CDTF">2020-09-08T11:05:18Z</dcterms:created>
  <dcterms:modified xsi:type="dcterms:W3CDTF">2020-11-23T10:32:00Z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0x010100D5DB5781CE671B42AD5D0A34E88EEBA7</vt:lpwstr>
  </property>
</Properties>
</file>