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B65755-5D4F-47A9-BAB2-0B3D7217EA44}" v="15" dt="2020-08-28T14:19:03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w Rebecca (RNU) Oxford Health" userId="043c1ca7-d653-47ce-9665-a5cdaf66711c" providerId="ADAL" clId="{77B65755-5D4F-47A9-BAB2-0B3D7217EA44}"/>
    <pc:docChg chg="undo custSel mod addSld modSld">
      <pc:chgData name="Dow Rebecca (RNU) Oxford Health" userId="043c1ca7-d653-47ce-9665-a5cdaf66711c" providerId="ADAL" clId="{77B65755-5D4F-47A9-BAB2-0B3D7217EA44}" dt="2020-08-28T14:25:45.336" v="4990" actId="20577"/>
      <pc:docMkLst>
        <pc:docMk/>
      </pc:docMkLst>
      <pc:sldChg chg="addSp modSp mod setBg">
        <pc:chgData name="Dow Rebecca (RNU) Oxford Health" userId="043c1ca7-d653-47ce-9665-a5cdaf66711c" providerId="ADAL" clId="{77B65755-5D4F-47A9-BAB2-0B3D7217EA44}" dt="2020-08-28T14:21:09.630" v="4895" actId="115"/>
        <pc:sldMkLst>
          <pc:docMk/>
          <pc:sldMk cId="1363133784" sldId="256"/>
        </pc:sldMkLst>
        <pc:spChg chg="mod">
          <ac:chgData name="Dow Rebecca (RNU) Oxford Health" userId="043c1ca7-d653-47ce-9665-a5cdaf66711c" providerId="ADAL" clId="{77B65755-5D4F-47A9-BAB2-0B3D7217EA44}" dt="2020-08-28T14:19:17.766" v="4889" actId="26606"/>
          <ac:spMkLst>
            <pc:docMk/>
            <pc:sldMk cId="1363133784" sldId="256"/>
            <ac:spMk id="2" creationId="{98E8306D-BB82-4B2B-BCD3-B3D9A27F8A61}"/>
          </ac:spMkLst>
        </pc:spChg>
        <pc:spChg chg="mod">
          <ac:chgData name="Dow Rebecca (RNU) Oxford Health" userId="043c1ca7-d653-47ce-9665-a5cdaf66711c" providerId="ADAL" clId="{77B65755-5D4F-47A9-BAB2-0B3D7217EA44}" dt="2020-08-28T14:21:09.630" v="4895" actId="115"/>
          <ac:spMkLst>
            <pc:docMk/>
            <pc:sldMk cId="1363133784" sldId="256"/>
            <ac:spMk id="3" creationId="{9CAAA1A5-2ABA-4DF6-9C5D-E0441C08EB2C}"/>
          </ac:spMkLst>
        </pc:spChg>
        <pc:spChg chg="add">
          <ac:chgData name="Dow Rebecca (RNU) Oxford Health" userId="043c1ca7-d653-47ce-9665-a5cdaf66711c" providerId="ADAL" clId="{77B65755-5D4F-47A9-BAB2-0B3D7217EA44}" dt="2020-08-28T14:19:17.766" v="4889" actId="26606"/>
          <ac:spMkLst>
            <pc:docMk/>
            <pc:sldMk cId="1363133784" sldId="256"/>
            <ac:spMk id="8" creationId="{A55BA332-743B-47CA-A26A-612B441C1B0D}"/>
          </ac:spMkLst>
        </pc:spChg>
        <pc:spChg chg="add">
          <ac:chgData name="Dow Rebecca (RNU) Oxford Health" userId="043c1ca7-d653-47ce-9665-a5cdaf66711c" providerId="ADAL" clId="{77B65755-5D4F-47A9-BAB2-0B3D7217EA44}" dt="2020-08-28T14:19:17.766" v="4889" actId="26606"/>
          <ac:spMkLst>
            <pc:docMk/>
            <pc:sldMk cId="1363133784" sldId="256"/>
            <ac:spMk id="12" creationId="{C11EBC8E-474B-4959-BDBE-ED4FA1730523}"/>
          </ac:spMkLst>
        </pc:spChg>
        <pc:cxnChg chg="add">
          <ac:chgData name="Dow Rebecca (RNU) Oxford Health" userId="043c1ca7-d653-47ce-9665-a5cdaf66711c" providerId="ADAL" clId="{77B65755-5D4F-47A9-BAB2-0B3D7217EA44}" dt="2020-08-28T14:19:17.766" v="4889" actId="26606"/>
          <ac:cxnSpMkLst>
            <pc:docMk/>
            <pc:sldMk cId="1363133784" sldId="256"/>
            <ac:cxnSpMk id="10" creationId="{B43093BA-D7C0-401B-9B54-E2965B1493BA}"/>
          </ac:cxnSpMkLst>
        </pc:cxnChg>
      </pc:sldChg>
      <pc:sldChg chg="modSp">
        <pc:chgData name="Dow Rebecca (RNU) Oxford Health" userId="043c1ca7-d653-47ce-9665-a5cdaf66711c" providerId="ADAL" clId="{77B65755-5D4F-47A9-BAB2-0B3D7217EA44}" dt="2020-08-28T11:01:48.554" v="713" actId="20577"/>
        <pc:sldMkLst>
          <pc:docMk/>
          <pc:sldMk cId="2985595361" sldId="257"/>
        </pc:sldMkLst>
        <pc:spChg chg="mod">
          <ac:chgData name="Dow Rebecca (RNU) Oxford Health" userId="043c1ca7-d653-47ce-9665-a5cdaf66711c" providerId="ADAL" clId="{77B65755-5D4F-47A9-BAB2-0B3D7217EA44}" dt="2020-08-28T11:01:48.554" v="713" actId="20577"/>
          <ac:spMkLst>
            <pc:docMk/>
            <pc:sldMk cId="2985595361" sldId="257"/>
            <ac:spMk id="3" creationId="{DFB39CE2-D454-4A77-A8E8-AD6D3AD6F6E9}"/>
          </ac:spMkLst>
        </pc:spChg>
      </pc:sldChg>
      <pc:sldChg chg="addSp modSp mod setBg">
        <pc:chgData name="Dow Rebecca (RNU) Oxford Health" userId="043c1ca7-d653-47ce-9665-a5cdaf66711c" providerId="ADAL" clId="{77B65755-5D4F-47A9-BAB2-0B3D7217EA44}" dt="2020-08-28T14:22:05.486" v="4901" actId="255"/>
        <pc:sldMkLst>
          <pc:docMk/>
          <pc:sldMk cId="1420967769" sldId="258"/>
        </pc:sldMkLst>
        <pc:spChg chg="mod">
          <ac:chgData name="Dow Rebecca (RNU) Oxford Health" userId="043c1ca7-d653-47ce-9665-a5cdaf66711c" providerId="ADAL" clId="{77B65755-5D4F-47A9-BAB2-0B3D7217EA44}" dt="2020-08-28T14:19:46.617" v="4890" actId="26606"/>
          <ac:spMkLst>
            <pc:docMk/>
            <pc:sldMk cId="1420967769" sldId="258"/>
            <ac:spMk id="2" creationId="{764AF117-E92A-4BD8-9CC0-F86D329700CB}"/>
          </ac:spMkLst>
        </pc:spChg>
        <pc:spChg chg="mod">
          <ac:chgData name="Dow Rebecca (RNU) Oxford Health" userId="043c1ca7-d653-47ce-9665-a5cdaf66711c" providerId="ADAL" clId="{77B65755-5D4F-47A9-BAB2-0B3D7217EA44}" dt="2020-08-28T14:22:05.486" v="4901" actId="255"/>
          <ac:spMkLst>
            <pc:docMk/>
            <pc:sldMk cId="1420967769" sldId="258"/>
            <ac:spMk id="3" creationId="{7A902F7C-41AA-4421-80B5-E61AA776B3F6}"/>
          </ac:spMkLst>
        </pc:spChg>
        <pc:spChg chg="add">
          <ac:chgData name="Dow Rebecca (RNU) Oxford Health" userId="043c1ca7-d653-47ce-9665-a5cdaf66711c" providerId="ADAL" clId="{77B65755-5D4F-47A9-BAB2-0B3D7217EA44}" dt="2020-08-28T14:19:46.617" v="4890" actId="26606"/>
          <ac:spMkLst>
            <pc:docMk/>
            <pc:sldMk cId="1420967769" sldId="258"/>
            <ac:spMk id="8" creationId="{8940BF86-1545-454F-930D-D633E83BA4B1}"/>
          </ac:spMkLst>
        </pc:spChg>
        <pc:spChg chg="add">
          <ac:chgData name="Dow Rebecca (RNU) Oxford Health" userId="043c1ca7-d653-47ce-9665-a5cdaf66711c" providerId="ADAL" clId="{77B65755-5D4F-47A9-BAB2-0B3D7217EA44}" dt="2020-08-28T14:19:46.617" v="4890" actId="26606"/>
          <ac:spMkLst>
            <pc:docMk/>
            <pc:sldMk cId="1420967769" sldId="258"/>
            <ac:spMk id="12" creationId="{4FA98957-023B-4B4C-B8F5-A60254A636E3}"/>
          </ac:spMkLst>
        </pc:spChg>
        <pc:cxnChg chg="add">
          <ac:chgData name="Dow Rebecca (RNU) Oxford Health" userId="043c1ca7-d653-47ce-9665-a5cdaf66711c" providerId="ADAL" clId="{77B65755-5D4F-47A9-BAB2-0B3D7217EA44}" dt="2020-08-28T14:19:46.617" v="4890" actId="26606"/>
          <ac:cxnSpMkLst>
            <pc:docMk/>
            <pc:sldMk cId="1420967769" sldId="258"/>
            <ac:cxnSpMk id="10" creationId="{6BAD51BF-92DF-4BA7-A185-7E1D78DF4E16}"/>
          </ac:cxnSpMkLst>
        </pc:cxnChg>
      </pc:sldChg>
      <pc:sldChg chg="modSp add">
        <pc:chgData name="Dow Rebecca (RNU) Oxford Health" userId="043c1ca7-d653-47ce-9665-a5cdaf66711c" providerId="ADAL" clId="{77B65755-5D4F-47A9-BAB2-0B3D7217EA44}" dt="2020-08-28T10:57:58.997" v="437" actId="20577"/>
        <pc:sldMkLst>
          <pc:docMk/>
          <pc:sldMk cId="2554266348" sldId="259"/>
        </pc:sldMkLst>
        <pc:spChg chg="mod">
          <ac:chgData name="Dow Rebecca (RNU) Oxford Health" userId="043c1ca7-d653-47ce-9665-a5cdaf66711c" providerId="ADAL" clId="{77B65755-5D4F-47A9-BAB2-0B3D7217EA44}" dt="2020-08-28T10:54:42.861" v="37" actId="20577"/>
          <ac:spMkLst>
            <pc:docMk/>
            <pc:sldMk cId="2554266348" sldId="259"/>
            <ac:spMk id="2" creationId="{EF7D5EAE-91AD-4D6C-999F-23F71EAFACFE}"/>
          </ac:spMkLst>
        </pc:spChg>
        <pc:spChg chg="mod">
          <ac:chgData name="Dow Rebecca (RNU) Oxford Health" userId="043c1ca7-d653-47ce-9665-a5cdaf66711c" providerId="ADAL" clId="{77B65755-5D4F-47A9-BAB2-0B3D7217EA44}" dt="2020-08-28T10:57:58.997" v="437" actId="20577"/>
          <ac:spMkLst>
            <pc:docMk/>
            <pc:sldMk cId="2554266348" sldId="259"/>
            <ac:spMk id="3" creationId="{42043DBF-3F6D-451B-B845-F782089B98F5}"/>
          </ac:spMkLst>
        </pc:spChg>
      </pc:sldChg>
      <pc:sldChg chg="modSp add">
        <pc:chgData name="Dow Rebecca (RNU) Oxford Health" userId="043c1ca7-d653-47ce-9665-a5cdaf66711c" providerId="ADAL" clId="{77B65755-5D4F-47A9-BAB2-0B3D7217EA44}" dt="2020-08-28T14:19:04.543" v="4884" actId="27636"/>
        <pc:sldMkLst>
          <pc:docMk/>
          <pc:sldMk cId="4163830058" sldId="260"/>
        </pc:sldMkLst>
        <pc:spChg chg="mod">
          <ac:chgData name="Dow Rebecca (RNU) Oxford Health" userId="043c1ca7-d653-47ce-9665-a5cdaf66711c" providerId="ADAL" clId="{77B65755-5D4F-47A9-BAB2-0B3D7217EA44}" dt="2020-08-28T11:04:02.147" v="736" actId="20577"/>
          <ac:spMkLst>
            <pc:docMk/>
            <pc:sldMk cId="4163830058" sldId="260"/>
            <ac:spMk id="2" creationId="{322F7CB2-E0F6-4C88-9FA6-695E2B706BD1}"/>
          </ac:spMkLst>
        </pc:spChg>
        <pc:spChg chg="mod">
          <ac:chgData name="Dow Rebecca (RNU) Oxford Health" userId="043c1ca7-d653-47ce-9665-a5cdaf66711c" providerId="ADAL" clId="{77B65755-5D4F-47A9-BAB2-0B3D7217EA44}" dt="2020-08-28T14:19:04.543" v="4884" actId="27636"/>
          <ac:spMkLst>
            <pc:docMk/>
            <pc:sldMk cId="4163830058" sldId="260"/>
            <ac:spMk id="3" creationId="{8E992B75-C8CD-48BE-BCF5-6FA480FB2C02}"/>
          </ac:spMkLst>
        </pc:spChg>
      </pc:sldChg>
      <pc:sldChg chg="modSp add">
        <pc:chgData name="Dow Rebecca (RNU) Oxford Health" userId="043c1ca7-d653-47ce-9665-a5cdaf66711c" providerId="ADAL" clId="{77B65755-5D4F-47A9-BAB2-0B3D7217EA44}" dt="2020-08-28T14:19:04.590" v="4885" actId="27636"/>
        <pc:sldMkLst>
          <pc:docMk/>
          <pc:sldMk cId="1818061985" sldId="261"/>
        </pc:sldMkLst>
        <pc:spChg chg="mod">
          <ac:chgData name="Dow Rebecca (RNU) Oxford Health" userId="043c1ca7-d653-47ce-9665-a5cdaf66711c" providerId="ADAL" clId="{77B65755-5D4F-47A9-BAB2-0B3D7217EA44}" dt="2020-08-28T11:10:19.668" v="1462" actId="20577"/>
          <ac:spMkLst>
            <pc:docMk/>
            <pc:sldMk cId="1818061985" sldId="261"/>
            <ac:spMk id="2" creationId="{FF1AC1D9-447E-4AB6-8121-EB9E881D7110}"/>
          </ac:spMkLst>
        </pc:spChg>
        <pc:spChg chg="mod">
          <ac:chgData name="Dow Rebecca (RNU) Oxford Health" userId="043c1ca7-d653-47ce-9665-a5cdaf66711c" providerId="ADAL" clId="{77B65755-5D4F-47A9-BAB2-0B3D7217EA44}" dt="2020-08-28T14:19:04.590" v="4885" actId="27636"/>
          <ac:spMkLst>
            <pc:docMk/>
            <pc:sldMk cId="1818061985" sldId="261"/>
            <ac:spMk id="3" creationId="{D55EE53E-0B2B-424B-93FD-6467230D15F2}"/>
          </ac:spMkLst>
        </pc:spChg>
      </pc:sldChg>
      <pc:sldChg chg="addSp modSp add mod setBg">
        <pc:chgData name="Dow Rebecca (RNU) Oxford Health" userId="043c1ca7-d653-47ce-9665-a5cdaf66711c" providerId="ADAL" clId="{77B65755-5D4F-47A9-BAB2-0B3D7217EA44}" dt="2020-08-28T14:21:37.333" v="4899" actId="27636"/>
        <pc:sldMkLst>
          <pc:docMk/>
          <pc:sldMk cId="3699805839" sldId="262"/>
        </pc:sldMkLst>
        <pc:spChg chg="mod">
          <ac:chgData name="Dow Rebecca (RNU) Oxford Health" userId="043c1ca7-d653-47ce-9665-a5cdaf66711c" providerId="ADAL" clId="{77B65755-5D4F-47A9-BAB2-0B3D7217EA44}" dt="2020-08-28T14:20:06.570" v="4891" actId="26606"/>
          <ac:spMkLst>
            <pc:docMk/>
            <pc:sldMk cId="3699805839" sldId="262"/>
            <ac:spMk id="2" creationId="{AFAE594D-0179-46FD-B4C1-0DFA90A917E1}"/>
          </ac:spMkLst>
        </pc:spChg>
        <pc:spChg chg="mod">
          <ac:chgData name="Dow Rebecca (RNU) Oxford Health" userId="043c1ca7-d653-47ce-9665-a5cdaf66711c" providerId="ADAL" clId="{77B65755-5D4F-47A9-BAB2-0B3D7217EA44}" dt="2020-08-28T14:21:37.333" v="4899" actId="27636"/>
          <ac:spMkLst>
            <pc:docMk/>
            <pc:sldMk cId="3699805839" sldId="262"/>
            <ac:spMk id="3" creationId="{4778D267-6A12-4267-80B8-03480DAB728E}"/>
          </ac:spMkLst>
        </pc:spChg>
        <pc:spChg chg="add">
          <ac:chgData name="Dow Rebecca (RNU) Oxford Health" userId="043c1ca7-d653-47ce-9665-a5cdaf66711c" providerId="ADAL" clId="{77B65755-5D4F-47A9-BAB2-0B3D7217EA44}" dt="2020-08-28T14:20:06.570" v="4891" actId="26606"/>
          <ac:spMkLst>
            <pc:docMk/>
            <pc:sldMk cId="3699805839" sldId="262"/>
            <ac:spMk id="8" creationId="{8940BF86-1545-454F-930D-D633E83BA4B1}"/>
          </ac:spMkLst>
        </pc:spChg>
        <pc:spChg chg="add">
          <ac:chgData name="Dow Rebecca (RNU) Oxford Health" userId="043c1ca7-d653-47ce-9665-a5cdaf66711c" providerId="ADAL" clId="{77B65755-5D4F-47A9-BAB2-0B3D7217EA44}" dt="2020-08-28T14:20:06.570" v="4891" actId="26606"/>
          <ac:spMkLst>
            <pc:docMk/>
            <pc:sldMk cId="3699805839" sldId="262"/>
            <ac:spMk id="12" creationId="{4FA98957-023B-4B4C-B8F5-A60254A636E3}"/>
          </ac:spMkLst>
        </pc:spChg>
        <pc:cxnChg chg="add">
          <ac:chgData name="Dow Rebecca (RNU) Oxford Health" userId="043c1ca7-d653-47ce-9665-a5cdaf66711c" providerId="ADAL" clId="{77B65755-5D4F-47A9-BAB2-0B3D7217EA44}" dt="2020-08-28T14:20:06.570" v="4891" actId="26606"/>
          <ac:cxnSpMkLst>
            <pc:docMk/>
            <pc:sldMk cId="3699805839" sldId="262"/>
            <ac:cxnSpMk id="10" creationId="{6BAD51BF-92DF-4BA7-A185-7E1D78DF4E16}"/>
          </ac:cxnSpMkLst>
        </pc:cxnChg>
      </pc:sldChg>
      <pc:sldChg chg="modSp add">
        <pc:chgData name="Dow Rebecca (RNU) Oxford Health" userId="043c1ca7-d653-47ce-9665-a5cdaf66711c" providerId="ADAL" clId="{77B65755-5D4F-47A9-BAB2-0B3D7217EA44}" dt="2020-08-28T14:22:24.904" v="4916" actId="20577"/>
        <pc:sldMkLst>
          <pc:docMk/>
          <pc:sldMk cId="4034404444" sldId="263"/>
        </pc:sldMkLst>
        <pc:spChg chg="mod">
          <ac:chgData name="Dow Rebecca (RNU) Oxford Health" userId="043c1ca7-d653-47ce-9665-a5cdaf66711c" providerId="ADAL" clId="{77B65755-5D4F-47A9-BAB2-0B3D7217EA44}" dt="2020-08-28T14:22:24.904" v="4916" actId="20577"/>
          <ac:spMkLst>
            <pc:docMk/>
            <pc:sldMk cId="4034404444" sldId="263"/>
            <ac:spMk id="2" creationId="{466C9B44-A337-4ACA-A9F9-3893BA1D9EC1}"/>
          </ac:spMkLst>
        </pc:spChg>
        <pc:spChg chg="mod">
          <ac:chgData name="Dow Rebecca (RNU) Oxford Health" userId="043c1ca7-d653-47ce-9665-a5cdaf66711c" providerId="ADAL" clId="{77B65755-5D4F-47A9-BAB2-0B3D7217EA44}" dt="2020-08-28T14:19:04.644" v="4887" actId="27636"/>
          <ac:spMkLst>
            <pc:docMk/>
            <pc:sldMk cId="4034404444" sldId="263"/>
            <ac:spMk id="3" creationId="{45BE933E-F4DB-4970-9BA3-274F09BFB255}"/>
          </ac:spMkLst>
        </pc:spChg>
      </pc:sldChg>
      <pc:sldChg chg="modSp add">
        <pc:chgData name="Dow Rebecca (RNU) Oxford Health" userId="043c1ca7-d653-47ce-9665-a5cdaf66711c" providerId="ADAL" clId="{77B65755-5D4F-47A9-BAB2-0B3D7217EA44}" dt="2020-08-28T14:25:45.336" v="4990" actId="20577"/>
        <pc:sldMkLst>
          <pc:docMk/>
          <pc:sldMk cId="3553712956" sldId="264"/>
        </pc:sldMkLst>
        <pc:spChg chg="mod">
          <ac:chgData name="Dow Rebecca (RNU) Oxford Health" userId="043c1ca7-d653-47ce-9665-a5cdaf66711c" providerId="ADAL" clId="{77B65755-5D4F-47A9-BAB2-0B3D7217EA44}" dt="2020-08-28T14:05:56.990" v="3927" actId="20577"/>
          <ac:spMkLst>
            <pc:docMk/>
            <pc:sldMk cId="3553712956" sldId="264"/>
            <ac:spMk id="2" creationId="{ADFC1C68-2968-4524-B45D-B511C757D99E}"/>
          </ac:spMkLst>
        </pc:spChg>
        <pc:spChg chg="mod">
          <ac:chgData name="Dow Rebecca (RNU) Oxford Health" userId="043c1ca7-d653-47ce-9665-a5cdaf66711c" providerId="ADAL" clId="{77B65755-5D4F-47A9-BAB2-0B3D7217EA44}" dt="2020-08-28T14:25:45.336" v="4990" actId="20577"/>
          <ac:spMkLst>
            <pc:docMk/>
            <pc:sldMk cId="3553712956" sldId="264"/>
            <ac:spMk id="3" creationId="{993C07E0-92F5-4C94-BF78-D2B3DE41FDA6}"/>
          </ac:spMkLst>
        </pc:spChg>
      </pc:sldChg>
      <pc:sldChg chg="addSp modSp add mod setBg setClrOvrMap">
        <pc:chgData name="Dow Rebecca (RNU) Oxford Health" userId="043c1ca7-d653-47ce-9665-a5cdaf66711c" providerId="ADAL" clId="{77B65755-5D4F-47A9-BAB2-0B3D7217EA44}" dt="2020-08-28T14:20:20.027" v="4892" actId="26606"/>
        <pc:sldMkLst>
          <pc:docMk/>
          <pc:sldMk cId="4152018402" sldId="265"/>
        </pc:sldMkLst>
        <pc:spChg chg="mod">
          <ac:chgData name="Dow Rebecca (RNU) Oxford Health" userId="043c1ca7-d653-47ce-9665-a5cdaf66711c" providerId="ADAL" clId="{77B65755-5D4F-47A9-BAB2-0B3D7217EA44}" dt="2020-08-28T14:20:20.027" v="4892" actId="26606"/>
          <ac:spMkLst>
            <pc:docMk/>
            <pc:sldMk cId="4152018402" sldId="265"/>
            <ac:spMk id="2" creationId="{87ACABF4-DB5D-427D-AD09-1D516C2E6B5F}"/>
          </ac:spMkLst>
        </pc:spChg>
        <pc:spChg chg="mod">
          <ac:chgData name="Dow Rebecca (RNU) Oxford Health" userId="043c1ca7-d653-47ce-9665-a5cdaf66711c" providerId="ADAL" clId="{77B65755-5D4F-47A9-BAB2-0B3D7217EA44}" dt="2020-08-28T14:20:20.027" v="4892" actId="26606"/>
          <ac:spMkLst>
            <pc:docMk/>
            <pc:sldMk cId="4152018402" sldId="265"/>
            <ac:spMk id="3" creationId="{98948992-C62C-41A3-9CCA-CBACB6A5257C}"/>
          </ac:spMkLst>
        </pc:spChg>
        <pc:spChg chg="add">
          <ac:chgData name="Dow Rebecca (RNU) Oxford Health" userId="043c1ca7-d653-47ce-9665-a5cdaf66711c" providerId="ADAL" clId="{77B65755-5D4F-47A9-BAB2-0B3D7217EA44}" dt="2020-08-28T14:20:20.027" v="4892" actId="26606"/>
          <ac:spMkLst>
            <pc:docMk/>
            <pc:sldMk cId="4152018402" sldId="265"/>
            <ac:spMk id="8" creationId="{718B0F80-1C8E-49FA-9B66-C9285753E25F}"/>
          </ac:spMkLst>
        </pc:spChg>
        <pc:spChg chg="add">
          <ac:chgData name="Dow Rebecca (RNU) Oxford Health" userId="043c1ca7-d653-47ce-9665-a5cdaf66711c" providerId="ADAL" clId="{77B65755-5D4F-47A9-BAB2-0B3D7217EA44}" dt="2020-08-28T14:20:20.027" v="4892" actId="26606"/>
          <ac:spMkLst>
            <pc:docMk/>
            <pc:sldMk cId="4152018402" sldId="265"/>
            <ac:spMk id="10" creationId="{CEF2B853-4083-4B70-AC2A-F79D80809342}"/>
          </ac:spMkLst>
        </pc:spChg>
        <pc:cxnChg chg="add">
          <ac:chgData name="Dow Rebecca (RNU) Oxford Health" userId="043c1ca7-d653-47ce-9665-a5cdaf66711c" providerId="ADAL" clId="{77B65755-5D4F-47A9-BAB2-0B3D7217EA44}" dt="2020-08-28T14:20:20.027" v="4892" actId="26606"/>
          <ac:cxnSpMkLst>
            <pc:docMk/>
            <pc:sldMk cId="4152018402" sldId="265"/>
            <ac:cxnSpMk id="12" creationId="{D434EAAF-BF44-4CCC-84D4-105F3370AFF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703436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5537925"/>
            <a:ext cx="703436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3" y="6314440"/>
            <a:ext cx="1596622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65CA2C8-43E3-4474-A4B0-B897F260CBFC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1" y="6314440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6"/>
            <a:ext cx="407988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ABCA3A4A-EC1D-4FE5-9DE5-1D7316AF67F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61095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0" y="640080"/>
            <a:ext cx="6248398" cy="558414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CA2C8-43E3-4474-A4B0-B897F260CBFC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3A4A-EC1D-4FE5-9DE5-1D7316AF67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184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5" y="642931"/>
            <a:ext cx="2446670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42932"/>
            <a:ext cx="7070678" cy="46781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1"/>
            <a:ext cx="3814856" cy="365125"/>
          </a:xfrm>
        </p:spPr>
        <p:txBody>
          <a:bodyPr/>
          <a:lstStyle/>
          <a:p>
            <a:fld id="{B65CA2C8-43E3-4474-A4B0-B897F260CBFC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49"/>
            <a:ext cx="381485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/>
          <a:lstStyle/>
          <a:p>
            <a:fld id="{ABCA3A4A-EC1D-4FE5-9DE5-1D7316AF67F8}" type="slidenum">
              <a:rPr lang="en-GB" smtClean="0"/>
              <a:t>‹#›</a:t>
            </a:fld>
            <a:endParaRPr lang="en-GB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0" y="6199730"/>
            <a:ext cx="10260011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7186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CA2C8-43E3-4474-A4B0-B897F260CBFC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3A4A-EC1D-4FE5-9DE5-1D7316AF67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37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65CA2C8-43E3-4474-A4B0-B897F260CBFC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BCA3A4A-EC1D-4FE5-9DE5-1D7316AF67F8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31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CA2C8-43E3-4474-A4B0-B897F260CBFC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3A4A-EC1D-4FE5-9DE5-1D7316AF67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035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CA2C8-43E3-4474-A4B0-B897F260CBFC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3A4A-EC1D-4FE5-9DE5-1D7316AF67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269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CA2C8-43E3-4474-A4B0-B897F260CBFC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3A4A-EC1D-4FE5-9DE5-1D7316AF67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61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CA2C8-43E3-4474-A4B0-B897F260CBFC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3A4A-EC1D-4FE5-9DE5-1D7316AF67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4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2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CA2C8-43E3-4474-A4B0-B897F260CBFC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3A4A-EC1D-4FE5-9DE5-1D7316AF67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1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0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CA2C8-43E3-4474-A4B0-B897F260CBFC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3A4A-EC1D-4FE5-9DE5-1D7316AF67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78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65CA2C8-43E3-4474-A4B0-B897F260CBFC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ABCA3A4A-EC1D-4FE5-9DE5-1D7316AF67F8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734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Anna.Crabtree@oxfordhealth.nhs.uk" TargetMode="External"/><Relationship Id="rId2" Type="http://schemas.openxmlformats.org/officeDocument/2006/relationships/hyperlink" Target="mailto:Rebecca.Dow@oxfordhealth.nhs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55BA332-743B-47CA-A26A-612B441C1B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E8306D-BB82-4B2B-BCD3-B3D9A27F8A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3305" y="648987"/>
            <a:ext cx="6231263" cy="5560026"/>
          </a:xfrm>
        </p:spPr>
        <p:txBody>
          <a:bodyPr anchor="ctr">
            <a:normAutofit/>
          </a:bodyPr>
          <a:lstStyle/>
          <a:p>
            <a:pPr algn="r"/>
            <a:r>
              <a:rPr lang="en-GB" sz="4400" dirty="0"/>
              <a:t>Clinical Psychology in Memory Services – Adapting to remote practice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AAA1A5-2ABA-4DF6-9C5D-E0441C08EB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6387" y="648987"/>
            <a:ext cx="3689098" cy="5560026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800" u="sng" dirty="0"/>
              <a:t>Dr Becci Dow</a:t>
            </a:r>
          </a:p>
          <a:p>
            <a:pPr>
              <a:spcAft>
                <a:spcPts val="600"/>
              </a:spcAft>
            </a:pPr>
            <a:r>
              <a:rPr lang="en-GB" sz="2800" dirty="0"/>
              <a:t>Consultant Clinical Psychologist</a:t>
            </a:r>
          </a:p>
          <a:p>
            <a:pPr>
              <a:spcAft>
                <a:spcPts val="600"/>
              </a:spcAft>
            </a:pPr>
            <a:r>
              <a:rPr lang="en-GB" sz="2800" dirty="0"/>
              <a:t>Oxford Health NHS Foundation Trust – Buckinghamshire Older Adult Service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3093BA-D7C0-401B-9B54-E2965B149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5705855" y="3429000"/>
            <a:ext cx="3657600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6">
            <a:extLst>
              <a:ext uri="{FF2B5EF4-FFF2-40B4-BE49-F238E27FC236}">
                <a16:creationId xmlns:a16="http://schemas.microsoft.com/office/drawing/2014/main" id="{C11EBC8E-474B-4959-BDBE-ED4FA1730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2" y="3019425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6313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8B0F80-1C8E-49FA-9B66-C9285753E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ABF4-DB5D-427D-AD09-1D516C2E6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6"/>
            <a:ext cx="3933390" cy="4937287"/>
          </a:xfrm>
        </p:spPr>
        <p:txBody>
          <a:bodyPr anchor="ctr">
            <a:normAutofit/>
          </a:bodyPr>
          <a:lstStyle/>
          <a:p>
            <a:pPr algn="l"/>
            <a:r>
              <a:rPr lang="en-GB" sz="4800">
                <a:solidFill>
                  <a:schemeClr val="tx1"/>
                </a:solidFill>
              </a:rPr>
              <a:t>Questions</a:t>
            </a: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EF2B853-4083-4B70-AC2A-F79D80809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643466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48992-C62C-41A3-9CCA-CBACB6A52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354" y="643466"/>
            <a:ext cx="6593180" cy="493728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dirty="0">
                <a:hlinkClick r:id="rId2"/>
              </a:rPr>
              <a:t>Rebecca.Dow@oxfordhealth.nhs.uk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3"/>
              </a:rPr>
              <a:t>Anna.Crabtree@oxfordhealth.nhs.uk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For neuropsychology specific questions see MSNAP webinar series with Sarah Ghani and Rebecca </a:t>
            </a:r>
            <a:r>
              <a:rPr lang="en-GB" dirty="0" err="1"/>
              <a:t>Poz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Thanks</a:t>
            </a:r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434EAAF-BF44-4CCC-84D4-105F3370AF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0184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56940-A45A-4F3E-9B78-F5BB892BA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39CE2-D454-4A77-A8E8-AD6D3AD6F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Bucks Memory services – where are we?</a:t>
            </a:r>
          </a:p>
          <a:p>
            <a:r>
              <a:rPr lang="en-GB" dirty="0"/>
              <a:t>Service context and structure – variability</a:t>
            </a:r>
          </a:p>
          <a:p>
            <a:r>
              <a:rPr lang="en-GB" dirty="0"/>
              <a:t>What have we tried and learned?</a:t>
            </a:r>
          </a:p>
          <a:p>
            <a:pPr lvl="1"/>
            <a:r>
              <a:rPr lang="en-GB" dirty="0"/>
              <a:t>Technology is possible</a:t>
            </a:r>
          </a:p>
          <a:p>
            <a:pPr lvl="1"/>
            <a:r>
              <a:rPr lang="en-GB" dirty="0"/>
              <a:t>Expertise is crucial</a:t>
            </a:r>
          </a:p>
          <a:p>
            <a:pPr lvl="1"/>
            <a:r>
              <a:rPr lang="en-GB" dirty="0"/>
              <a:t>Communication and consent is complicated</a:t>
            </a:r>
          </a:p>
          <a:p>
            <a:pPr lvl="1"/>
            <a:r>
              <a:rPr lang="en-GB" dirty="0"/>
              <a:t>Exclusions and biases need thought</a:t>
            </a:r>
          </a:p>
          <a:p>
            <a:r>
              <a:rPr lang="en-GB" dirty="0"/>
              <a:t>What next?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5595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940BF86-1545-454F-930D-D633E83BA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4AF117-E92A-4BD8-9CC0-F86D32970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767" y="643466"/>
            <a:ext cx="3689094" cy="5286594"/>
          </a:xfrm>
        </p:spPr>
        <p:txBody>
          <a:bodyPr>
            <a:normAutofit/>
          </a:bodyPr>
          <a:lstStyle/>
          <a:p>
            <a:r>
              <a:rPr lang="en-GB" sz="3100" dirty="0"/>
              <a:t>Buckinghamshire Memory Clinics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BAD51BF-92DF-4BA7-A185-7E1D78DF4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2596" y="643466"/>
            <a:ext cx="0" cy="621453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02F7C-41AA-4421-80B5-E61AA776B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329" y="643466"/>
            <a:ext cx="6372780" cy="5452534"/>
          </a:xfrm>
        </p:spPr>
        <p:txBody>
          <a:bodyPr>
            <a:normAutofit/>
          </a:bodyPr>
          <a:lstStyle/>
          <a:p>
            <a:pPr>
              <a:lnSpc>
                <a:spcPct val="102000"/>
              </a:lnSpc>
            </a:pPr>
            <a:r>
              <a:rPr lang="en-GB" sz="1800" dirty="0"/>
              <a:t>Aylesbury &amp; High Wycombe</a:t>
            </a:r>
          </a:p>
          <a:p>
            <a:pPr>
              <a:lnSpc>
                <a:spcPct val="102000"/>
              </a:lnSpc>
            </a:pPr>
            <a:r>
              <a:rPr lang="en-GB" sz="1800" dirty="0"/>
              <a:t>Phases of adaptation</a:t>
            </a:r>
          </a:p>
          <a:p>
            <a:pPr marL="914400" lvl="1" indent="-457200">
              <a:lnSpc>
                <a:spcPct val="102000"/>
              </a:lnSpc>
              <a:buFont typeface="+mj-lt"/>
              <a:buAutoNum type="arabicPeriod"/>
            </a:pPr>
            <a:r>
              <a:rPr lang="en-GB" dirty="0"/>
              <a:t>Stopped</a:t>
            </a:r>
          </a:p>
          <a:p>
            <a:pPr marL="914400" lvl="1" indent="-457200">
              <a:lnSpc>
                <a:spcPct val="102000"/>
              </a:lnSpc>
              <a:buFont typeface="+mj-lt"/>
              <a:buAutoNum type="arabicPeriod"/>
            </a:pPr>
            <a:r>
              <a:rPr lang="en-GB" dirty="0"/>
              <a:t>Remote opening</a:t>
            </a:r>
          </a:p>
          <a:p>
            <a:pPr marL="914400" lvl="1" indent="-457200">
              <a:lnSpc>
                <a:spcPct val="102000"/>
              </a:lnSpc>
              <a:buFont typeface="+mj-lt"/>
              <a:buAutoNum type="arabicPeriod"/>
            </a:pPr>
            <a:r>
              <a:rPr lang="en-GB" dirty="0"/>
              <a:t>Face 2 face</a:t>
            </a:r>
          </a:p>
          <a:p>
            <a:pPr>
              <a:lnSpc>
                <a:spcPct val="102000"/>
              </a:lnSpc>
            </a:pPr>
            <a:r>
              <a:rPr lang="en-GB" sz="1800" dirty="0"/>
              <a:t>Embracing technology</a:t>
            </a:r>
          </a:p>
          <a:p>
            <a:pPr lvl="1">
              <a:lnSpc>
                <a:spcPct val="102000"/>
              </a:lnSpc>
            </a:pPr>
            <a:r>
              <a:rPr lang="en-GB" dirty="0"/>
              <a:t>Microsoft Teams, Phone calls and remote MOCAs</a:t>
            </a:r>
          </a:p>
          <a:p>
            <a:pPr>
              <a:lnSpc>
                <a:spcPct val="102000"/>
              </a:lnSpc>
            </a:pPr>
            <a:r>
              <a:rPr lang="en-GB" sz="1800" dirty="0"/>
              <a:t>Learning fast, making changes</a:t>
            </a:r>
          </a:p>
          <a:p>
            <a:pPr lvl="1">
              <a:lnSpc>
                <a:spcPct val="102000"/>
              </a:lnSpc>
            </a:pPr>
            <a:r>
              <a:rPr lang="en-GB" dirty="0"/>
              <a:t>Who can do what? 1 person vs a team approach? Triage &amp; trial &amp; call &amp; Teams?</a:t>
            </a:r>
          </a:p>
          <a:p>
            <a:pPr>
              <a:lnSpc>
                <a:spcPct val="102000"/>
              </a:lnSpc>
            </a:pPr>
            <a:r>
              <a:rPr lang="en-GB" sz="1800" dirty="0"/>
              <a:t>Team work</a:t>
            </a:r>
          </a:p>
          <a:p>
            <a:pPr lvl="1">
              <a:lnSpc>
                <a:spcPct val="102000"/>
              </a:lnSpc>
            </a:pPr>
            <a:r>
              <a:rPr lang="en-GB" dirty="0"/>
              <a:t>Leadership &amp; decisions</a:t>
            </a:r>
          </a:p>
          <a:p>
            <a:pPr lvl="1">
              <a:lnSpc>
                <a:spcPct val="102000"/>
              </a:lnSpc>
            </a:pPr>
            <a:r>
              <a:rPr lang="en-GB" dirty="0"/>
              <a:t>Open to concerns, ideas and feedback</a:t>
            </a:r>
          </a:p>
          <a:p>
            <a:pPr lvl="1">
              <a:lnSpc>
                <a:spcPct val="102000"/>
              </a:lnSpc>
            </a:pPr>
            <a:r>
              <a:rPr lang="en-GB" dirty="0"/>
              <a:t>Service Improvement Projects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4FA98957-023B-4B4C-B8F5-A60254A63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2" y="5380579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20967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D5EAE-91AD-4D6C-999F-23F71EAFA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Clinical Psychology in Memory Clinics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43DBF-3F6D-451B-B845-F782089B9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Vast variation, even across Oxford Health</a:t>
            </a:r>
          </a:p>
          <a:p>
            <a:r>
              <a:rPr lang="en-GB" dirty="0"/>
              <a:t>Differences in availability, role and criteria</a:t>
            </a:r>
          </a:p>
          <a:p>
            <a:r>
              <a:rPr lang="en-GB" dirty="0"/>
              <a:t>Commissioning differences and priorities</a:t>
            </a:r>
          </a:p>
          <a:p>
            <a:r>
              <a:rPr lang="en-GB" dirty="0"/>
              <a:t>Buckinghamshire</a:t>
            </a:r>
          </a:p>
          <a:p>
            <a:pPr lvl="1"/>
            <a:r>
              <a:rPr lang="en-GB" dirty="0"/>
              <a:t>High numbers of referral for neuropsychological assessment</a:t>
            </a:r>
          </a:p>
          <a:p>
            <a:pPr lvl="1"/>
            <a:r>
              <a:rPr lang="en-GB" dirty="0"/>
              <a:t>6 different settings, 3 WTE clinical psychologists</a:t>
            </a:r>
          </a:p>
          <a:p>
            <a:pPr lvl="1"/>
            <a:r>
              <a:rPr lang="en-GB" dirty="0"/>
              <a:t>Assistant Psychologists in Memory clinic</a:t>
            </a:r>
          </a:p>
          <a:p>
            <a:pPr lvl="1"/>
            <a:r>
              <a:rPr lang="en-GB" dirty="0"/>
              <a:t>Shared feedback, small role in CST/post diagnostic support</a:t>
            </a:r>
          </a:p>
          <a:p>
            <a:pPr lvl="1"/>
            <a:r>
              <a:rPr lang="en-GB" dirty="0"/>
              <a:t>CBT for carers intervention</a:t>
            </a:r>
          </a:p>
        </p:txBody>
      </p:sp>
    </p:spTree>
    <p:extLst>
      <p:ext uri="{BB962C8B-B14F-4D97-AF65-F5344CB8AC3E}">
        <p14:creationId xmlns:p14="http://schemas.microsoft.com/office/powerpoint/2010/main" val="2554266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F7CB2-E0F6-4C88-9FA6-695E2B706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Technology is possible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92B75-C8CD-48BE-BCF5-6FA480FB2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Telephone triage, IQ code, MOCA being used via Teams (MT)</a:t>
            </a:r>
          </a:p>
          <a:p>
            <a:r>
              <a:rPr lang="en-GB" dirty="0"/>
              <a:t>Developed a remote neuropsychology assessment (MT)</a:t>
            </a:r>
          </a:p>
          <a:p>
            <a:pPr lvl="1"/>
            <a:r>
              <a:rPr lang="en-GB" dirty="0"/>
              <a:t>Adapted choice of tests</a:t>
            </a:r>
          </a:p>
          <a:p>
            <a:pPr lvl="1"/>
            <a:r>
              <a:rPr lang="en-GB" dirty="0"/>
              <a:t>Use of </a:t>
            </a:r>
            <a:r>
              <a:rPr lang="en-GB" dirty="0" err="1"/>
              <a:t>powerpoint</a:t>
            </a:r>
            <a:r>
              <a:rPr lang="en-GB" dirty="0"/>
              <a:t> to ensure fluent delivery</a:t>
            </a:r>
          </a:p>
          <a:p>
            <a:pPr lvl="1"/>
            <a:r>
              <a:rPr lang="en-GB" dirty="0"/>
              <a:t>Copyright means use of visualisers</a:t>
            </a:r>
          </a:p>
          <a:p>
            <a:r>
              <a:rPr lang="en-GB" dirty="0"/>
              <a:t>Review waiting list</a:t>
            </a:r>
          </a:p>
          <a:p>
            <a:pPr lvl="1"/>
            <a:r>
              <a:rPr lang="en-GB" dirty="0"/>
              <a:t>Requests before lockdown –clarify question &amp; what is possible remotely</a:t>
            </a:r>
          </a:p>
          <a:p>
            <a:pPr lvl="1"/>
            <a:r>
              <a:rPr lang="en-GB" dirty="0"/>
              <a:t>Follow up assessments – how can you measure clinically relevant &amp; statistically valid change remotely?</a:t>
            </a:r>
          </a:p>
          <a:p>
            <a:pPr lvl="1"/>
            <a:r>
              <a:rPr lang="en-GB" dirty="0"/>
              <a:t>Remote MC referrals</a:t>
            </a:r>
          </a:p>
          <a:p>
            <a:r>
              <a:rPr lang="en-GB" dirty="0"/>
              <a:t>Consider clinician attitude</a:t>
            </a:r>
          </a:p>
          <a:p>
            <a:pPr lvl="1"/>
            <a:r>
              <a:rPr lang="en-GB" dirty="0"/>
              <a:t>Usual practice and willingness/concerns about adapting</a:t>
            </a:r>
          </a:p>
          <a:p>
            <a:pPr lvl="1"/>
            <a:r>
              <a:rPr lang="en-GB" dirty="0"/>
              <a:t>Technical proficiency</a:t>
            </a:r>
          </a:p>
        </p:txBody>
      </p:sp>
    </p:spTree>
    <p:extLst>
      <p:ext uri="{BB962C8B-B14F-4D97-AF65-F5344CB8AC3E}">
        <p14:creationId xmlns:p14="http://schemas.microsoft.com/office/powerpoint/2010/main" val="4163830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AC1D9-447E-4AB6-8121-EB9E881D7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Expertise is crucial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EE53E-0B2B-424B-93FD-6467230D1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To adapt neuropsychology for remote delivery needed expertise</a:t>
            </a:r>
          </a:p>
          <a:p>
            <a:pPr lvl="1"/>
            <a:r>
              <a:rPr lang="en-GB" dirty="0"/>
              <a:t>Focus groups about “usual practice” &amp; what we’d miss</a:t>
            </a:r>
          </a:p>
          <a:p>
            <a:pPr lvl="1"/>
            <a:r>
              <a:rPr lang="en-GB" dirty="0"/>
              <a:t>List of exclusion criteria for remote practice – e.g. expressive language problems, FT difficulties (disinhibition, apathy, emotion), Parkinson’s/movement &amp; driving assessments</a:t>
            </a:r>
          </a:p>
          <a:p>
            <a:pPr lvl="1"/>
            <a:r>
              <a:rPr lang="en-GB" dirty="0"/>
              <a:t>Trial for delivery – e.g. backgrounds, repeat memory test, microphones</a:t>
            </a:r>
          </a:p>
          <a:p>
            <a:pPr lvl="1"/>
            <a:r>
              <a:rPr lang="en-GB" dirty="0"/>
              <a:t>Possible confounds – e.g. verbal feedback versus completing the drawing (trails)</a:t>
            </a:r>
          </a:p>
          <a:p>
            <a:r>
              <a:rPr lang="en-GB" dirty="0"/>
              <a:t>Adapted neuropsychology requires expertise in interpreting the scores</a:t>
            </a:r>
          </a:p>
          <a:p>
            <a:pPr lvl="1"/>
            <a:r>
              <a:rPr lang="en-GB" dirty="0"/>
              <a:t>How much of the score is linked to anxiety? Distraction? Sensory loss? Tech fails?</a:t>
            </a:r>
          </a:p>
          <a:p>
            <a:pPr lvl="1"/>
            <a:r>
              <a:rPr lang="en-GB" dirty="0"/>
              <a:t>How can we use Assistant Psychologists effectively?</a:t>
            </a:r>
          </a:p>
          <a:p>
            <a:r>
              <a:rPr lang="en-GB" dirty="0"/>
              <a:t>Making decisions – adapting to something “good enough”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061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940BF86-1545-454F-930D-D633E83BA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AE594D-0179-46FD-B4C1-0DFA90A91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767" y="643466"/>
            <a:ext cx="3689094" cy="5286594"/>
          </a:xfrm>
        </p:spPr>
        <p:txBody>
          <a:bodyPr>
            <a:normAutofit/>
          </a:bodyPr>
          <a:lstStyle/>
          <a:p>
            <a:r>
              <a:rPr lang="en-GB" sz="3700"/>
              <a:t>Communication and consent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BAD51BF-92DF-4BA7-A185-7E1D78DF4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2596" y="643466"/>
            <a:ext cx="0" cy="621453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8D267-6A12-4267-80B8-03480DAB7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329" y="643465"/>
            <a:ext cx="6028227" cy="5836847"/>
          </a:xfrm>
        </p:spPr>
        <p:txBody>
          <a:bodyPr>
            <a:normAutofit/>
          </a:bodyPr>
          <a:lstStyle/>
          <a:p>
            <a:r>
              <a:rPr lang="en-GB" sz="1800" dirty="0"/>
              <a:t>Whole team effort to communicate with referrals across multiple time periods – what is possible remotely? </a:t>
            </a:r>
          </a:p>
          <a:p>
            <a:r>
              <a:rPr lang="en-GB" sz="1800" dirty="0"/>
              <a:t>Added complexity to clarifying aim of each communication – telling your story over and over</a:t>
            </a:r>
          </a:p>
          <a:p>
            <a:r>
              <a:rPr lang="en-GB" sz="1800" dirty="0"/>
              <a:t>Additional lockdown stresses identified</a:t>
            </a:r>
          </a:p>
          <a:p>
            <a:r>
              <a:rPr lang="en-GB" sz="1800" dirty="0"/>
              <a:t>Differences between informant and client need and understanding</a:t>
            </a:r>
          </a:p>
          <a:p>
            <a:r>
              <a:rPr lang="en-GB" sz="1800" dirty="0"/>
              <a:t>Explain, ask for consent, explain, ask for consent</a:t>
            </a:r>
          </a:p>
          <a:p>
            <a:r>
              <a:rPr lang="en-GB" sz="1800" dirty="0"/>
              <a:t>Power differences – choice to take part? Not being brought to the building </a:t>
            </a:r>
          </a:p>
          <a:p>
            <a:r>
              <a:rPr lang="en-GB" sz="1800" dirty="0"/>
              <a:t>Same problems but different - “Please don’t tell XX this is a memory test”</a:t>
            </a:r>
          </a:p>
          <a:p>
            <a:r>
              <a:rPr lang="en-GB" sz="1800" dirty="0"/>
              <a:t>Managing distress – remotely and during brief session</a:t>
            </a:r>
          </a:p>
          <a:p>
            <a:endParaRPr lang="en-GB" sz="1600" dirty="0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4FA98957-023B-4B4C-B8F5-A60254A63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2" y="5380579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699805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C9B44-A337-4ACA-A9F9-3893BA1D9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Exclusions and biases need thought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E933E-F4DB-4970-9BA3-274F09BFB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Is digital practice acceptable for older people? See British Geriatrics Society &amp; British Gerontology</a:t>
            </a:r>
          </a:p>
          <a:p>
            <a:r>
              <a:rPr lang="en-GB" dirty="0"/>
              <a:t>To have access to technology requires resources – systematic exclusion of social groups. Intersectionality.</a:t>
            </a:r>
          </a:p>
          <a:p>
            <a:r>
              <a:rPr lang="en-GB" dirty="0"/>
              <a:t>Face to face/home visit assessments – brief, informant &amp; client together, face mask &amp; PPE, public transport, higher risks for covid-19</a:t>
            </a:r>
          </a:p>
          <a:p>
            <a:r>
              <a:rPr lang="en-GB" dirty="0"/>
              <a:t>Multilingual &amp; BAME groups</a:t>
            </a:r>
          </a:p>
          <a:p>
            <a:pPr lvl="1"/>
            <a:r>
              <a:rPr lang="en-GB" dirty="0"/>
              <a:t>Remote interpreter joining session (needs training, briefing before and after, needs to be clearly coordinated in session) </a:t>
            </a:r>
          </a:p>
          <a:p>
            <a:pPr lvl="1"/>
            <a:r>
              <a:rPr lang="en-GB" dirty="0"/>
              <a:t>Nature of tests less clear when given remotely?</a:t>
            </a:r>
          </a:p>
          <a:p>
            <a:pPr lvl="1"/>
            <a:r>
              <a:rPr lang="en-GB" dirty="0"/>
              <a:t>Selection of tests under these conditions also problematic – </a:t>
            </a:r>
            <a:r>
              <a:rPr lang="en-GB" dirty="0" err="1"/>
              <a:t>ie</a:t>
            </a:r>
            <a:r>
              <a:rPr lang="en-GB" dirty="0"/>
              <a:t> less visual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4404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C1C68-2968-4524-B45D-B511C757D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C07E0-92F5-4C94-BF78-D2B3DE41F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Working through waiting list but encouraging new referrals. Refining referral questions for neuropsychology.</a:t>
            </a:r>
          </a:p>
          <a:p>
            <a:r>
              <a:rPr lang="en-GB" dirty="0"/>
              <a:t>Safe face to face &amp; possible home visits. Follow ups - MCI</a:t>
            </a:r>
          </a:p>
          <a:p>
            <a:r>
              <a:rPr lang="en-GB" dirty="0"/>
              <a:t>Pre-diagnostic and post-diagnostic work – what is this like for families? What do we know about a remote diagnosis and the impact?</a:t>
            </a:r>
          </a:p>
          <a:p>
            <a:r>
              <a:rPr lang="en-GB" dirty="0"/>
              <a:t>Service improvement project – Oxford University Clinical Psychology Training course. Learning from adaptation, maintaining quality – future options (Rural clients, care homes, preferences?)</a:t>
            </a:r>
          </a:p>
          <a:p>
            <a:r>
              <a:rPr lang="en-GB" dirty="0"/>
              <a:t>Make whole process more efficient? New clever tech – learning fast from research</a:t>
            </a:r>
            <a:r>
              <a:rPr lang="en-GB"/>
              <a:t>, neuroscience &amp; Elon Musk!!</a:t>
            </a:r>
            <a:endParaRPr lang="en-GB" dirty="0"/>
          </a:p>
          <a:p>
            <a:r>
              <a:rPr lang="en-GB" dirty="0"/>
              <a:t>Coaching and leadership for staff – how do we change ways of working?</a:t>
            </a:r>
          </a:p>
          <a:p>
            <a:r>
              <a:rPr lang="en-GB" dirty="0"/>
              <a:t>Being brave and trying it!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3712956"/>
      </p:ext>
    </p:extLst>
  </p:cSld>
  <p:clrMapOvr>
    <a:masterClrMapping/>
  </p:clrMapOvr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DB5781CE671B42AD5D0A34E88EEBA7" ma:contentTypeVersion="12" ma:contentTypeDescription="Create a new document." ma:contentTypeScope="" ma:versionID="1d5acecd25af8377982506b35d7471e9">
  <xsd:schema xmlns:xsd="http://www.w3.org/2001/XMLSchema" xmlns:xs="http://www.w3.org/2001/XMLSchema" xmlns:p="http://schemas.microsoft.com/office/2006/metadata/properties" xmlns:ns2="38c766a1-b64a-4618-955b-14d24a9d0c01" xmlns:ns3="18c10d92-6611-4c6a-82a5-47160f5e7a17" targetNamespace="http://schemas.microsoft.com/office/2006/metadata/properties" ma:root="true" ma:fieldsID="182ea11565fda37699491db269a5391c" ns2:_="" ns3:_="">
    <xsd:import namespace="38c766a1-b64a-4618-955b-14d24a9d0c01"/>
    <xsd:import namespace="18c10d92-6611-4c6a-82a5-47160f5e7a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c766a1-b64a-4618-955b-14d24a9d0c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c10d92-6611-4c6a-82a5-47160f5e7a1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4F8559-1433-49DB-BD36-2079A49C6BE0}"/>
</file>

<file path=customXml/itemProps2.xml><?xml version="1.0" encoding="utf-8"?>
<ds:datastoreItem xmlns:ds="http://schemas.openxmlformats.org/officeDocument/2006/customXml" ds:itemID="{5D98B665-2CDE-4BB2-8F47-AE69E74C7F4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4CC257F-7C1A-494A-80F5-4869F4AC4B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771</Words>
  <Application>Microsoft Office PowerPoint</Application>
  <PresentationFormat>Widescreen</PresentationFormat>
  <Paragraphs>93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Schoolbook</vt:lpstr>
      <vt:lpstr>Corbel</vt:lpstr>
      <vt:lpstr>Headlines</vt:lpstr>
      <vt:lpstr>Clinical Psychology in Memory Services – Adapting to remote practice</vt:lpstr>
      <vt:lpstr>Quick overview</vt:lpstr>
      <vt:lpstr>Buckinghamshire Memory Clinics</vt:lpstr>
      <vt:lpstr>Clinical Psychology in Memory Clinics</vt:lpstr>
      <vt:lpstr>Technology is possible</vt:lpstr>
      <vt:lpstr>Expertise is crucial</vt:lpstr>
      <vt:lpstr>Communication and consent</vt:lpstr>
      <vt:lpstr>Exclusions and biases need thought</vt:lpstr>
      <vt:lpstr>What next?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Psychology in Memory Services – Adapting to remote practice</dc:title>
  <dc:creator>Dow Rebecca (RNU) Oxford Health</dc:creator>
  <cp:lastModifiedBy>Dow Rebecca (RNU) Oxford Health</cp:lastModifiedBy>
  <cp:revision>1</cp:revision>
  <dcterms:created xsi:type="dcterms:W3CDTF">2020-08-28T14:20:06Z</dcterms:created>
  <dcterms:modified xsi:type="dcterms:W3CDTF">2020-08-28T14:25:45Z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0x010100D5DB5781CE671B42AD5D0A34E88EEBA7</vt:lpwstr>
  </property>
</Properties>
</file>