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674" r:id="rId5"/>
    <p:sldMasterId id="2147483683" r:id="rId6"/>
  </p:sldMasterIdLst>
  <p:notesMasterIdLst>
    <p:notesMasterId r:id="rId34"/>
  </p:notesMasterIdLst>
  <p:handoutMasterIdLst>
    <p:handoutMasterId r:id="rId35"/>
  </p:handoutMasterIdLst>
  <p:sldIdLst>
    <p:sldId id="256" r:id="rId7"/>
    <p:sldId id="257" r:id="rId8"/>
    <p:sldId id="295" r:id="rId9"/>
    <p:sldId id="296" r:id="rId10"/>
    <p:sldId id="294" r:id="rId11"/>
    <p:sldId id="278" r:id="rId12"/>
    <p:sldId id="258" r:id="rId13"/>
    <p:sldId id="279" r:id="rId14"/>
    <p:sldId id="280" r:id="rId15"/>
    <p:sldId id="274" r:id="rId16"/>
    <p:sldId id="281" r:id="rId17"/>
    <p:sldId id="262" r:id="rId18"/>
    <p:sldId id="282" r:id="rId19"/>
    <p:sldId id="284" r:id="rId20"/>
    <p:sldId id="285" r:id="rId21"/>
    <p:sldId id="283" r:id="rId22"/>
    <p:sldId id="261" r:id="rId23"/>
    <p:sldId id="286" r:id="rId24"/>
    <p:sldId id="275" r:id="rId25"/>
    <p:sldId id="293" r:id="rId26"/>
    <p:sldId id="288" r:id="rId27"/>
    <p:sldId id="292" r:id="rId28"/>
    <p:sldId id="276" r:id="rId29"/>
    <p:sldId id="289" r:id="rId30"/>
    <p:sldId id="290" r:id="rId31"/>
    <p:sldId id="277" r:id="rId32"/>
    <p:sldId id="29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th Bradnam" initials="KB" lastIdx="1" clrIdx="0">
    <p:extLst>
      <p:ext uri="{19B8F6BF-5375-455C-9EA6-DF929625EA0E}">
        <p15:presenceInfo xmlns:p15="http://schemas.microsoft.com/office/powerpoint/2012/main" userId="S::Keith.Bradnam@rcpsych.ac.uk::5258559d-ccc3-4ce8-819a-b36835bdfd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DF3"/>
    <a:srgbClr val="762573"/>
    <a:srgbClr val="961833"/>
    <a:srgbClr val="FBA61C"/>
    <a:srgbClr val="939598"/>
    <a:srgbClr val="00558F"/>
    <a:srgbClr val="129DC3"/>
    <a:srgbClr val="494949"/>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693A5E-616D-4441-887D-7D3B32B0BB7B}" v="4" dt="2022-01-18T15:27:19.5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4290" autoAdjust="0"/>
  </p:normalViewPr>
  <p:slideViewPr>
    <p:cSldViewPr snapToGrid="0">
      <p:cViewPr varScale="1">
        <p:scale>
          <a:sx n="52" d="100"/>
          <a:sy n="52" d="100"/>
        </p:scale>
        <p:origin x="1204" y="60"/>
      </p:cViewPr>
      <p:guideLst/>
    </p:cSldViewPr>
  </p:slideViewPr>
  <p:notesTextViewPr>
    <p:cViewPr>
      <p:scale>
        <a:sx n="1" d="1"/>
        <a:sy n="1" d="1"/>
      </p:scale>
      <p:origin x="0" y="0"/>
    </p:cViewPr>
  </p:notesTextViewPr>
  <p:notesViewPr>
    <p:cSldViewPr snapToGrid="0">
      <p:cViewPr varScale="1">
        <p:scale>
          <a:sx n="48" d="100"/>
          <a:sy n="48" d="100"/>
        </p:scale>
        <p:origin x="2752"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notesMaster" Target="notesMasters/notesMaster1.xml"/><Relationship Id="rId42"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ly Rodriguez" userId="ae14d990-efc6-4c53-92dd-82d30bba1786" providerId="ADAL" clId="{B7693A5E-616D-4441-887D-7D3B32B0BB7B}"/>
    <pc:docChg chg="undo custSel addSld delSld modSld">
      <pc:chgData name="Kelly Rodriguez" userId="ae14d990-efc6-4c53-92dd-82d30bba1786" providerId="ADAL" clId="{B7693A5E-616D-4441-887D-7D3B32B0BB7B}" dt="2022-05-04T12:14:21.723" v="514" actId="20577"/>
      <pc:docMkLst>
        <pc:docMk/>
      </pc:docMkLst>
      <pc:sldChg chg="modSp mod">
        <pc:chgData name="Kelly Rodriguez" userId="ae14d990-efc6-4c53-92dd-82d30bba1786" providerId="ADAL" clId="{B7693A5E-616D-4441-887D-7D3B32B0BB7B}" dt="2022-02-09T09:20:44.667" v="439" actId="20577"/>
        <pc:sldMkLst>
          <pc:docMk/>
          <pc:sldMk cId="3737981959" sldId="262"/>
        </pc:sldMkLst>
        <pc:spChg chg="mod">
          <ac:chgData name="Kelly Rodriguez" userId="ae14d990-efc6-4c53-92dd-82d30bba1786" providerId="ADAL" clId="{B7693A5E-616D-4441-887D-7D3B32B0BB7B}" dt="2022-02-09T09:20:44.667" v="439" actId="20577"/>
          <ac:spMkLst>
            <pc:docMk/>
            <pc:sldMk cId="3737981959" sldId="262"/>
            <ac:spMk id="2" creationId="{8B32594A-D1BD-4AE0-AFF5-C1D2C717720F}"/>
          </ac:spMkLst>
        </pc:spChg>
      </pc:sldChg>
      <pc:sldChg chg="modNotesTx">
        <pc:chgData name="Kelly Rodriguez" userId="ae14d990-efc6-4c53-92dd-82d30bba1786" providerId="ADAL" clId="{B7693A5E-616D-4441-887D-7D3B32B0BB7B}" dt="2022-01-18T15:09:25.909" v="302" actId="20577"/>
        <pc:sldMkLst>
          <pc:docMk/>
          <pc:sldMk cId="2397573206" sldId="275"/>
        </pc:sldMkLst>
      </pc:sldChg>
      <pc:sldChg chg="modSp mod">
        <pc:chgData name="Kelly Rodriguez" userId="ae14d990-efc6-4c53-92dd-82d30bba1786" providerId="ADAL" clId="{B7693A5E-616D-4441-887D-7D3B32B0BB7B}" dt="2022-02-09T09:25:43.276" v="499" actId="14100"/>
        <pc:sldMkLst>
          <pc:docMk/>
          <pc:sldMk cId="206911297" sldId="276"/>
        </pc:sldMkLst>
        <pc:spChg chg="mod">
          <ac:chgData name="Kelly Rodriguez" userId="ae14d990-efc6-4c53-92dd-82d30bba1786" providerId="ADAL" clId="{B7693A5E-616D-4441-887D-7D3B32B0BB7B}" dt="2022-02-09T09:25:43.276" v="499" actId="14100"/>
          <ac:spMkLst>
            <pc:docMk/>
            <pc:sldMk cId="206911297" sldId="276"/>
            <ac:spMk id="2" creationId="{1D67A466-B538-4B0F-91D6-E0D6A6C917C0}"/>
          </ac:spMkLst>
        </pc:spChg>
      </pc:sldChg>
      <pc:sldChg chg="modNotesTx">
        <pc:chgData name="Kelly Rodriguez" userId="ae14d990-efc6-4c53-92dd-82d30bba1786" providerId="ADAL" clId="{B7693A5E-616D-4441-887D-7D3B32B0BB7B}" dt="2022-01-18T15:11:41.393" v="308" actId="113"/>
        <pc:sldMkLst>
          <pc:docMk/>
          <pc:sldMk cId="1652536962" sldId="279"/>
        </pc:sldMkLst>
      </pc:sldChg>
      <pc:sldChg chg="modSp mod modNotesTx">
        <pc:chgData name="Kelly Rodriguez" userId="ae14d990-efc6-4c53-92dd-82d30bba1786" providerId="ADAL" clId="{B7693A5E-616D-4441-887D-7D3B32B0BB7B}" dt="2022-02-09T09:21:38.681" v="461" actId="20577"/>
        <pc:sldMkLst>
          <pc:docMk/>
          <pc:sldMk cId="2673931310" sldId="282"/>
        </pc:sldMkLst>
        <pc:spChg chg="mod">
          <ac:chgData name="Kelly Rodriguez" userId="ae14d990-efc6-4c53-92dd-82d30bba1786" providerId="ADAL" clId="{B7693A5E-616D-4441-887D-7D3B32B0BB7B}" dt="2022-02-09T09:21:30.995" v="447" actId="20577"/>
          <ac:spMkLst>
            <pc:docMk/>
            <pc:sldMk cId="2673931310" sldId="282"/>
            <ac:spMk id="2" creationId="{8B32594A-D1BD-4AE0-AFF5-C1D2C717720F}"/>
          </ac:spMkLst>
        </pc:spChg>
        <pc:spChg chg="mod">
          <ac:chgData name="Kelly Rodriguez" userId="ae14d990-efc6-4c53-92dd-82d30bba1786" providerId="ADAL" clId="{B7693A5E-616D-4441-887D-7D3B32B0BB7B}" dt="2022-02-09T09:21:38.681" v="461" actId="20577"/>
          <ac:spMkLst>
            <pc:docMk/>
            <pc:sldMk cId="2673931310" sldId="282"/>
            <ac:spMk id="3" creationId="{701B9E85-DEDB-4A74-9954-9DFCB0D1B634}"/>
          </ac:spMkLst>
        </pc:spChg>
      </pc:sldChg>
      <pc:sldChg chg="addSp delSp modSp mod modNotesTx">
        <pc:chgData name="Kelly Rodriguez" userId="ae14d990-efc6-4c53-92dd-82d30bba1786" providerId="ADAL" clId="{B7693A5E-616D-4441-887D-7D3B32B0BB7B}" dt="2022-02-09T09:25:03.666" v="496" actId="1076"/>
        <pc:sldMkLst>
          <pc:docMk/>
          <pc:sldMk cId="3164363752" sldId="283"/>
        </pc:sldMkLst>
        <pc:spChg chg="del">
          <ac:chgData name="Kelly Rodriguez" userId="ae14d990-efc6-4c53-92dd-82d30bba1786" providerId="ADAL" clId="{B7693A5E-616D-4441-887D-7D3B32B0BB7B}" dt="2022-01-18T14:56:31.623" v="0" actId="478"/>
          <ac:spMkLst>
            <pc:docMk/>
            <pc:sldMk cId="3164363752" sldId="283"/>
            <ac:spMk id="2" creationId="{8B32594A-D1BD-4AE0-AFF5-C1D2C717720F}"/>
          </ac:spMkLst>
        </pc:spChg>
        <pc:spChg chg="mod">
          <ac:chgData name="Kelly Rodriguez" userId="ae14d990-efc6-4c53-92dd-82d30bba1786" providerId="ADAL" clId="{B7693A5E-616D-4441-887D-7D3B32B0BB7B}" dt="2022-02-09T09:24:37.497" v="494" actId="14100"/>
          <ac:spMkLst>
            <pc:docMk/>
            <pc:sldMk cId="3164363752" sldId="283"/>
            <ac:spMk id="3" creationId="{701B9E85-DEDB-4A74-9954-9DFCB0D1B634}"/>
          </ac:spMkLst>
        </pc:spChg>
        <pc:spChg chg="add mod">
          <ac:chgData name="Kelly Rodriguez" userId="ae14d990-efc6-4c53-92dd-82d30bba1786" providerId="ADAL" clId="{B7693A5E-616D-4441-887D-7D3B32B0BB7B}" dt="2022-02-09T09:25:03.666" v="496" actId="1076"/>
          <ac:spMkLst>
            <pc:docMk/>
            <pc:sldMk cId="3164363752" sldId="283"/>
            <ac:spMk id="4" creationId="{0F44A902-43C6-4590-A990-5BBA1C9A8B66}"/>
          </ac:spMkLst>
        </pc:spChg>
      </pc:sldChg>
      <pc:sldChg chg="modNotesTx">
        <pc:chgData name="Kelly Rodriguez" userId="ae14d990-efc6-4c53-92dd-82d30bba1786" providerId="ADAL" clId="{B7693A5E-616D-4441-887D-7D3B32B0BB7B}" dt="2022-01-18T15:11:21.038" v="306" actId="20577"/>
        <pc:sldMkLst>
          <pc:docMk/>
          <pc:sldMk cId="4279521789" sldId="284"/>
        </pc:sldMkLst>
      </pc:sldChg>
      <pc:sldChg chg="modSp mod modNotesTx">
        <pc:chgData name="Kelly Rodriguez" userId="ae14d990-efc6-4c53-92dd-82d30bba1786" providerId="ADAL" clId="{B7693A5E-616D-4441-887D-7D3B32B0BB7B}" dt="2022-02-09T09:22:28.437" v="493" actId="20577"/>
        <pc:sldMkLst>
          <pc:docMk/>
          <pc:sldMk cId="1504500106" sldId="285"/>
        </pc:sldMkLst>
        <pc:spChg chg="mod">
          <ac:chgData name="Kelly Rodriguez" userId="ae14d990-efc6-4c53-92dd-82d30bba1786" providerId="ADAL" clId="{B7693A5E-616D-4441-887D-7D3B32B0BB7B}" dt="2022-02-09T09:22:13.117" v="486" actId="20577"/>
          <ac:spMkLst>
            <pc:docMk/>
            <pc:sldMk cId="1504500106" sldId="285"/>
            <ac:spMk id="2" creationId="{8B32594A-D1BD-4AE0-AFF5-C1D2C717720F}"/>
          </ac:spMkLst>
        </pc:spChg>
      </pc:sldChg>
      <pc:sldChg chg="modNotesTx">
        <pc:chgData name="Kelly Rodriguez" userId="ae14d990-efc6-4c53-92dd-82d30bba1786" providerId="ADAL" clId="{B7693A5E-616D-4441-887D-7D3B32B0BB7B}" dt="2022-01-18T14:57:43.760" v="108" actId="20577"/>
        <pc:sldMkLst>
          <pc:docMk/>
          <pc:sldMk cId="2475152565" sldId="288"/>
        </pc:sldMkLst>
      </pc:sldChg>
      <pc:sldChg chg="addSp delSp modSp mod modNotesTx">
        <pc:chgData name="Kelly Rodriguez" userId="ae14d990-efc6-4c53-92dd-82d30bba1786" providerId="ADAL" clId="{B7693A5E-616D-4441-887D-7D3B32B0BB7B}" dt="2022-01-18T15:29:56.123" v="389" actId="14100"/>
        <pc:sldMkLst>
          <pc:docMk/>
          <pc:sldMk cId="2701448678" sldId="290"/>
        </pc:sldMkLst>
        <pc:spChg chg="del">
          <ac:chgData name="Kelly Rodriguez" userId="ae14d990-efc6-4c53-92dd-82d30bba1786" providerId="ADAL" clId="{B7693A5E-616D-4441-887D-7D3B32B0BB7B}" dt="2022-01-18T14:59:05.656" v="154" actId="478"/>
          <ac:spMkLst>
            <pc:docMk/>
            <pc:sldMk cId="2701448678" sldId="290"/>
            <ac:spMk id="2" creationId="{1D67A466-B538-4B0F-91D6-E0D6A6C917C0}"/>
          </ac:spMkLst>
        </pc:spChg>
        <pc:spChg chg="mod">
          <ac:chgData name="Kelly Rodriguez" userId="ae14d990-efc6-4c53-92dd-82d30bba1786" providerId="ADAL" clId="{B7693A5E-616D-4441-887D-7D3B32B0BB7B}" dt="2022-01-18T15:27:10.498" v="354" actId="1076"/>
          <ac:spMkLst>
            <pc:docMk/>
            <pc:sldMk cId="2701448678" sldId="290"/>
            <ac:spMk id="3" creationId="{B57C3054-2509-4845-8E8B-CE7D789CD870}"/>
          </ac:spMkLst>
        </pc:spChg>
        <pc:spChg chg="add mod">
          <ac:chgData name="Kelly Rodriguez" userId="ae14d990-efc6-4c53-92dd-82d30bba1786" providerId="ADAL" clId="{B7693A5E-616D-4441-887D-7D3B32B0BB7B}" dt="2022-01-18T15:29:56.123" v="389" actId="14100"/>
          <ac:spMkLst>
            <pc:docMk/>
            <pc:sldMk cId="2701448678" sldId="290"/>
            <ac:spMk id="4" creationId="{042D0315-A6EF-42D8-89BE-25849942F143}"/>
          </ac:spMkLst>
        </pc:spChg>
      </pc:sldChg>
      <pc:sldChg chg="modNotesTx">
        <pc:chgData name="Kelly Rodriguez" userId="ae14d990-efc6-4c53-92dd-82d30bba1786" providerId="ADAL" clId="{B7693A5E-616D-4441-887D-7D3B32B0BB7B}" dt="2022-01-18T15:12:16.253" v="315" actId="6549"/>
        <pc:sldMkLst>
          <pc:docMk/>
          <pc:sldMk cId="3457733744" sldId="291"/>
        </pc:sldMkLst>
      </pc:sldChg>
      <pc:sldChg chg="addSp delSp modSp mod modNotesTx">
        <pc:chgData name="Kelly Rodriguez" userId="ae14d990-efc6-4c53-92dd-82d30bba1786" providerId="ADAL" clId="{B7693A5E-616D-4441-887D-7D3B32B0BB7B}" dt="2022-05-04T12:14:21.723" v="514" actId="20577"/>
        <pc:sldMkLst>
          <pc:docMk/>
          <pc:sldMk cId="1664172233" sldId="292"/>
        </pc:sldMkLst>
        <pc:picChg chg="add mod modCrop">
          <ac:chgData name="Kelly Rodriguez" userId="ae14d990-efc6-4c53-92dd-82d30bba1786" providerId="ADAL" clId="{B7693A5E-616D-4441-887D-7D3B32B0BB7B}" dt="2022-05-04T12:14:17.689" v="509" actId="1076"/>
          <ac:picMkLst>
            <pc:docMk/>
            <pc:sldMk cId="1664172233" sldId="292"/>
            <ac:picMk id="4" creationId="{BC42FC20-4862-D7C4-1953-228EA9D4A927}"/>
          </ac:picMkLst>
        </pc:picChg>
        <pc:picChg chg="del">
          <ac:chgData name="Kelly Rodriguez" userId="ae14d990-efc6-4c53-92dd-82d30bba1786" providerId="ADAL" clId="{B7693A5E-616D-4441-887D-7D3B32B0BB7B}" dt="2022-05-04T12:13:39.017" v="500" actId="478"/>
          <ac:picMkLst>
            <pc:docMk/>
            <pc:sldMk cId="1664172233" sldId="292"/>
            <ac:picMk id="5" creationId="{AFE0B1C1-764A-4C93-AF0B-DC8340A99F75}"/>
          </ac:picMkLst>
        </pc:picChg>
      </pc:sldChg>
      <pc:sldChg chg="modNotesTx">
        <pc:chgData name="Kelly Rodriguez" userId="ae14d990-efc6-4c53-92dd-82d30bba1786" providerId="ADAL" clId="{B7693A5E-616D-4441-887D-7D3B32B0BB7B}" dt="2022-01-18T15:11:56.222" v="314" actId="20577"/>
        <pc:sldMkLst>
          <pc:docMk/>
          <pc:sldMk cId="461031836" sldId="294"/>
        </pc:sldMkLst>
      </pc:sldChg>
      <pc:sldChg chg="modSp add del mod">
        <pc:chgData name="Kelly Rodriguez" userId="ae14d990-efc6-4c53-92dd-82d30bba1786" providerId="ADAL" clId="{B7693A5E-616D-4441-887D-7D3B32B0BB7B}" dt="2022-01-18T15:31:04.907" v="407" actId="2696"/>
        <pc:sldMkLst>
          <pc:docMk/>
          <pc:sldMk cId="985686774" sldId="297"/>
        </pc:sldMkLst>
        <pc:spChg chg="mod">
          <ac:chgData name="Kelly Rodriguez" userId="ae14d990-efc6-4c53-92dd-82d30bba1786" providerId="ADAL" clId="{B7693A5E-616D-4441-887D-7D3B32B0BB7B}" dt="2022-01-18T15:26:13.221" v="348" actId="14100"/>
          <ac:spMkLst>
            <pc:docMk/>
            <pc:sldMk cId="985686774" sldId="297"/>
            <ac:spMk id="3" creationId="{701B9E85-DEDB-4A74-9954-9DFCB0D1B634}"/>
          </ac:spMkLst>
        </pc:spChg>
        <pc:spChg chg="mod">
          <ac:chgData name="Kelly Rodriguez" userId="ae14d990-efc6-4c53-92dd-82d30bba1786" providerId="ADAL" clId="{B7693A5E-616D-4441-887D-7D3B32B0BB7B}" dt="2022-01-18T15:26:16.584" v="349" actId="403"/>
          <ac:spMkLst>
            <pc:docMk/>
            <pc:sldMk cId="985686774" sldId="297"/>
            <ac:spMk id="4" creationId="{0F44A902-43C6-4590-A990-5BBA1C9A8B66}"/>
          </ac:spMkLst>
        </pc:spChg>
      </pc:sldChg>
      <pc:sldChg chg="modSp add del mod">
        <pc:chgData name="Kelly Rodriguez" userId="ae14d990-efc6-4c53-92dd-82d30bba1786" providerId="ADAL" clId="{B7693A5E-616D-4441-887D-7D3B32B0BB7B}" dt="2022-01-18T15:28:26.129" v="372" actId="2890"/>
        <pc:sldMkLst>
          <pc:docMk/>
          <pc:sldMk cId="2231560349" sldId="298"/>
        </pc:sldMkLst>
        <pc:spChg chg="mod">
          <ac:chgData name="Kelly Rodriguez" userId="ae14d990-efc6-4c53-92dd-82d30bba1786" providerId="ADAL" clId="{B7693A5E-616D-4441-887D-7D3B32B0BB7B}" dt="2022-01-18T15:28:25.568" v="371" actId="6549"/>
          <ac:spMkLst>
            <pc:docMk/>
            <pc:sldMk cId="2231560349" sldId="298"/>
            <ac:spMk id="4" creationId="{042D0315-A6EF-42D8-89BE-25849942F143}"/>
          </ac:spMkLst>
        </pc:spChg>
      </pc:sldChg>
      <pc:sldChg chg="modSp add del mod modNotesTx">
        <pc:chgData name="Kelly Rodriguez" userId="ae14d990-efc6-4c53-92dd-82d30bba1786" providerId="ADAL" clId="{B7693A5E-616D-4441-887D-7D3B32B0BB7B}" dt="2022-01-18T15:30:03.623" v="390" actId="2696"/>
        <pc:sldMkLst>
          <pc:docMk/>
          <pc:sldMk cId="3637940641" sldId="298"/>
        </pc:sldMkLst>
        <pc:spChg chg="mod">
          <ac:chgData name="Kelly Rodriguez" userId="ae14d990-efc6-4c53-92dd-82d30bba1786" providerId="ADAL" clId="{B7693A5E-616D-4441-887D-7D3B32B0BB7B}" dt="2022-01-18T15:29:03.414" v="382" actId="6549"/>
          <ac:spMkLst>
            <pc:docMk/>
            <pc:sldMk cId="3637940641" sldId="298"/>
            <ac:spMk id="4" creationId="{042D0315-A6EF-42D8-89BE-25849942F143}"/>
          </ac:spMkLst>
        </pc:spChg>
      </pc:sldChg>
    </pc:docChg>
  </pc:docChgLst>
  <pc:docChgLst>
    <pc:chgData name="Kate Townsend" userId="e1b856c4-b303-4237-8d8a-5b47fd348e4d" providerId="ADAL" clId="{23EA17A2-ADB4-4E41-B6A5-0B92C6900194}"/>
    <pc:docChg chg="undo custSel addSld delSld modSld sldOrd">
      <pc:chgData name="Kate Townsend" userId="e1b856c4-b303-4237-8d8a-5b47fd348e4d" providerId="ADAL" clId="{23EA17A2-ADB4-4E41-B6A5-0B92C6900194}" dt="2021-12-16T10:11:02.979" v="12831" actId="207"/>
      <pc:docMkLst>
        <pc:docMk/>
      </pc:docMkLst>
      <pc:sldChg chg="modSp mod">
        <pc:chgData name="Kate Townsend" userId="e1b856c4-b303-4237-8d8a-5b47fd348e4d" providerId="ADAL" clId="{23EA17A2-ADB4-4E41-B6A5-0B92C6900194}" dt="2021-10-26T09:15:19.684" v="113" actId="20577"/>
        <pc:sldMkLst>
          <pc:docMk/>
          <pc:sldMk cId="1590129457" sldId="256"/>
        </pc:sldMkLst>
        <pc:spChg chg="mod">
          <ac:chgData name="Kate Townsend" userId="e1b856c4-b303-4237-8d8a-5b47fd348e4d" providerId="ADAL" clId="{23EA17A2-ADB4-4E41-B6A5-0B92C6900194}" dt="2021-10-26T09:15:09.102" v="64" actId="404"/>
          <ac:spMkLst>
            <pc:docMk/>
            <pc:sldMk cId="1590129457" sldId="256"/>
            <ac:spMk id="2" creationId="{96CBE3A8-A4AB-4AAE-B950-0DE4A89C1927}"/>
          </ac:spMkLst>
        </pc:spChg>
        <pc:spChg chg="mod">
          <ac:chgData name="Kate Townsend" userId="e1b856c4-b303-4237-8d8a-5b47fd348e4d" providerId="ADAL" clId="{23EA17A2-ADB4-4E41-B6A5-0B92C6900194}" dt="2021-10-26T09:15:19.684" v="113" actId="20577"/>
          <ac:spMkLst>
            <pc:docMk/>
            <pc:sldMk cId="1590129457" sldId="256"/>
            <ac:spMk id="3" creationId="{1C4F8332-B2AF-41CD-BF76-72B2454326C1}"/>
          </ac:spMkLst>
        </pc:spChg>
      </pc:sldChg>
      <pc:sldChg chg="modSp mod modNotesTx">
        <pc:chgData name="Kate Townsend" userId="e1b856c4-b303-4237-8d8a-5b47fd348e4d" providerId="ADAL" clId="{23EA17A2-ADB4-4E41-B6A5-0B92C6900194}" dt="2021-11-24T10:57:30.058" v="10647" actId="20577"/>
        <pc:sldMkLst>
          <pc:docMk/>
          <pc:sldMk cId="2902944124" sldId="257"/>
        </pc:sldMkLst>
        <pc:spChg chg="mod">
          <ac:chgData name="Kate Townsend" userId="e1b856c4-b303-4237-8d8a-5b47fd348e4d" providerId="ADAL" clId="{23EA17A2-ADB4-4E41-B6A5-0B92C6900194}" dt="2021-11-24T10:57:30.058" v="10647" actId="20577"/>
          <ac:spMkLst>
            <pc:docMk/>
            <pc:sldMk cId="2902944124" sldId="257"/>
            <ac:spMk id="2" creationId="{8B32594A-D1BD-4AE0-AFF5-C1D2C717720F}"/>
          </ac:spMkLst>
        </pc:spChg>
        <pc:spChg chg="mod">
          <ac:chgData name="Kate Townsend" userId="e1b856c4-b303-4237-8d8a-5b47fd348e4d" providerId="ADAL" clId="{23EA17A2-ADB4-4E41-B6A5-0B92C6900194}" dt="2021-11-18T11:18:59.496" v="10150" actId="20577"/>
          <ac:spMkLst>
            <pc:docMk/>
            <pc:sldMk cId="2902944124" sldId="257"/>
            <ac:spMk id="3" creationId="{701B9E85-DEDB-4A74-9954-9DFCB0D1B634}"/>
          </ac:spMkLst>
        </pc:spChg>
      </pc:sldChg>
      <pc:sldChg chg="modSp mod modNotesTx">
        <pc:chgData name="Kate Townsend" userId="e1b856c4-b303-4237-8d8a-5b47fd348e4d" providerId="ADAL" clId="{23EA17A2-ADB4-4E41-B6A5-0B92C6900194}" dt="2021-11-24T11:19:45.127" v="11639" actId="20577"/>
        <pc:sldMkLst>
          <pc:docMk/>
          <pc:sldMk cId="3744186289" sldId="258"/>
        </pc:sldMkLst>
        <pc:spChg chg="mod">
          <ac:chgData name="Kate Townsend" userId="e1b856c4-b303-4237-8d8a-5b47fd348e4d" providerId="ADAL" clId="{23EA17A2-ADB4-4E41-B6A5-0B92C6900194}" dt="2021-11-24T11:19:45.127" v="11639" actId="20577"/>
          <ac:spMkLst>
            <pc:docMk/>
            <pc:sldMk cId="3744186289" sldId="258"/>
            <ac:spMk id="2" creationId="{8F7F3E9A-F345-4180-9141-84739F376C74}"/>
          </ac:spMkLst>
        </pc:spChg>
        <pc:spChg chg="mod">
          <ac:chgData name="Kate Townsend" userId="e1b856c4-b303-4237-8d8a-5b47fd348e4d" providerId="ADAL" clId="{23EA17A2-ADB4-4E41-B6A5-0B92C6900194}" dt="2021-11-24T11:19:23.250" v="11611" actId="20577"/>
          <ac:spMkLst>
            <pc:docMk/>
            <pc:sldMk cId="3744186289" sldId="258"/>
            <ac:spMk id="3" creationId="{B5758B0B-00F0-49BA-B724-4B00B5F5EC20}"/>
          </ac:spMkLst>
        </pc:spChg>
      </pc:sldChg>
      <pc:sldChg chg="del">
        <pc:chgData name="Kate Townsend" userId="e1b856c4-b303-4237-8d8a-5b47fd348e4d" providerId="ADAL" clId="{23EA17A2-ADB4-4E41-B6A5-0B92C6900194}" dt="2021-10-26T09:16:20.166" v="182" actId="2696"/>
        <pc:sldMkLst>
          <pc:docMk/>
          <pc:sldMk cId="4256489694" sldId="260"/>
        </pc:sldMkLst>
      </pc:sldChg>
      <pc:sldChg chg="delSp modSp add del mod modNotesTx">
        <pc:chgData name="Kate Townsend" userId="e1b856c4-b303-4237-8d8a-5b47fd348e4d" providerId="ADAL" clId="{23EA17A2-ADB4-4E41-B6A5-0B92C6900194}" dt="2021-11-24T11:23:40.245" v="11879" actId="20577"/>
        <pc:sldMkLst>
          <pc:docMk/>
          <pc:sldMk cId="1005069299" sldId="261"/>
        </pc:sldMkLst>
        <pc:spChg chg="mod">
          <ac:chgData name="Kate Townsend" userId="e1b856c4-b303-4237-8d8a-5b47fd348e4d" providerId="ADAL" clId="{23EA17A2-ADB4-4E41-B6A5-0B92C6900194}" dt="2021-11-24T11:23:40.245" v="11879" actId="20577"/>
          <ac:spMkLst>
            <pc:docMk/>
            <pc:sldMk cId="1005069299" sldId="261"/>
            <ac:spMk id="2" creationId="{44A3DAB5-79DD-4A2B-A906-A486C8D1CA6A}"/>
          </ac:spMkLst>
        </pc:spChg>
        <pc:spChg chg="mod">
          <ac:chgData name="Kate Townsend" userId="e1b856c4-b303-4237-8d8a-5b47fd348e4d" providerId="ADAL" clId="{23EA17A2-ADB4-4E41-B6A5-0B92C6900194}" dt="2021-10-27T10:09:15.414" v="4830" actId="20577"/>
          <ac:spMkLst>
            <pc:docMk/>
            <pc:sldMk cId="1005069299" sldId="261"/>
            <ac:spMk id="3" creationId="{939AA2B4-C79F-4271-8430-AB4F3293FC19}"/>
          </ac:spMkLst>
        </pc:spChg>
        <pc:picChg chg="del">
          <ac:chgData name="Kate Townsend" userId="e1b856c4-b303-4237-8d8a-5b47fd348e4d" providerId="ADAL" clId="{23EA17A2-ADB4-4E41-B6A5-0B92C6900194}" dt="2021-10-26T09:16:48.642" v="229" actId="478"/>
          <ac:picMkLst>
            <pc:docMk/>
            <pc:sldMk cId="1005069299" sldId="261"/>
            <ac:picMk id="4" creationId="{F90296A7-2AF8-44BB-998B-C9480A406A9F}"/>
          </ac:picMkLst>
        </pc:picChg>
      </pc:sldChg>
      <pc:sldChg chg="delSp modSp mod ord modNotesTx">
        <pc:chgData name="Kate Townsend" userId="e1b856c4-b303-4237-8d8a-5b47fd348e4d" providerId="ADAL" clId="{23EA17A2-ADB4-4E41-B6A5-0B92C6900194}" dt="2021-11-24T11:23:06.210" v="11855" actId="20577"/>
        <pc:sldMkLst>
          <pc:docMk/>
          <pc:sldMk cId="3737981959" sldId="262"/>
        </pc:sldMkLst>
        <pc:spChg chg="mod">
          <ac:chgData name="Kate Townsend" userId="e1b856c4-b303-4237-8d8a-5b47fd348e4d" providerId="ADAL" clId="{23EA17A2-ADB4-4E41-B6A5-0B92C6900194}" dt="2021-10-26T12:49:38.611" v="4630" actId="1076"/>
          <ac:spMkLst>
            <pc:docMk/>
            <pc:sldMk cId="3737981959" sldId="262"/>
            <ac:spMk id="2" creationId="{8B32594A-D1BD-4AE0-AFF5-C1D2C717720F}"/>
          </ac:spMkLst>
        </pc:spChg>
        <pc:spChg chg="mod">
          <ac:chgData name="Kate Townsend" userId="e1b856c4-b303-4237-8d8a-5b47fd348e4d" providerId="ADAL" clId="{23EA17A2-ADB4-4E41-B6A5-0B92C6900194}" dt="2021-10-26T09:17:14.393" v="269" actId="20577"/>
          <ac:spMkLst>
            <pc:docMk/>
            <pc:sldMk cId="3737981959" sldId="262"/>
            <ac:spMk id="3" creationId="{701B9E85-DEDB-4A74-9954-9DFCB0D1B634}"/>
          </ac:spMkLst>
        </pc:spChg>
        <pc:spChg chg="del">
          <ac:chgData name="Kate Townsend" userId="e1b856c4-b303-4237-8d8a-5b47fd348e4d" providerId="ADAL" clId="{23EA17A2-ADB4-4E41-B6A5-0B92C6900194}" dt="2021-10-26T09:17:07.287" v="255" actId="478"/>
          <ac:spMkLst>
            <pc:docMk/>
            <pc:sldMk cId="3737981959" sldId="262"/>
            <ac:spMk id="4" creationId="{728A063E-A8A9-4999-BC7E-58EE94E15F9C}"/>
          </ac:spMkLst>
        </pc:spChg>
      </pc:sldChg>
      <pc:sldChg chg="del">
        <pc:chgData name="Kate Townsend" userId="e1b856c4-b303-4237-8d8a-5b47fd348e4d" providerId="ADAL" clId="{23EA17A2-ADB4-4E41-B6A5-0B92C6900194}" dt="2021-10-26T09:17:59.264" v="300" actId="47"/>
        <pc:sldMkLst>
          <pc:docMk/>
          <pc:sldMk cId="98057794" sldId="263"/>
        </pc:sldMkLst>
      </pc:sldChg>
      <pc:sldChg chg="del">
        <pc:chgData name="Kate Townsend" userId="e1b856c4-b303-4237-8d8a-5b47fd348e4d" providerId="ADAL" clId="{23EA17A2-ADB4-4E41-B6A5-0B92C6900194}" dt="2021-10-26T09:17:59.264" v="300" actId="47"/>
        <pc:sldMkLst>
          <pc:docMk/>
          <pc:sldMk cId="3353805500" sldId="264"/>
        </pc:sldMkLst>
      </pc:sldChg>
      <pc:sldChg chg="del">
        <pc:chgData name="Kate Townsend" userId="e1b856c4-b303-4237-8d8a-5b47fd348e4d" providerId="ADAL" clId="{23EA17A2-ADB4-4E41-B6A5-0B92C6900194}" dt="2021-10-26T09:17:59.264" v="300" actId="47"/>
        <pc:sldMkLst>
          <pc:docMk/>
          <pc:sldMk cId="1679250701" sldId="265"/>
        </pc:sldMkLst>
      </pc:sldChg>
      <pc:sldChg chg="del">
        <pc:chgData name="Kate Townsend" userId="e1b856c4-b303-4237-8d8a-5b47fd348e4d" providerId="ADAL" clId="{23EA17A2-ADB4-4E41-B6A5-0B92C6900194}" dt="2021-10-26T09:17:59.264" v="300" actId="47"/>
        <pc:sldMkLst>
          <pc:docMk/>
          <pc:sldMk cId="3565460672" sldId="266"/>
        </pc:sldMkLst>
      </pc:sldChg>
      <pc:sldChg chg="del">
        <pc:chgData name="Kate Townsend" userId="e1b856c4-b303-4237-8d8a-5b47fd348e4d" providerId="ADAL" clId="{23EA17A2-ADB4-4E41-B6A5-0B92C6900194}" dt="2021-10-26T09:17:59.264" v="300" actId="47"/>
        <pc:sldMkLst>
          <pc:docMk/>
          <pc:sldMk cId="3304494655" sldId="267"/>
        </pc:sldMkLst>
      </pc:sldChg>
      <pc:sldChg chg="del">
        <pc:chgData name="Kate Townsend" userId="e1b856c4-b303-4237-8d8a-5b47fd348e4d" providerId="ADAL" clId="{23EA17A2-ADB4-4E41-B6A5-0B92C6900194}" dt="2021-10-26T09:17:59.264" v="300" actId="47"/>
        <pc:sldMkLst>
          <pc:docMk/>
          <pc:sldMk cId="3163021578" sldId="268"/>
        </pc:sldMkLst>
      </pc:sldChg>
      <pc:sldChg chg="del">
        <pc:chgData name="Kate Townsend" userId="e1b856c4-b303-4237-8d8a-5b47fd348e4d" providerId="ADAL" clId="{23EA17A2-ADB4-4E41-B6A5-0B92C6900194}" dt="2021-10-26T09:17:59.264" v="300" actId="47"/>
        <pc:sldMkLst>
          <pc:docMk/>
          <pc:sldMk cId="453241809" sldId="269"/>
        </pc:sldMkLst>
      </pc:sldChg>
      <pc:sldChg chg="del">
        <pc:chgData name="Kate Townsend" userId="e1b856c4-b303-4237-8d8a-5b47fd348e4d" providerId="ADAL" clId="{23EA17A2-ADB4-4E41-B6A5-0B92C6900194}" dt="2021-10-26T09:18:02.220" v="301" actId="47"/>
        <pc:sldMkLst>
          <pc:docMk/>
          <pc:sldMk cId="2594893828" sldId="270"/>
        </pc:sldMkLst>
      </pc:sldChg>
      <pc:sldChg chg="del">
        <pc:chgData name="Kate Townsend" userId="e1b856c4-b303-4237-8d8a-5b47fd348e4d" providerId="ADAL" clId="{23EA17A2-ADB4-4E41-B6A5-0B92C6900194}" dt="2021-10-26T09:18:02.220" v="301" actId="47"/>
        <pc:sldMkLst>
          <pc:docMk/>
          <pc:sldMk cId="4193542238" sldId="271"/>
        </pc:sldMkLst>
      </pc:sldChg>
      <pc:sldChg chg="del">
        <pc:chgData name="Kate Townsend" userId="e1b856c4-b303-4237-8d8a-5b47fd348e4d" providerId="ADAL" clId="{23EA17A2-ADB4-4E41-B6A5-0B92C6900194}" dt="2021-10-26T09:18:02.220" v="301" actId="47"/>
        <pc:sldMkLst>
          <pc:docMk/>
          <pc:sldMk cId="2709090587" sldId="272"/>
        </pc:sldMkLst>
      </pc:sldChg>
      <pc:sldChg chg="del">
        <pc:chgData name="Kate Townsend" userId="e1b856c4-b303-4237-8d8a-5b47fd348e4d" providerId="ADAL" clId="{23EA17A2-ADB4-4E41-B6A5-0B92C6900194}" dt="2021-10-26T09:17:59.264" v="300" actId="47"/>
        <pc:sldMkLst>
          <pc:docMk/>
          <pc:sldMk cId="2177350424" sldId="273"/>
        </pc:sldMkLst>
      </pc:sldChg>
      <pc:sldChg chg="addSp delSp modSp mod ord modNotesTx">
        <pc:chgData name="Kate Townsend" userId="e1b856c4-b303-4237-8d8a-5b47fd348e4d" providerId="ADAL" clId="{23EA17A2-ADB4-4E41-B6A5-0B92C6900194}" dt="2021-11-24T11:21:09.147" v="11708" actId="20577"/>
        <pc:sldMkLst>
          <pc:docMk/>
          <pc:sldMk cId="4202010268" sldId="274"/>
        </pc:sldMkLst>
        <pc:spChg chg="del mod">
          <ac:chgData name="Kate Townsend" userId="e1b856c4-b303-4237-8d8a-5b47fd348e4d" providerId="ADAL" clId="{23EA17A2-ADB4-4E41-B6A5-0B92C6900194}" dt="2021-10-26T10:58:02.153" v="3460" actId="478"/>
          <ac:spMkLst>
            <pc:docMk/>
            <pc:sldMk cId="4202010268" sldId="274"/>
            <ac:spMk id="2" creationId="{1D67A466-B538-4B0F-91D6-E0D6A6C917C0}"/>
          </ac:spMkLst>
        </pc:spChg>
        <pc:spChg chg="mod">
          <ac:chgData name="Kate Townsend" userId="e1b856c4-b303-4237-8d8a-5b47fd348e4d" providerId="ADAL" clId="{23EA17A2-ADB4-4E41-B6A5-0B92C6900194}" dt="2021-11-24T11:21:01.796" v="11704" actId="20577"/>
          <ac:spMkLst>
            <pc:docMk/>
            <pc:sldMk cId="4202010268" sldId="274"/>
            <ac:spMk id="3" creationId="{B57C3054-2509-4845-8E8B-CE7D789CD870}"/>
          </ac:spMkLst>
        </pc:spChg>
        <pc:spChg chg="add mod">
          <ac:chgData name="Kate Townsend" userId="e1b856c4-b303-4237-8d8a-5b47fd348e4d" providerId="ADAL" clId="{23EA17A2-ADB4-4E41-B6A5-0B92C6900194}" dt="2021-10-26T11:02:35.611" v="3655" actId="164"/>
          <ac:spMkLst>
            <pc:docMk/>
            <pc:sldMk cId="4202010268" sldId="274"/>
            <ac:spMk id="5" creationId="{DBE121D6-6516-46FF-8F39-62CE3C922ED0}"/>
          </ac:spMkLst>
        </pc:spChg>
        <pc:spChg chg="add mod">
          <ac:chgData name="Kate Townsend" userId="e1b856c4-b303-4237-8d8a-5b47fd348e4d" providerId="ADAL" clId="{23EA17A2-ADB4-4E41-B6A5-0B92C6900194}" dt="2021-10-26T11:02:35.611" v="3655" actId="164"/>
          <ac:spMkLst>
            <pc:docMk/>
            <pc:sldMk cId="4202010268" sldId="274"/>
            <ac:spMk id="6" creationId="{EFE7E196-4525-43F0-9F35-F49E3F28EF44}"/>
          </ac:spMkLst>
        </pc:spChg>
        <pc:spChg chg="add mod">
          <ac:chgData name="Kate Townsend" userId="e1b856c4-b303-4237-8d8a-5b47fd348e4d" providerId="ADAL" clId="{23EA17A2-ADB4-4E41-B6A5-0B92C6900194}" dt="2021-11-18T10:24:36.834" v="9119" actId="20577"/>
          <ac:spMkLst>
            <pc:docMk/>
            <pc:sldMk cId="4202010268" sldId="274"/>
            <ac:spMk id="7" creationId="{5A367F0D-B5B2-47AF-AA6B-22E2609F451C}"/>
          </ac:spMkLst>
        </pc:spChg>
        <pc:spChg chg="add mod">
          <ac:chgData name="Kate Townsend" userId="e1b856c4-b303-4237-8d8a-5b47fd348e4d" providerId="ADAL" clId="{23EA17A2-ADB4-4E41-B6A5-0B92C6900194}" dt="2021-11-18T10:25:14.880" v="9129" actId="20577"/>
          <ac:spMkLst>
            <pc:docMk/>
            <pc:sldMk cId="4202010268" sldId="274"/>
            <ac:spMk id="8" creationId="{071DB9E4-19B7-47D3-A83C-3F1D0CEC0F9D}"/>
          </ac:spMkLst>
        </pc:spChg>
        <pc:spChg chg="add mod">
          <ac:chgData name="Kate Townsend" userId="e1b856c4-b303-4237-8d8a-5b47fd348e4d" providerId="ADAL" clId="{23EA17A2-ADB4-4E41-B6A5-0B92C6900194}" dt="2021-10-26T11:02:47.040" v="3658" actId="164"/>
          <ac:spMkLst>
            <pc:docMk/>
            <pc:sldMk cId="4202010268" sldId="274"/>
            <ac:spMk id="9" creationId="{057BC9A7-50BA-47B5-AA3E-C548A81627FB}"/>
          </ac:spMkLst>
        </pc:spChg>
        <pc:grpChg chg="add mod">
          <ac:chgData name="Kate Townsend" userId="e1b856c4-b303-4237-8d8a-5b47fd348e4d" providerId="ADAL" clId="{23EA17A2-ADB4-4E41-B6A5-0B92C6900194}" dt="2021-10-26T11:02:47.040" v="3658" actId="164"/>
          <ac:grpSpMkLst>
            <pc:docMk/>
            <pc:sldMk cId="4202010268" sldId="274"/>
            <ac:grpSpMk id="10" creationId="{4A5F3207-A7FE-4103-AEC3-66BE8C75587F}"/>
          </ac:grpSpMkLst>
        </pc:grpChg>
        <pc:grpChg chg="add mod">
          <ac:chgData name="Kate Townsend" userId="e1b856c4-b303-4237-8d8a-5b47fd348e4d" providerId="ADAL" clId="{23EA17A2-ADB4-4E41-B6A5-0B92C6900194}" dt="2021-10-26T11:06:48.692" v="3678" actId="1076"/>
          <ac:grpSpMkLst>
            <pc:docMk/>
            <pc:sldMk cId="4202010268" sldId="274"/>
            <ac:grpSpMk id="11" creationId="{E474B197-4DC1-4D56-A572-238D031C1162}"/>
          </ac:grpSpMkLst>
        </pc:grpChg>
        <pc:picChg chg="del">
          <ac:chgData name="Kate Townsend" userId="e1b856c4-b303-4237-8d8a-5b47fd348e4d" providerId="ADAL" clId="{23EA17A2-ADB4-4E41-B6A5-0B92C6900194}" dt="2021-10-26T09:16:45.043" v="228" actId="478"/>
          <ac:picMkLst>
            <pc:docMk/>
            <pc:sldMk cId="4202010268" sldId="274"/>
            <ac:picMk id="4" creationId="{0E018808-1C98-4AB8-B5A7-B64D434B9125}"/>
          </ac:picMkLst>
        </pc:picChg>
      </pc:sldChg>
      <pc:sldChg chg="modSp add mod modNotesTx">
        <pc:chgData name="Kate Townsend" userId="e1b856c4-b303-4237-8d8a-5b47fd348e4d" providerId="ADAL" clId="{23EA17A2-ADB4-4E41-B6A5-0B92C6900194}" dt="2021-11-18T10:51:05.965" v="9800" actId="27636"/>
        <pc:sldMkLst>
          <pc:docMk/>
          <pc:sldMk cId="2397573206" sldId="275"/>
        </pc:sldMkLst>
        <pc:spChg chg="mod">
          <ac:chgData name="Kate Townsend" userId="e1b856c4-b303-4237-8d8a-5b47fd348e4d" providerId="ADAL" clId="{23EA17A2-ADB4-4E41-B6A5-0B92C6900194}" dt="2021-11-18T10:51:05.965" v="9800" actId="27636"/>
          <ac:spMkLst>
            <pc:docMk/>
            <pc:sldMk cId="2397573206" sldId="275"/>
            <ac:spMk id="2" creationId="{8F7F3E9A-F345-4180-9141-84739F376C74}"/>
          </ac:spMkLst>
        </pc:spChg>
        <pc:spChg chg="mod">
          <ac:chgData name="Kate Townsend" userId="e1b856c4-b303-4237-8d8a-5b47fd348e4d" providerId="ADAL" clId="{23EA17A2-ADB4-4E41-B6A5-0B92C6900194}" dt="2021-10-26T09:17:52.239" v="299" actId="20577"/>
          <ac:spMkLst>
            <pc:docMk/>
            <pc:sldMk cId="2397573206" sldId="275"/>
            <ac:spMk id="3" creationId="{B5758B0B-00F0-49BA-B724-4B00B5F5EC20}"/>
          </ac:spMkLst>
        </pc:spChg>
      </pc:sldChg>
      <pc:sldChg chg="modSp add mod modNotesTx">
        <pc:chgData name="Kate Townsend" userId="e1b856c4-b303-4237-8d8a-5b47fd348e4d" providerId="ADAL" clId="{23EA17A2-ADB4-4E41-B6A5-0B92C6900194}" dt="2021-11-24T11:24:15.478" v="11887" actId="20577"/>
        <pc:sldMkLst>
          <pc:docMk/>
          <pc:sldMk cId="206911297" sldId="276"/>
        </pc:sldMkLst>
        <pc:spChg chg="mod">
          <ac:chgData name="Kate Townsend" userId="e1b856c4-b303-4237-8d8a-5b47fd348e4d" providerId="ADAL" clId="{23EA17A2-ADB4-4E41-B6A5-0B92C6900194}" dt="2021-11-24T11:24:15.478" v="11887" actId="20577"/>
          <ac:spMkLst>
            <pc:docMk/>
            <pc:sldMk cId="206911297" sldId="276"/>
            <ac:spMk id="2" creationId="{1D67A466-B538-4B0F-91D6-E0D6A6C917C0}"/>
          </ac:spMkLst>
        </pc:spChg>
        <pc:spChg chg="mod">
          <ac:chgData name="Kate Townsend" userId="e1b856c4-b303-4237-8d8a-5b47fd348e4d" providerId="ADAL" clId="{23EA17A2-ADB4-4E41-B6A5-0B92C6900194}" dt="2021-10-26T09:18:24.301" v="379" actId="20577"/>
          <ac:spMkLst>
            <pc:docMk/>
            <pc:sldMk cId="206911297" sldId="276"/>
            <ac:spMk id="3" creationId="{B57C3054-2509-4845-8E8B-CE7D789CD870}"/>
          </ac:spMkLst>
        </pc:spChg>
      </pc:sldChg>
      <pc:sldChg chg="modSp add mod modNotesTx">
        <pc:chgData name="Kate Townsend" userId="e1b856c4-b303-4237-8d8a-5b47fd348e4d" providerId="ADAL" clId="{23EA17A2-ADB4-4E41-B6A5-0B92C6900194}" dt="2021-11-24T12:05:12.083" v="11926" actId="207"/>
        <pc:sldMkLst>
          <pc:docMk/>
          <pc:sldMk cId="1899546001" sldId="277"/>
        </pc:sldMkLst>
        <pc:spChg chg="mod">
          <ac:chgData name="Kate Townsend" userId="e1b856c4-b303-4237-8d8a-5b47fd348e4d" providerId="ADAL" clId="{23EA17A2-ADB4-4E41-B6A5-0B92C6900194}" dt="2021-11-24T12:05:12.083" v="11926" actId="207"/>
          <ac:spMkLst>
            <pc:docMk/>
            <pc:sldMk cId="1899546001" sldId="277"/>
            <ac:spMk id="2" creationId="{44A3DAB5-79DD-4A2B-A906-A486C8D1CA6A}"/>
          </ac:spMkLst>
        </pc:spChg>
        <pc:spChg chg="mod">
          <ac:chgData name="Kate Townsend" userId="e1b856c4-b303-4237-8d8a-5b47fd348e4d" providerId="ADAL" clId="{23EA17A2-ADB4-4E41-B6A5-0B92C6900194}" dt="2021-10-26T09:18:50.502" v="453" actId="20577"/>
          <ac:spMkLst>
            <pc:docMk/>
            <pc:sldMk cId="1899546001" sldId="277"/>
            <ac:spMk id="3" creationId="{939AA2B4-C79F-4271-8430-AB4F3293FC19}"/>
          </ac:spMkLst>
        </pc:spChg>
      </pc:sldChg>
      <pc:sldChg chg="modSp add mod modNotesTx">
        <pc:chgData name="Kate Townsend" userId="e1b856c4-b303-4237-8d8a-5b47fd348e4d" providerId="ADAL" clId="{23EA17A2-ADB4-4E41-B6A5-0B92C6900194}" dt="2021-11-18T10:07:18.142" v="8915" actId="14100"/>
        <pc:sldMkLst>
          <pc:docMk/>
          <pc:sldMk cId="1328709476" sldId="278"/>
        </pc:sldMkLst>
        <pc:spChg chg="mod">
          <ac:chgData name="Kate Townsend" userId="e1b856c4-b303-4237-8d8a-5b47fd348e4d" providerId="ADAL" clId="{23EA17A2-ADB4-4E41-B6A5-0B92C6900194}" dt="2021-11-18T10:07:18.142" v="8915" actId="14100"/>
          <ac:spMkLst>
            <pc:docMk/>
            <pc:sldMk cId="1328709476" sldId="278"/>
            <ac:spMk id="2" creationId="{8B32594A-D1BD-4AE0-AFF5-C1D2C717720F}"/>
          </ac:spMkLst>
        </pc:spChg>
        <pc:spChg chg="mod">
          <ac:chgData name="Kate Townsend" userId="e1b856c4-b303-4237-8d8a-5b47fd348e4d" providerId="ADAL" clId="{23EA17A2-ADB4-4E41-B6A5-0B92C6900194}" dt="2021-11-18T10:07:09.141" v="8902" actId="6549"/>
          <ac:spMkLst>
            <pc:docMk/>
            <pc:sldMk cId="1328709476" sldId="278"/>
            <ac:spMk id="3" creationId="{701B9E85-DEDB-4A74-9954-9DFCB0D1B634}"/>
          </ac:spMkLst>
        </pc:spChg>
      </pc:sldChg>
      <pc:sldChg chg="modSp add mod modNotesTx">
        <pc:chgData name="Kate Townsend" userId="e1b856c4-b303-4237-8d8a-5b47fd348e4d" providerId="ADAL" clId="{23EA17A2-ADB4-4E41-B6A5-0B92C6900194}" dt="2021-11-24T11:19:57.230" v="11647" actId="20577"/>
        <pc:sldMkLst>
          <pc:docMk/>
          <pc:sldMk cId="1652536962" sldId="279"/>
        </pc:sldMkLst>
        <pc:spChg chg="mod">
          <ac:chgData name="Kate Townsend" userId="e1b856c4-b303-4237-8d8a-5b47fd348e4d" providerId="ADAL" clId="{23EA17A2-ADB4-4E41-B6A5-0B92C6900194}" dt="2021-11-24T11:19:57.230" v="11647" actId="20577"/>
          <ac:spMkLst>
            <pc:docMk/>
            <pc:sldMk cId="1652536962" sldId="279"/>
            <ac:spMk id="2" creationId="{8F7F3E9A-F345-4180-9141-84739F376C74}"/>
          </ac:spMkLst>
        </pc:spChg>
        <pc:spChg chg="mod">
          <ac:chgData name="Kate Townsend" userId="e1b856c4-b303-4237-8d8a-5b47fd348e4d" providerId="ADAL" clId="{23EA17A2-ADB4-4E41-B6A5-0B92C6900194}" dt="2021-11-24T11:19:53.212" v="11643" actId="20577"/>
          <ac:spMkLst>
            <pc:docMk/>
            <pc:sldMk cId="1652536962" sldId="279"/>
            <ac:spMk id="3" creationId="{B5758B0B-00F0-49BA-B724-4B00B5F5EC20}"/>
          </ac:spMkLst>
        </pc:spChg>
      </pc:sldChg>
      <pc:sldChg chg="modSp add mod modNotesTx">
        <pc:chgData name="Kate Townsend" userId="e1b856c4-b303-4237-8d8a-5b47fd348e4d" providerId="ADAL" clId="{23EA17A2-ADB4-4E41-B6A5-0B92C6900194}" dt="2021-11-24T11:20:55.474" v="11700" actId="20577"/>
        <pc:sldMkLst>
          <pc:docMk/>
          <pc:sldMk cId="2396603162" sldId="280"/>
        </pc:sldMkLst>
        <pc:spChg chg="mod">
          <ac:chgData name="Kate Townsend" userId="e1b856c4-b303-4237-8d8a-5b47fd348e4d" providerId="ADAL" clId="{23EA17A2-ADB4-4E41-B6A5-0B92C6900194}" dt="2021-11-24T11:20:27.048" v="11674" actId="20577"/>
          <ac:spMkLst>
            <pc:docMk/>
            <pc:sldMk cId="2396603162" sldId="280"/>
            <ac:spMk id="2" creationId="{8F7F3E9A-F345-4180-9141-84739F376C74}"/>
          </ac:spMkLst>
        </pc:spChg>
        <pc:spChg chg="mod">
          <ac:chgData name="Kate Townsend" userId="e1b856c4-b303-4237-8d8a-5b47fd348e4d" providerId="ADAL" clId="{23EA17A2-ADB4-4E41-B6A5-0B92C6900194}" dt="2021-11-24T11:20:04.044" v="11651" actId="20577"/>
          <ac:spMkLst>
            <pc:docMk/>
            <pc:sldMk cId="2396603162" sldId="280"/>
            <ac:spMk id="3" creationId="{B5758B0B-00F0-49BA-B724-4B00B5F5EC20}"/>
          </ac:spMkLst>
        </pc:spChg>
      </pc:sldChg>
      <pc:sldChg chg="addSp delSp modSp add mod modNotesTx">
        <pc:chgData name="Kate Townsend" userId="e1b856c4-b303-4237-8d8a-5b47fd348e4d" providerId="ADAL" clId="{23EA17A2-ADB4-4E41-B6A5-0B92C6900194}" dt="2021-11-24T11:22:55.121" v="11854" actId="20577"/>
        <pc:sldMkLst>
          <pc:docMk/>
          <pc:sldMk cId="3063465979" sldId="281"/>
        </pc:sldMkLst>
        <pc:spChg chg="add mod">
          <ac:chgData name="Kate Townsend" userId="e1b856c4-b303-4237-8d8a-5b47fd348e4d" providerId="ADAL" clId="{23EA17A2-ADB4-4E41-B6A5-0B92C6900194}" dt="2021-11-08T09:30:21.325" v="8002" actId="1076"/>
          <ac:spMkLst>
            <pc:docMk/>
            <pc:sldMk cId="3063465979" sldId="281"/>
            <ac:spMk id="2" creationId="{D0FD4DCA-15FC-455F-8CBE-EE3F7645F922}"/>
          </ac:spMkLst>
        </pc:spChg>
        <pc:spChg chg="mod">
          <ac:chgData name="Kate Townsend" userId="e1b856c4-b303-4237-8d8a-5b47fd348e4d" providerId="ADAL" clId="{23EA17A2-ADB4-4E41-B6A5-0B92C6900194}" dt="2021-11-24T11:21:19.222" v="11712" actId="20577"/>
          <ac:spMkLst>
            <pc:docMk/>
            <pc:sldMk cId="3063465979" sldId="281"/>
            <ac:spMk id="3" creationId="{B57C3054-2509-4845-8E8B-CE7D789CD870}"/>
          </ac:spMkLst>
        </pc:spChg>
        <pc:spChg chg="add mod">
          <ac:chgData name="Kate Townsend" userId="e1b856c4-b303-4237-8d8a-5b47fd348e4d" providerId="ADAL" clId="{23EA17A2-ADB4-4E41-B6A5-0B92C6900194}" dt="2021-10-26T11:58:25.296" v="4231" actId="164"/>
          <ac:spMkLst>
            <pc:docMk/>
            <pc:sldMk cId="3063465979" sldId="281"/>
            <ac:spMk id="4" creationId="{BEE7A4EE-862A-4224-A1CA-74CC3BFFFC64}"/>
          </ac:spMkLst>
        </pc:spChg>
        <pc:spChg chg="add del mod">
          <ac:chgData name="Kate Townsend" userId="e1b856c4-b303-4237-8d8a-5b47fd348e4d" providerId="ADAL" clId="{23EA17A2-ADB4-4E41-B6A5-0B92C6900194}" dt="2021-10-26T11:56:01.752" v="3888" actId="478"/>
          <ac:spMkLst>
            <pc:docMk/>
            <pc:sldMk cId="3063465979" sldId="281"/>
            <ac:spMk id="12" creationId="{112B1E0A-A508-4997-AEBA-FDCB9105B7AE}"/>
          </ac:spMkLst>
        </pc:spChg>
        <pc:spChg chg="add del mod">
          <ac:chgData name="Kate Townsend" userId="e1b856c4-b303-4237-8d8a-5b47fd348e4d" providerId="ADAL" clId="{23EA17A2-ADB4-4E41-B6A5-0B92C6900194}" dt="2021-10-26T11:56:01.303" v="3887" actId="478"/>
          <ac:spMkLst>
            <pc:docMk/>
            <pc:sldMk cId="3063465979" sldId="281"/>
            <ac:spMk id="13" creationId="{23581B25-1E36-4A5D-BCE7-1A2136BAA0C6}"/>
          </ac:spMkLst>
        </pc:spChg>
        <pc:spChg chg="add del mod">
          <ac:chgData name="Kate Townsend" userId="e1b856c4-b303-4237-8d8a-5b47fd348e4d" providerId="ADAL" clId="{23EA17A2-ADB4-4E41-B6A5-0B92C6900194}" dt="2021-10-26T11:56:00.800" v="3886" actId="478"/>
          <ac:spMkLst>
            <pc:docMk/>
            <pc:sldMk cId="3063465979" sldId="281"/>
            <ac:spMk id="14" creationId="{E333D500-21B7-4638-95F4-635260F74DD0}"/>
          </ac:spMkLst>
        </pc:spChg>
        <pc:spChg chg="add mod">
          <ac:chgData name="Kate Townsend" userId="e1b856c4-b303-4237-8d8a-5b47fd348e4d" providerId="ADAL" clId="{23EA17A2-ADB4-4E41-B6A5-0B92C6900194}" dt="2021-11-08T09:30:08.158" v="8000" actId="1076"/>
          <ac:spMkLst>
            <pc:docMk/>
            <pc:sldMk cId="3063465979" sldId="281"/>
            <ac:spMk id="15" creationId="{0451411F-A479-445D-91A7-9C735AEFED19}"/>
          </ac:spMkLst>
        </pc:spChg>
        <pc:spChg chg="add mod">
          <ac:chgData name="Kate Townsend" userId="e1b856c4-b303-4237-8d8a-5b47fd348e4d" providerId="ADAL" clId="{23EA17A2-ADB4-4E41-B6A5-0B92C6900194}" dt="2021-10-26T11:58:25.296" v="4231" actId="164"/>
          <ac:spMkLst>
            <pc:docMk/>
            <pc:sldMk cId="3063465979" sldId="281"/>
            <ac:spMk id="16" creationId="{35C1671F-28B1-4E21-8E47-81955057F144}"/>
          </ac:spMkLst>
        </pc:spChg>
        <pc:spChg chg="add mod">
          <ac:chgData name="Kate Townsend" userId="e1b856c4-b303-4237-8d8a-5b47fd348e4d" providerId="ADAL" clId="{23EA17A2-ADB4-4E41-B6A5-0B92C6900194}" dt="2021-11-08T09:30:02.493" v="7999" actId="1076"/>
          <ac:spMkLst>
            <pc:docMk/>
            <pc:sldMk cId="3063465979" sldId="281"/>
            <ac:spMk id="17" creationId="{E4067526-8704-4CDB-B82E-F4FD86EF3177}"/>
          </ac:spMkLst>
        </pc:spChg>
        <pc:spChg chg="add mod">
          <ac:chgData name="Kate Townsend" userId="e1b856c4-b303-4237-8d8a-5b47fd348e4d" providerId="ADAL" clId="{23EA17A2-ADB4-4E41-B6A5-0B92C6900194}" dt="2021-10-26T11:58:25.296" v="4231" actId="164"/>
          <ac:spMkLst>
            <pc:docMk/>
            <pc:sldMk cId="3063465979" sldId="281"/>
            <ac:spMk id="18" creationId="{6239B2BB-9AB2-4FD1-B05B-CAD11CC2FF32}"/>
          </ac:spMkLst>
        </pc:spChg>
        <pc:spChg chg="add mod">
          <ac:chgData name="Kate Townsend" userId="e1b856c4-b303-4237-8d8a-5b47fd348e4d" providerId="ADAL" clId="{23EA17A2-ADB4-4E41-B6A5-0B92C6900194}" dt="2021-10-26T11:58:25.296" v="4231" actId="164"/>
          <ac:spMkLst>
            <pc:docMk/>
            <pc:sldMk cId="3063465979" sldId="281"/>
            <ac:spMk id="19" creationId="{FA8713CD-C819-4CEC-A311-CBBF20AD88D1}"/>
          </ac:spMkLst>
        </pc:spChg>
        <pc:spChg chg="add mod">
          <ac:chgData name="Kate Townsend" userId="e1b856c4-b303-4237-8d8a-5b47fd348e4d" providerId="ADAL" clId="{23EA17A2-ADB4-4E41-B6A5-0B92C6900194}" dt="2021-10-26T11:58:25.296" v="4231" actId="164"/>
          <ac:spMkLst>
            <pc:docMk/>
            <pc:sldMk cId="3063465979" sldId="281"/>
            <ac:spMk id="20" creationId="{4969E8C9-B0A9-4396-941A-AC815AD0C6A3}"/>
          </ac:spMkLst>
        </pc:spChg>
        <pc:grpChg chg="del">
          <ac:chgData name="Kate Townsend" userId="e1b856c4-b303-4237-8d8a-5b47fd348e4d" providerId="ADAL" clId="{23EA17A2-ADB4-4E41-B6A5-0B92C6900194}" dt="2021-10-26T11:04:06.477" v="3675" actId="478"/>
          <ac:grpSpMkLst>
            <pc:docMk/>
            <pc:sldMk cId="3063465979" sldId="281"/>
            <ac:grpSpMk id="11" creationId="{E474B197-4DC1-4D56-A572-238D031C1162}"/>
          </ac:grpSpMkLst>
        </pc:grpChg>
        <pc:grpChg chg="add mod">
          <ac:chgData name="Kate Townsend" userId="e1b856c4-b303-4237-8d8a-5b47fd348e4d" providerId="ADAL" clId="{23EA17A2-ADB4-4E41-B6A5-0B92C6900194}" dt="2021-11-08T09:30:14.409" v="8001" actId="1076"/>
          <ac:grpSpMkLst>
            <pc:docMk/>
            <pc:sldMk cId="3063465979" sldId="281"/>
            <ac:grpSpMk id="21" creationId="{1BB2C255-74B7-41B5-92B9-4147963D40C2}"/>
          </ac:grpSpMkLst>
        </pc:grpChg>
      </pc:sldChg>
      <pc:sldChg chg="modSp add mod modNotesTx">
        <pc:chgData name="Kate Townsend" userId="e1b856c4-b303-4237-8d8a-5b47fd348e4d" providerId="ADAL" clId="{23EA17A2-ADB4-4E41-B6A5-0B92C6900194}" dt="2021-10-26T12:50:50.902" v="4652" actId="33524"/>
        <pc:sldMkLst>
          <pc:docMk/>
          <pc:sldMk cId="2673931310" sldId="282"/>
        </pc:sldMkLst>
        <pc:spChg chg="mod">
          <ac:chgData name="Kate Townsend" userId="e1b856c4-b303-4237-8d8a-5b47fd348e4d" providerId="ADAL" clId="{23EA17A2-ADB4-4E41-B6A5-0B92C6900194}" dt="2021-10-26T12:50:50.902" v="4652" actId="33524"/>
          <ac:spMkLst>
            <pc:docMk/>
            <pc:sldMk cId="2673931310" sldId="282"/>
            <ac:spMk id="2" creationId="{8B32594A-D1BD-4AE0-AFF5-C1D2C717720F}"/>
          </ac:spMkLst>
        </pc:spChg>
        <pc:spChg chg="mod">
          <ac:chgData name="Kate Townsend" userId="e1b856c4-b303-4237-8d8a-5b47fd348e4d" providerId="ADAL" clId="{23EA17A2-ADB4-4E41-B6A5-0B92C6900194}" dt="2021-10-26T12:48:57.685" v="4595" actId="404"/>
          <ac:spMkLst>
            <pc:docMk/>
            <pc:sldMk cId="2673931310" sldId="282"/>
            <ac:spMk id="3" creationId="{701B9E85-DEDB-4A74-9954-9DFCB0D1B634}"/>
          </ac:spMkLst>
        </pc:spChg>
      </pc:sldChg>
      <pc:sldChg chg="new del">
        <pc:chgData name="Kate Townsend" userId="e1b856c4-b303-4237-8d8a-5b47fd348e4d" providerId="ADAL" clId="{23EA17A2-ADB4-4E41-B6A5-0B92C6900194}" dt="2021-10-26T12:51:09.825" v="4654" actId="680"/>
        <pc:sldMkLst>
          <pc:docMk/>
          <pc:sldMk cId="265115316" sldId="283"/>
        </pc:sldMkLst>
      </pc:sldChg>
      <pc:sldChg chg="modSp add mod ord modNotesTx">
        <pc:chgData name="Kate Townsend" userId="e1b856c4-b303-4237-8d8a-5b47fd348e4d" providerId="ADAL" clId="{23EA17A2-ADB4-4E41-B6A5-0B92C6900194}" dt="2021-12-16T10:11:02.979" v="12831" actId="207"/>
        <pc:sldMkLst>
          <pc:docMk/>
          <pc:sldMk cId="3164363752" sldId="283"/>
        </pc:sldMkLst>
        <pc:spChg chg="mod">
          <ac:chgData name="Kate Townsend" userId="e1b856c4-b303-4237-8d8a-5b47fd348e4d" providerId="ADAL" clId="{23EA17A2-ADB4-4E41-B6A5-0B92C6900194}" dt="2021-10-26T12:51:19.249" v="4665" actId="27636"/>
          <ac:spMkLst>
            <pc:docMk/>
            <pc:sldMk cId="3164363752" sldId="283"/>
            <ac:spMk id="2" creationId="{8B32594A-D1BD-4AE0-AFF5-C1D2C717720F}"/>
          </ac:spMkLst>
        </pc:spChg>
        <pc:spChg chg="mod">
          <ac:chgData name="Kate Townsend" userId="e1b856c4-b303-4237-8d8a-5b47fd348e4d" providerId="ADAL" clId="{23EA17A2-ADB4-4E41-B6A5-0B92C6900194}" dt="2021-12-16T10:11:02.979" v="12831" actId="207"/>
          <ac:spMkLst>
            <pc:docMk/>
            <pc:sldMk cId="3164363752" sldId="283"/>
            <ac:spMk id="3" creationId="{701B9E85-DEDB-4A74-9954-9DFCB0D1B634}"/>
          </ac:spMkLst>
        </pc:spChg>
      </pc:sldChg>
      <pc:sldChg chg="modSp add mod modNotesTx">
        <pc:chgData name="Kate Townsend" userId="e1b856c4-b303-4237-8d8a-5b47fd348e4d" providerId="ADAL" clId="{23EA17A2-ADB4-4E41-B6A5-0B92C6900194}" dt="2021-11-18T10:27:46.631" v="9152" actId="20577"/>
        <pc:sldMkLst>
          <pc:docMk/>
          <pc:sldMk cId="4279521789" sldId="284"/>
        </pc:sldMkLst>
        <pc:spChg chg="mod">
          <ac:chgData name="Kate Townsend" userId="e1b856c4-b303-4237-8d8a-5b47fd348e4d" providerId="ADAL" clId="{23EA17A2-ADB4-4E41-B6A5-0B92C6900194}" dt="2021-10-26T12:52:20.307" v="4714" actId="790"/>
          <ac:spMkLst>
            <pc:docMk/>
            <pc:sldMk cId="4279521789" sldId="284"/>
            <ac:spMk id="2" creationId="{8B32594A-D1BD-4AE0-AFF5-C1D2C717720F}"/>
          </ac:spMkLst>
        </pc:spChg>
        <pc:spChg chg="mod">
          <ac:chgData name="Kate Townsend" userId="e1b856c4-b303-4237-8d8a-5b47fd348e4d" providerId="ADAL" clId="{23EA17A2-ADB4-4E41-B6A5-0B92C6900194}" dt="2021-10-26T12:51:48.188" v="4705" actId="20577"/>
          <ac:spMkLst>
            <pc:docMk/>
            <pc:sldMk cId="4279521789" sldId="284"/>
            <ac:spMk id="3" creationId="{701B9E85-DEDB-4A74-9954-9DFCB0D1B634}"/>
          </ac:spMkLst>
        </pc:spChg>
      </pc:sldChg>
      <pc:sldChg chg="modSp add mod modNotesTx">
        <pc:chgData name="Kate Townsend" userId="e1b856c4-b303-4237-8d8a-5b47fd348e4d" providerId="ADAL" clId="{23EA17A2-ADB4-4E41-B6A5-0B92C6900194}" dt="2021-10-27T09:59:16.727" v="4731"/>
        <pc:sldMkLst>
          <pc:docMk/>
          <pc:sldMk cId="1504500106" sldId="285"/>
        </pc:sldMkLst>
        <pc:spChg chg="mod">
          <ac:chgData name="Kate Townsend" userId="e1b856c4-b303-4237-8d8a-5b47fd348e4d" providerId="ADAL" clId="{23EA17A2-ADB4-4E41-B6A5-0B92C6900194}" dt="2021-10-26T13:29:40.589" v="4729" actId="27636"/>
          <ac:spMkLst>
            <pc:docMk/>
            <pc:sldMk cId="1504500106" sldId="285"/>
            <ac:spMk id="2" creationId="{8B32594A-D1BD-4AE0-AFF5-C1D2C717720F}"/>
          </ac:spMkLst>
        </pc:spChg>
        <pc:spChg chg="mod">
          <ac:chgData name="Kate Townsend" userId="e1b856c4-b303-4237-8d8a-5b47fd348e4d" providerId="ADAL" clId="{23EA17A2-ADB4-4E41-B6A5-0B92C6900194}" dt="2021-10-26T13:29:24.174" v="4720" actId="20577"/>
          <ac:spMkLst>
            <pc:docMk/>
            <pc:sldMk cId="1504500106" sldId="285"/>
            <ac:spMk id="3" creationId="{701B9E85-DEDB-4A74-9954-9DFCB0D1B634}"/>
          </ac:spMkLst>
        </pc:spChg>
      </pc:sldChg>
      <pc:sldChg chg="modSp add mod modNotesTx">
        <pc:chgData name="Kate Townsend" userId="e1b856c4-b303-4237-8d8a-5b47fd348e4d" providerId="ADAL" clId="{23EA17A2-ADB4-4E41-B6A5-0B92C6900194}" dt="2021-11-24T11:23:58.820" v="11883" actId="20577"/>
        <pc:sldMkLst>
          <pc:docMk/>
          <pc:sldMk cId="1716987843" sldId="286"/>
        </pc:sldMkLst>
        <pc:spChg chg="mod">
          <ac:chgData name="Kate Townsend" userId="e1b856c4-b303-4237-8d8a-5b47fd348e4d" providerId="ADAL" clId="{23EA17A2-ADB4-4E41-B6A5-0B92C6900194}" dt="2021-11-24T11:23:58.820" v="11883" actId="20577"/>
          <ac:spMkLst>
            <pc:docMk/>
            <pc:sldMk cId="1716987843" sldId="286"/>
            <ac:spMk id="2" creationId="{44A3DAB5-79DD-4A2B-A906-A486C8D1CA6A}"/>
          </ac:spMkLst>
        </pc:spChg>
      </pc:sldChg>
      <pc:sldChg chg="modSp add del mod modNotesTx">
        <pc:chgData name="Kate Townsend" userId="e1b856c4-b303-4237-8d8a-5b47fd348e4d" providerId="ADAL" clId="{23EA17A2-ADB4-4E41-B6A5-0B92C6900194}" dt="2021-10-27T12:56:23.136" v="6082" actId="2696"/>
        <pc:sldMkLst>
          <pc:docMk/>
          <pc:sldMk cId="2167487464" sldId="287"/>
        </pc:sldMkLst>
        <pc:spChg chg="mod">
          <ac:chgData name="Kate Townsend" userId="e1b856c4-b303-4237-8d8a-5b47fd348e4d" providerId="ADAL" clId="{23EA17A2-ADB4-4E41-B6A5-0B92C6900194}" dt="2021-10-27T12:32:43.389" v="4930" actId="1076"/>
          <ac:spMkLst>
            <pc:docMk/>
            <pc:sldMk cId="2167487464" sldId="287"/>
            <ac:spMk id="2" creationId="{44A3DAB5-79DD-4A2B-A906-A486C8D1CA6A}"/>
          </ac:spMkLst>
        </pc:spChg>
        <pc:spChg chg="mod">
          <ac:chgData name="Kate Townsend" userId="e1b856c4-b303-4237-8d8a-5b47fd348e4d" providerId="ADAL" clId="{23EA17A2-ADB4-4E41-B6A5-0B92C6900194}" dt="2021-10-27T12:49:05.964" v="5516" actId="20577"/>
          <ac:spMkLst>
            <pc:docMk/>
            <pc:sldMk cId="2167487464" sldId="287"/>
            <ac:spMk id="3" creationId="{939AA2B4-C79F-4271-8430-AB4F3293FC19}"/>
          </ac:spMkLst>
        </pc:spChg>
      </pc:sldChg>
      <pc:sldChg chg="addSp delSp modSp add mod modNotesTx">
        <pc:chgData name="Kate Townsend" userId="e1b856c4-b303-4237-8d8a-5b47fd348e4d" providerId="ADAL" clId="{23EA17A2-ADB4-4E41-B6A5-0B92C6900194}" dt="2021-11-24T14:28:29.421" v="12737" actId="33524"/>
        <pc:sldMkLst>
          <pc:docMk/>
          <pc:sldMk cId="2475152565" sldId="288"/>
        </pc:sldMkLst>
        <pc:spChg chg="add mod">
          <ac:chgData name="Kate Townsend" userId="e1b856c4-b303-4237-8d8a-5b47fd348e4d" providerId="ADAL" clId="{23EA17A2-ADB4-4E41-B6A5-0B92C6900194}" dt="2021-11-24T14:28:29.421" v="12737" actId="33524"/>
          <ac:spMkLst>
            <pc:docMk/>
            <pc:sldMk cId="2475152565" sldId="288"/>
            <ac:spMk id="2" creationId="{6F4C9692-F343-47CC-B930-D9962DBE59F6}"/>
          </ac:spMkLst>
        </pc:spChg>
        <pc:spChg chg="del mod">
          <ac:chgData name="Kate Townsend" userId="e1b856c4-b303-4237-8d8a-5b47fd348e4d" providerId="ADAL" clId="{23EA17A2-ADB4-4E41-B6A5-0B92C6900194}" dt="2021-11-11T14:27:15.894" v="8851" actId="478"/>
          <ac:spMkLst>
            <pc:docMk/>
            <pc:sldMk cId="2475152565" sldId="288"/>
            <ac:spMk id="2" creationId="{8F7F3E9A-F345-4180-9141-84739F376C74}"/>
          </ac:spMkLst>
        </pc:spChg>
        <pc:spChg chg="mod">
          <ac:chgData name="Kate Townsend" userId="e1b856c4-b303-4237-8d8a-5b47fd348e4d" providerId="ADAL" clId="{23EA17A2-ADB4-4E41-B6A5-0B92C6900194}" dt="2021-11-24T14:22:56.860" v="12631" actId="207"/>
          <ac:spMkLst>
            <pc:docMk/>
            <pc:sldMk cId="2475152565" sldId="288"/>
            <ac:spMk id="3" creationId="{B5758B0B-00F0-49BA-B724-4B00B5F5EC20}"/>
          </ac:spMkLst>
        </pc:spChg>
        <pc:picChg chg="add del mod">
          <ac:chgData name="Kate Townsend" userId="e1b856c4-b303-4237-8d8a-5b47fd348e4d" providerId="ADAL" clId="{23EA17A2-ADB4-4E41-B6A5-0B92C6900194}" dt="2021-11-18T10:39:03.933" v="9357" actId="478"/>
          <ac:picMkLst>
            <pc:docMk/>
            <pc:sldMk cId="2475152565" sldId="288"/>
            <ac:picMk id="5" creationId="{AFE0B1C1-764A-4C93-AF0B-DC8340A99F75}"/>
          </ac:picMkLst>
        </pc:picChg>
      </pc:sldChg>
      <pc:sldChg chg="modSp add mod modNotesTx">
        <pc:chgData name="Kate Townsend" userId="e1b856c4-b303-4237-8d8a-5b47fd348e4d" providerId="ADAL" clId="{23EA17A2-ADB4-4E41-B6A5-0B92C6900194}" dt="2021-11-08T09:21:33.601" v="7627" actId="20577"/>
        <pc:sldMkLst>
          <pc:docMk/>
          <pc:sldMk cId="3521040131" sldId="289"/>
        </pc:sldMkLst>
        <pc:spChg chg="mod">
          <ac:chgData name="Kate Townsend" userId="e1b856c4-b303-4237-8d8a-5b47fd348e4d" providerId="ADAL" clId="{23EA17A2-ADB4-4E41-B6A5-0B92C6900194}" dt="2021-11-08T09:19:22.791" v="7468" actId="20577"/>
          <ac:spMkLst>
            <pc:docMk/>
            <pc:sldMk cId="3521040131" sldId="289"/>
            <ac:spMk id="2" creationId="{1D67A466-B538-4B0F-91D6-E0D6A6C917C0}"/>
          </ac:spMkLst>
        </pc:spChg>
      </pc:sldChg>
      <pc:sldChg chg="modSp add del mod modNotesTx">
        <pc:chgData name="Kate Townsend" userId="e1b856c4-b303-4237-8d8a-5b47fd348e4d" providerId="ADAL" clId="{23EA17A2-ADB4-4E41-B6A5-0B92C6900194}" dt="2021-12-15T11:17:36.804" v="12804" actId="5793"/>
        <pc:sldMkLst>
          <pc:docMk/>
          <pc:sldMk cId="2701448678" sldId="290"/>
        </pc:sldMkLst>
        <pc:spChg chg="mod">
          <ac:chgData name="Kate Townsend" userId="e1b856c4-b303-4237-8d8a-5b47fd348e4d" providerId="ADAL" clId="{23EA17A2-ADB4-4E41-B6A5-0B92C6900194}" dt="2021-12-15T11:17:36.804" v="12804" actId="5793"/>
          <ac:spMkLst>
            <pc:docMk/>
            <pc:sldMk cId="2701448678" sldId="290"/>
            <ac:spMk id="2" creationId="{1D67A466-B538-4B0F-91D6-E0D6A6C917C0}"/>
          </ac:spMkLst>
        </pc:spChg>
        <pc:spChg chg="mod">
          <ac:chgData name="Kate Townsend" userId="e1b856c4-b303-4237-8d8a-5b47fd348e4d" providerId="ADAL" clId="{23EA17A2-ADB4-4E41-B6A5-0B92C6900194}" dt="2021-12-15T11:17:03.128" v="12795" actId="13926"/>
          <ac:spMkLst>
            <pc:docMk/>
            <pc:sldMk cId="2701448678" sldId="290"/>
            <ac:spMk id="3" creationId="{B57C3054-2509-4845-8E8B-CE7D789CD870}"/>
          </ac:spMkLst>
        </pc:spChg>
      </pc:sldChg>
      <pc:sldChg chg="modSp add mod modNotesTx">
        <pc:chgData name="Kate Townsend" userId="e1b856c4-b303-4237-8d8a-5b47fd348e4d" providerId="ADAL" clId="{23EA17A2-ADB4-4E41-B6A5-0B92C6900194}" dt="2021-12-15T11:27:46.284" v="12827" actId="20577"/>
        <pc:sldMkLst>
          <pc:docMk/>
          <pc:sldMk cId="3457733744" sldId="291"/>
        </pc:sldMkLst>
        <pc:spChg chg="mod">
          <ac:chgData name="Kate Townsend" userId="e1b856c4-b303-4237-8d8a-5b47fd348e4d" providerId="ADAL" clId="{23EA17A2-ADB4-4E41-B6A5-0B92C6900194}" dt="2021-12-15T11:27:34.978" v="12824" actId="207"/>
          <ac:spMkLst>
            <pc:docMk/>
            <pc:sldMk cId="3457733744" sldId="291"/>
            <ac:spMk id="2" creationId="{44A3DAB5-79DD-4A2B-A906-A486C8D1CA6A}"/>
          </ac:spMkLst>
        </pc:spChg>
        <pc:spChg chg="mod">
          <ac:chgData name="Kate Townsend" userId="e1b856c4-b303-4237-8d8a-5b47fd348e4d" providerId="ADAL" clId="{23EA17A2-ADB4-4E41-B6A5-0B92C6900194}" dt="2021-12-15T11:27:46.284" v="12827" actId="20577"/>
          <ac:spMkLst>
            <pc:docMk/>
            <pc:sldMk cId="3457733744" sldId="291"/>
            <ac:spMk id="3" creationId="{939AA2B4-C79F-4271-8430-AB4F3293FC19}"/>
          </ac:spMkLst>
        </pc:spChg>
      </pc:sldChg>
      <pc:sldChg chg="add">
        <pc:chgData name="Kate Townsend" userId="e1b856c4-b303-4237-8d8a-5b47fd348e4d" providerId="ADAL" clId="{23EA17A2-ADB4-4E41-B6A5-0B92C6900194}" dt="2021-11-18T10:38:57.871" v="9349" actId="2890"/>
        <pc:sldMkLst>
          <pc:docMk/>
          <pc:sldMk cId="1664172233" sldId="292"/>
        </pc:sldMkLst>
      </pc:sldChg>
      <pc:sldChg chg="addSp modSp add mod ord modNotesTx">
        <pc:chgData name="Kate Townsend" userId="e1b856c4-b303-4237-8d8a-5b47fd348e4d" providerId="ADAL" clId="{23EA17A2-ADB4-4E41-B6A5-0B92C6900194}" dt="2021-11-24T12:08:59.196" v="12543" actId="403"/>
        <pc:sldMkLst>
          <pc:docMk/>
          <pc:sldMk cId="3560113793" sldId="293"/>
        </pc:sldMkLst>
        <pc:spChg chg="mod">
          <ac:chgData name="Kate Townsend" userId="e1b856c4-b303-4237-8d8a-5b47fd348e4d" providerId="ADAL" clId="{23EA17A2-ADB4-4E41-B6A5-0B92C6900194}" dt="2021-11-18T10:50:47.980" v="9750" actId="20577"/>
          <ac:spMkLst>
            <pc:docMk/>
            <pc:sldMk cId="3560113793" sldId="293"/>
            <ac:spMk id="3" creationId="{B5758B0B-00F0-49BA-B724-4B00B5F5EC20}"/>
          </ac:spMkLst>
        </pc:spChg>
        <pc:spChg chg="add mod">
          <ac:chgData name="Kate Townsend" userId="e1b856c4-b303-4237-8d8a-5b47fd348e4d" providerId="ADAL" clId="{23EA17A2-ADB4-4E41-B6A5-0B92C6900194}" dt="2021-11-24T12:08:59.196" v="12543" actId="403"/>
          <ac:spMkLst>
            <pc:docMk/>
            <pc:sldMk cId="3560113793" sldId="293"/>
            <ac:spMk id="4" creationId="{C23BE531-813C-4F76-8EF4-0ED5C0C3FDA9}"/>
          </ac:spMkLst>
        </pc:spChg>
      </pc:sldChg>
      <pc:sldChg chg="modSp add mod">
        <pc:chgData name="Kate Townsend" userId="e1b856c4-b303-4237-8d8a-5b47fd348e4d" providerId="ADAL" clId="{23EA17A2-ADB4-4E41-B6A5-0B92C6900194}" dt="2021-11-24T11:19:10.074" v="11607" actId="20577"/>
        <pc:sldMkLst>
          <pc:docMk/>
          <pc:sldMk cId="461031836" sldId="294"/>
        </pc:sldMkLst>
        <pc:spChg chg="mod">
          <ac:chgData name="Kate Townsend" userId="e1b856c4-b303-4237-8d8a-5b47fd348e4d" providerId="ADAL" clId="{23EA17A2-ADB4-4E41-B6A5-0B92C6900194}" dt="2021-11-24T11:19:10.074" v="11607" actId="20577"/>
          <ac:spMkLst>
            <pc:docMk/>
            <pc:sldMk cId="461031836" sldId="294"/>
            <ac:spMk id="2" creationId="{8B32594A-D1BD-4AE0-AFF5-C1D2C717720F}"/>
          </ac:spMkLst>
        </pc:spChg>
      </pc:sldChg>
      <pc:sldChg chg="new del ord">
        <pc:chgData name="Kate Townsend" userId="e1b856c4-b303-4237-8d8a-5b47fd348e4d" providerId="ADAL" clId="{23EA17A2-ADB4-4E41-B6A5-0B92C6900194}" dt="2021-11-18T11:18:50.229" v="10138" actId="2696"/>
        <pc:sldMkLst>
          <pc:docMk/>
          <pc:sldMk cId="1668327799" sldId="294"/>
        </pc:sldMkLst>
      </pc:sldChg>
      <pc:sldChg chg="modSp add mod">
        <pc:chgData name="Kate Townsend" userId="e1b856c4-b303-4237-8d8a-5b47fd348e4d" providerId="ADAL" clId="{23EA17A2-ADB4-4E41-B6A5-0B92C6900194}" dt="2021-11-24T11:14:11.683" v="11341" actId="113"/>
        <pc:sldMkLst>
          <pc:docMk/>
          <pc:sldMk cId="3534439757" sldId="295"/>
        </pc:sldMkLst>
        <pc:spChg chg="mod">
          <ac:chgData name="Kate Townsend" userId="e1b856c4-b303-4237-8d8a-5b47fd348e4d" providerId="ADAL" clId="{23EA17A2-ADB4-4E41-B6A5-0B92C6900194}" dt="2021-11-24T11:14:11.683" v="11341" actId="113"/>
          <ac:spMkLst>
            <pc:docMk/>
            <pc:sldMk cId="3534439757" sldId="295"/>
            <ac:spMk id="2" creationId="{8B32594A-D1BD-4AE0-AFF5-C1D2C717720F}"/>
          </ac:spMkLst>
        </pc:spChg>
      </pc:sldChg>
      <pc:sldChg chg="modSp add mod modNotesTx">
        <pc:chgData name="Kate Townsend" userId="e1b856c4-b303-4237-8d8a-5b47fd348e4d" providerId="ADAL" clId="{23EA17A2-ADB4-4E41-B6A5-0B92C6900194}" dt="2021-11-24T13:36:44.623" v="12547" actId="20577"/>
        <pc:sldMkLst>
          <pc:docMk/>
          <pc:sldMk cId="4127570683" sldId="296"/>
        </pc:sldMkLst>
        <pc:spChg chg="mod">
          <ac:chgData name="Kate Townsend" userId="e1b856c4-b303-4237-8d8a-5b47fd348e4d" providerId="ADAL" clId="{23EA17A2-ADB4-4E41-B6A5-0B92C6900194}" dt="2021-11-24T11:22:22.610" v="11840" actId="113"/>
          <ac:spMkLst>
            <pc:docMk/>
            <pc:sldMk cId="4127570683" sldId="296"/>
            <ac:spMk id="2" creationId="{8B32594A-D1BD-4AE0-AFF5-C1D2C717720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D1CDCA1-395B-481B-ACD4-DF6D2F0A77A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4312042-895E-4F15-AEAF-FF8D4395E2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4E7A63-93C9-44A9-9354-AF4FF0C00ECE}" type="datetimeFigureOut">
              <a:rPr lang="en-GB" smtClean="0"/>
              <a:t>09/05/2022</a:t>
            </a:fld>
            <a:endParaRPr lang="en-GB"/>
          </a:p>
        </p:txBody>
      </p:sp>
      <p:sp>
        <p:nvSpPr>
          <p:cNvPr id="4" name="Footer Placeholder 3">
            <a:extLst>
              <a:ext uri="{FF2B5EF4-FFF2-40B4-BE49-F238E27FC236}">
                <a16:creationId xmlns:a16="http://schemas.microsoft.com/office/drawing/2014/main" id="{0A9CA5A9-605B-4BAE-9ACB-B3669FCF0D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2E44A73-621B-4888-9AAF-218479327D7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C79791-496A-4044-A11A-B4260E2CAE2F}" type="slidenum">
              <a:rPr lang="en-GB" smtClean="0"/>
              <a:t>‹#›</a:t>
            </a:fld>
            <a:endParaRPr lang="en-GB"/>
          </a:p>
        </p:txBody>
      </p:sp>
    </p:spTree>
    <p:extLst>
      <p:ext uri="{BB962C8B-B14F-4D97-AF65-F5344CB8AC3E}">
        <p14:creationId xmlns:p14="http://schemas.microsoft.com/office/powerpoint/2010/main" val="26867507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3825E-7857-4A1E-B2CD-AAB4CF7BC993}" type="datetimeFigureOut">
              <a:rPr lang="en-GB" smtClean="0"/>
              <a:t>09/05/2022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89916-900E-4316-BEFC-21D65623E0A2}" type="slidenum">
              <a:rPr lang="en-GB" smtClean="0"/>
              <a:t>‹#›</a:t>
            </a:fld>
            <a:endParaRPr lang="en-GB"/>
          </a:p>
        </p:txBody>
      </p:sp>
    </p:spTree>
    <p:extLst>
      <p:ext uri="{BB962C8B-B14F-4D97-AF65-F5344CB8AC3E}">
        <p14:creationId xmlns:p14="http://schemas.microsoft.com/office/powerpoint/2010/main" val="2607110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dirty="0"/>
          </a:p>
          <a:p>
            <a:pPr marL="0" indent="0" algn="l">
              <a:buFont typeface="Arial" panose="020B0604020202020204" pitchFamily="34" charset="0"/>
              <a:buNone/>
            </a:pPr>
            <a:endParaRPr lang="en-GB" dirty="0"/>
          </a:p>
          <a:p>
            <a:pPr marL="0" indent="0" algn="l">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2</a:t>
            </a:fld>
            <a:endParaRPr lang="en-GB"/>
          </a:p>
        </p:txBody>
      </p:sp>
    </p:spTree>
    <p:extLst>
      <p:ext uri="{BB962C8B-B14F-4D97-AF65-F5344CB8AC3E}">
        <p14:creationId xmlns:p14="http://schemas.microsoft.com/office/powerpoint/2010/main" val="2509670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t>
            </a:r>
            <a:r>
              <a:rPr lang="en-US" b="1" dirty="0"/>
              <a:t>recommend</a:t>
            </a:r>
            <a:r>
              <a:rPr lang="en-US" dirty="0"/>
              <a:t> the following people should be considered for involvement in CMHF or multi-disciplinary recovery meetings. This list is not mandatory, but a suggestion of who could be involved.</a:t>
            </a:r>
            <a:endParaRPr lang="en-GB"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Ideally, dedicated administrative support, or a CMHF administrator should be in place to oversee the CMHF process and ensure the process is managed effectively</a:t>
            </a:r>
          </a:p>
          <a:p>
            <a:pPr marL="171450" indent="-171450">
              <a:buFont typeface="Arial" panose="020B0604020202020204" pitchFamily="34" charset="0"/>
              <a:buChar char="•"/>
            </a:pPr>
            <a:r>
              <a:rPr lang="en-US" dirty="0"/>
              <a:t>It is acknowledged that it can be difficult to coordinate attendance by all of the necessary professionals. Mental health services in prisons should have technology available to them to enable contributions from the required professionals, such as video-conferencing facilities. The ongoing COVID-19 crisis has led to a rapid expansion of video conferencing technology making links with community services much easier.</a:t>
            </a:r>
          </a:p>
        </p:txBody>
      </p:sp>
      <p:sp>
        <p:nvSpPr>
          <p:cNvPr id="4" name="Slide Number Placeholder 3"/>
          <p:cNvSpPr>
            <a:spLocks noGrp="1"/>
          </p:cNvSpPr>
          <p:nvPr>
            <p:ph type="sldNum" sz="quarter" idx="5"/>
          </p:nvPr>
        </p:nvSpPr>
        <p:spPr/>
        <p:txBody>
          <a:bodyPr/>
          <a:lstStyle/>
          <a:p>
            <a:fld id="{6FD89916-900E-4316-BEFC-21D65623E0A2}" type="slidenum">
              <a:rPr lang="en-GB" smtClean="0"/>
              <a:t>11</a:t>
            </a:fld>
            <a:endParaRPr lang="en-GB"/>
          </a:p>
        </p:txBody>
      </p:sp>
    </p:spTree>
    <p:extLst>
      <p:ext uri="{BB962C8B-B14F-4D97-AF65-F5344CB8AC3E}">
        <p14:creationId xmlns:p14="http://schemas.microsoft.com/office/powerpoint/2010/main" val="36986013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12</a:t>
            </a:fld>
            <a:endParaRPr lang="en-GB"/>
          </a:p>
        </p:txBody>
      </p:sp>
    </p:spTree>
    <p:extLst>
      <p:ext uri="{BB962C8B-B14F-4D97-AF65-F5344CB8AC3E}">
        <p14:creationId xmlns:p14="http://schemas.microsoft.com/office/powerpoint/2010/main" val="14803145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13</a:t>
            </a:fld>
            <a:endParaRPr lang="en-GB"/>
          </a:p>
        </p:txBody>
      </p:sp>
    </p:spTree>
    <p:extLst>
      <p:ext uri="{BB962C8B-B14F-4D97-AF65-F5344CB8AC3E}">
        <p14:creationId xmlns:p14="http://schemas.microsoft.com/office/powerpoint/2010/main" val="5911242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copy and pasting</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14</a:t>
            </a:fld>
            <a:endParaRPr lang="en-GB"/>
          </a:p>
        </p:txBody>
      </p:sp>
    </p:spTree>
    <p:extLst>
      <p:ext uri="{BB962C8B-B14F-4D97-AF65-F5344CB8AC3E}">
        <p14:creationId xmlns:p14="http://schemas.microsoft.com/office/powerpoint/2010/main" val="29917327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GB" sz="2000" dirty="0">
                <a:latin typeface="Arial" panose="020B0604020202020204" pitchFamily="34" charset="0"/>
                <a:cs typeface="Arial" panose="020B0604020202020204" pitchFamily="34" charset="0"/>
              </a:rPr>
              <a:t>Standards:</a:t>
            </a:r>
          </a:p>
          <a:p>
            <a:r>
              <a:rPr lang="en-GB" sz="2000" dirty="0">
                <a:latin typeface="Arial" panose="020B0604020202020204" pitchFamily="34" charset="0"/>
                <a:cs typeface="Arial" panose="020B0604020202020204" pitchFamily="34" charset="0"/>
              </a:rPr>
              <a:t>Clearly describe what the desired or anticipated change will be or what the intervention is intended to achieve -</a:t>
            </a:r>
          </a:p>
          <a:p>
            <a:r>
              <a:rPr lang="en-GB" sz="2000" dirty="0">
                <a:latin typeface="Arial" panose="020B0604020202020204" pitchFamily="34" charset="0"/>
                <a:cs typeface="Arial" panose="020B0604020202020204" pitchFamily="34" charset="0"/>
              </a:rPr>
              <a:t>Be personalised: Where possible desired outcomes are defined by the patient</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Measurable (able to be scored)</a:t>
            </a:r>
          </a:p>
          <a:p>
            <a:r>
              <a:rPr lang="en-GB" sz="2000" dirty="0">
                <a:latin typeface="Arial" panose="020B0604020202020204" pitchFamily="34" charset="0"/>
                <a:cs typeface="Arial" panose="020B0604020202020204" pitchFamily="34" charset="0"/>
              </a:rPr>
              <a:t>Examples – </a:t>
            </a:r>
          </a:p>
          <a:p>
            <a:pPr lvl="1"/>
            <a:r>
              <a:rPr lang="en-GB" sz="2000" dirty="0">
                <a:latin typeface="Arial" panose="020B0604020202020204" pitchFamily="34" charset="0"/>
                <a:cs typeface="Arial" panose="020B0604020202020204" pitchFamily="34" charset="0"/>
              </a:rPr>
              <a:t>Sarah wants to be able to cope better when she/he hear voices</a:t>
            </a:r>
          </a:p>
          <a:p>
            <a:pPr lvl="1"/>
            <a:r>
              <a:rPr lang="en-GB" sz="2000" dirty="0">
                <a:latin typeface="Arial" panose="020B0604020202020204" pitchFamily="34" charset="0"/>
                <a:cs typeface="Arial" panose="020B0604020202020204" pitchFamily="34" charset="0"/>
              </a:rPr>
              <a:t>Sarah would like to develop coping strategies that she can use when she feels angry</a:t>
            </a:r>
          </a:p>
          <a:p>
            <a:pPr lvl="1"/>
            <a:r>
              <a:rPr lang="en-GB" sz="2000" dirty="0">
                <a:latin typeface="Arial" panose="020B0604020202020204" pitchFamily="34" charset="0"/>
                <a:cs typeface="Arial" panose="020B0604020202020204" pitchFamily="34" charset="0"/>
              </a:rPr>
              <a:t>You have said that you want to be able to sleep for 6 hours a night instead of 2</a:t>
            </a:r>
          </a:p>
          <a:p>
            <a:pPr lvl="1"/>
            <a:r>
              <a:rPr lang="en-GB" sz="2000" dirty="0">
                <a:latin typeface="Arial" panose="020B0604020202020204" pitchFamily="34" charset="0"/>
                <a:cs typeface="Arial" panose="020B0604020202020204" pitchFamily="34" charset="0"/>
              </a:rPr>
              <a:t>You would like to loose 4lb over the next 4 weeks</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15</a:t>
            </a:fld>
            <a:endParaRPr lang="en-GB"/>
          </a:p>
        </p:txBody>
      </p:sp>
    </p:spTree>
    <p:extLst>
      <p:ext uri="{BB962C8B-B14F-4D97-AF65-F5344CB8AC3E}">
        <p14:creationId xmlns:p14="http://schemas.microsoft.com/office/powerpoint/2010/main" val="2465011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16</a:t>
            </a:fld>
            <a:endParaRPr lang="en-GB"/>
          </a:p>
        </p:txBody>
      </p:sp>
    </p:spTree>
    <p:extLst>
      <p:ext uri="{BB962C8B-B14F-4D97-AF65-F5344CB8AC3E}">
        <p14:creationId xmlns:p14="http://schemas.microsoft.com/office/powerpoint/2010/main" val="484957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service-user defined CPA standards (2010) designed to encourage patients to take ownership of their care are difficult to implement in a prison setting. The following standards should be adopted, where possible:</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17</a:t>
            </a:fld>
            <a:endParaRPr lang="en-GB"/>
          </a:p>
        </p:txBody>
      </p:sp>
    </p:spTree>
    <p:extLst>
      <p:ext uri="{BB962C8B-B14F-4D97-AF65-F5344CB8AC3E}">
        <p14:creationId xmlns:p14="http://schemas.microsoft.com/office/powerpoint/2010/main" val="4294051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18</a:t>
            </a:fld>
            <a:endParaRPr lang="en-GB"/>
          </a:p>
        </p:txBody>
      </p:sp>
    </p:spTree>
    <p:extLst>
      <p:ext uri="{BB962C8B-B14F-4D97-AF65-F5344CB8AC3E}">
        <p14:creationId xmlns:p14="http://schemas.microsoft.com/office/powerpoint/2010/main" val="19494025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advanced statement is a </a:t>
            </a:r>
            <a:r>
              <a:rPr lang="en-US" b="0" i="0" dirty="0">
                <a:solidFill>
                  <a:srgbClr val="111111"/>
                </a:solidFill>
                <a:effectLst/>
                <a:latin typeface="Roboto" panose="02000000000000000000" pitchFamily="2" charset="0"/>
              </a:rPr>
              <a:t>general statement about anything that is important to patients in relation to their future treatment and wellbeing. They can use it to express their preferences for care or to detail any values or beliefs that inform the decisions they make.</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19</a:t>
            </a:fld>
            <a:endParaRPr lang="en-GB"/>
          </a:p>
        </p:txBody>
      </p:sp>
    </p:spTree>
    <p:extLst>
      <p:ext uri="{BB962C8B-B14F-4D97-AF65-F5344CB8AC3E}">
        <p14:creationId xmlns:p14="http://schemas.microsoft.com/office/powerpoint/2010/main" val="40195247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language / accessibility</a:t>
            </a:r>
          </a:p>
          <a:p>
            <a:r>
              <a:rPr lang="en-US" dirty="0"/>
              <a:t>SIM meetings – clear action planning</a:t>
            </a:r>
          </a:p>
        </p:txBody>
      </p:sp>
      <p:sp>
        <p:nvSpPr>
          <p:cNvPr id="4" name="Slide Number Placeholder 3"/>
          <p:cNvSpPr>
            <a:spLocks noGrp="1"/>
          </p:cNvSpPr>
          <p:nvPr>
            <p:ph type="sldNum" sz="quarter" idx="5"/>
          </p:nvPr>
        </p:nvSpPr>
        <p:spPr/>
        <p:txBody>
          <a:bodyPr/>
          <a:lstStyle/>
          <a:p>
            <a:fld id="{6FD89916-900E-4316-BEFC-21D65623E0A2}" type="slidenum">
              <a:rPr lang="en-GB" smtClean="0"/>
              <a:t>20</a:t>
            </a:fld>
            <a:endParaRPr lang="en-GB"/>
          </a:p>
        </p:txBody>
      </p:sp>
    </p:spTree>
    <p:extLst>
      <p:ext uri="{BB962C8B-B14F-4D97-AF65-F5344CB8AC3E}">
        <p14:creationId xmlns:p14="http://schemas.microsoft.com/office/powerpoint/2010/main" val="1942970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dirty="0"/>
          </a:p>
          <a:p>
            <a:pPr marL="0" indent="0" algn="l">
              <a:buFont typeface="Arial" panose="020B0604020202020204" pitchFamily="34" charset="0"/>
              <a:buNone/>
            </a:pPr>
            <a:endParaRPr lang="en-GB" dirty="0"/>
          </a:p>
          <a:p>
            <a:pPr marL="0" indent="0" algn="l">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3</a:t>
            </a:fld>
            <a:endParaRPr lang="en-GB"/>
          </a:p>
        </p:txBody>
      </p:sp>
    </p:spTree>
    <p:extLst>
      <p:ext uri="{BB962C8B-B14F-4D97-AF65-F5344CB8AC3E}">
        <p14:creationId xmlns:p14="http://schemas.microsoft.com/office/powerpoint/2010/main" val="21041773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Breakout rooms – smaller group discussions</a:t>
            </a:r>
          </a:p>
        </p:txBody>
      </p:sp>
      <p:sp>
        <p:nvSpPr>
          <p:cNvPr id="4" name="Slide Number Placeholder 3"/>
          <p:cNvSpPr>
            <a:spLocks noGrp="1"/>
          </p:cNvSpPr>
          <p:nvPr>
            <p:ph type="sldNum" sz="quarter" idx="5"/>
          </p:nvPr>
        </p:nvSpPr>
        <p:spPr/>
        <p:txBody>
          <a:bodyPr/>
          <a:lstStyle/>
          <a:p>
            <a:fld id="{6FD89916-900E-4316-BEFC-21D65623E0A2}" type="slidenum">
              <a:rPr lang="en-GB" smtClean="0"/>
              <a:t>21</a:t>
            </a:fld>
            <a:endParaRPr lang="en-GB"/>
          </a:p>
        </p:txBody>
      </p:sp>
    </p:spTree>
    <p:extLst>
      <p:ext uri="{BB962C8B-B14F-4D97-AF65-F5344CB8AC3E}">
        <p14:creationId xmlns:p14="http://schemas.microsoft.com/office/powerpoint/2010/main" val="1515335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through </a:t>
            </a:r>
            <a:r>
              <a:rPr lang="en-US"/>
              <a:t>the CPA/CMHF </a:t>
            </a:r>
            <a:r>
              <a:rPr lang="en-US" dirty="0"/>
              <a:t>passport example.</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22</a:t>
            </a:fld>
            <a:endParaRPr lang="en-GB"/>
          </a:p>
        </p:txBody>
      </p:sp>
    </p:spTree>
    <p:extLst>
      <p:ext uri="{BB962C8B-B14F-4D97-AF65-F5344CB8AC3E}">
        <p14:creationId xmlns:p14="http://schemas.microsoft.com/office/powerpoint/2010/main" val="26169029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Robust mechanisms for transferring</a:t>
            </a:r>
          </a:p>
          <a:p>
            <a:pPr marL="171450" indent="-171450">
              <a:buFont typeface="Arial" panose="020B0604020202020204" pitchFamily="34" charset="0"/>
              <a:buChar char="•"/>
            </a:pPr>
            <a:r>
              <a:rPr lang="en-US" dirty="0"/>
              <a:t>Continuity of care, and supply of psychotropic medication</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23</a:t>
            </a:fld>
            <a:endParaRPr lang="en-GB"/>
          </a:p>
        </p:txBody>
      </p:sp>
    </p:spTree>
    <p:extLst>
      <p:ext uri="{BB962C8B-B14F-4D97-AF65-F5344CB8AC3E}">
        <p14:creationId xmlns:p14="http://schemas.microsoft.com/office/powerpoint/2010/main" val="11613152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D89916-900E-4316-BEFC-21D65623E0A2}" type="slidenum">
              <a:rPr lang="en-GB" smtClean="0"/>
              <a:t>24</a:t>
            </a:fld>
            <a:endParaRPr lang="en-GB"/>
          </a:p>
        </p:txBody>
      </p:sp>
    </p:spTree>
    <p:extLst>
      <p:ext uri="{BB962C8B-B14F-4D97-AF65-F5344CB8AC3E}">
        <p14:creationId xmlns:p14="http://schemas.microsoft.com/office/powerpoint/2010/main" val="25945930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D89916-900E-4316-BEFC-21D65623E0A2}" type="slidenum">
              <a:rPr lang="en-GB" smtClean="0"/>
              <a:t>25</a:t>
            </a:fld>
            <a:endParaRPr lang="en-GB"/>
          </a:p>
        </p:txBody>
      </p:sp>
    </p:spTree>
    <p:extLst>
      <p:ext uri="{BB962C8B-B14F-4D97-AF65-F5344CB8AC3E}">
        <p14:creationId xmlns:p14="http://schemas.microsoft.com/office/powerpoint/2010/main" val="20980640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highlight>
                <a:srgbClr val="FFFF00"/>
              </a:highlight>
            </a:endParaRPr>
          </a:p>
        </p:txBody>
      </p:sp>
      <p:sp>
        <p:nvSpPr>
          <p:cNvPr id="4" name="Slide Number Placeholder 3"/>
          <p:cNvSpPr>
            <a:spLocks noGrp="1"/>
          </p:cNvSpPr>
          <p:nvPr>
            <p:ph type="sldNum" sz="quarter" idx="5"/>
          </p:nvPr>
        </p:nvSpPr>
        <p:spPr/>
        <p:txBody>
          <a:bodyPr/>
          <a:lstStyle/>
          <a:p>
            <a:fld id="{6FD89916-900E-4316-BEFC-21D65623E0A2}" type="slidenum">
              <a:rPr lang="en-GB" smtClean="0"/>
              <a:t>26</a:t>
            </a:fld>
            <a:endParaRPr lang="en-GB"/>
          </a:p>
        </p:txBody>
      </p:sp>
    </p:spTree>
    <p:extLst>
      <p:ext uri="{BB962C8B-B14F-4D97-AF65-F5344CB8AC3E}">
        <p14:creationId xmlns:p14="http://schemas.microsoft.com/office/powerpoint/2010/main" val="990177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1F497D"/>
                </a:solidFill>
                <a:effectLst/>
                <a:latin typeface="Calibri" panose="020F0502020204030204" pitchFamily="34" charset="0"/>
                <a:ea typeface="Calibri" panose="020F0502020204030204" pitchFamily="34" charset="0"/>
              </a:rPr>
              <a:t>Overall, this example highlights the importance of community teams initiating contact with the prison mental health team. This being as the individual may not present as mentally unwell during those initial first days in custody and therefore not referred to the mental health team ‘slipping through the net’ or not coming to the attention of services until they are in a crisis. The forward thinking of the community team to 1) make contact with the prison and 2) inform the new team of the change meant that H received the most appropriate and informed care. It enabled a smooth transition between the 3 services and strengthened the reputations of those services involved. </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27</a:t>
            </a:fld>
            <a:endParaRPr lang="en-GB"/>
          </a:p>
        </p:txBody>
      </p:sp>
    </p:spTree>
    <p:extLst>
      <p:ext uri="{BB962C8B-B14F-4D97-AF65-F5344CB8AC3E}">
        <p14:creationId xmlns:p14="http://schemas.microsoft.com/office/powerpoint/2010/main" val="419414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dirty="0"/>
          </a:p>
          <a:p>
            <a:pPr marL="0" indent="0" algn="l">
              <a:buFont typeface="Arial" panose="020B0604020202020204" pitchFamily="34" charset="0"/>
              <a:buNone/>
            </a:pP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4</a:t>
            </a:fld>
            <a:endParaRPr lang="en-GB"/>
          </a:p>
        </p:txBody>
      </p:sp>
    </p:spTree>
    <p:extLst>
      <p:ext uri="{BB962C8B-B14F-4D97-AF65-F5344CB8AC3E}">
        <p14:creationId xmlns:p14="http://schemas.microsoft.com/office/powerpoint/2010/main" val="2916911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l">
              <a:buFont typeface="Arial" panose="020B0604020202020204" pitchFamily="34" charset="0"/>
              <a:buChar char="•"/>
            </a:pPr>
            <a:r>
              <a:rPr lang="en-US" dirty="0"/>
              <a:t>Although the names are different, the underlying aims and basic principles are the same. Community Mental Health Framework was published in 2019 to replace ‘CPA’ in England, but has trained its sound theoretical principles based on good care coordination and high-quality care planning.</a:t>
            </a:r>
          </a:p>
          <a:p>
            <a:pPr marL="171450" indent="-171450" algn="l">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Such as coexisting frailty, neurodevelopmental conditions, eating disorders or common mental health problems, complex diagnosis of </a:t>
            </a:r>
            <a:r>
              <a:rPr lang="en-US" sz="1200" b="1" dirty="0"/>
              <a:t>personality disorder</a:t>
            </a:r>
            <a:r>
              <a:rPr lang="en-US" sz="1200" dirty="0"/>
              <a:t>, </a:t>
            </a:r>
            <a:r>
              <a:rPr lang="en-US" sz="1200" b="1" dirty="0"/>
              <a:t>drug or alcohol use disorders, severe mental illnesses such as psychosis or bipolar.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Includes intensive, long-term support for those who may be at risk of exclusion from their community, including people leaving the </a:t>
            </a:r>
            <a:r>
              <a:rPr lang="en-GB" sz="1200" b="1" dirty="0"/>
              <a:t>criminal justice system, rough sleepers, socially excluded people and those with complex needs</a:t>
            </a:r>
          </a:p>
        </p:txBody>
      </p:sp>
      <p:sp>
        <p:nvSpPr>
          <p:cNvPr id="4" name="Slide Number Placeholder 3"/>
          <p:cNvSpPr>
            <a:spLocks noGrp="1"/>
          </p:cNvSpPr>
          <p:nvPr>
            <p:ph type="sldNum" sz="quarter" idx="5"/>
          </p:nvPr>
        </p:nvSpPr>
        <p:spPr/>
        <p:txBody>
          <a:bodyPr/>
          <a:lstStyle/>
          <a:p>
            <a:fld id="{6FD89916-900E-4316-BEFC-21D65623E0A2}" type="slidenum">
              <a:rPr lang="en-GB" smtClean="0"/>
              <a:t>5</a:t>
            </a:fld>
            <a:endParaRPr lang="en-GB"/>
          </a:p>
        </p:txBody>
      </p:sp>
    </p:spTree>
    <p:extLst>
      <p:ext uri="{BB962C8B-B14F-4D97-AF65-F5344CB8AC3E}">
        <p14:creationId xmlns:p14="http://schemas.microsoft.com/office/powerpoint/2010/main" val="387440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dirty="0">
                <a:highlight>
                  <a:srgbClr val="FFFF00"/>
                </a:highlight>
              </a:rPr>
              <a:t>Formally CPA</a:t>
            </a:r>
          </a:p>
          <a:p>
            <a:pPr marL="0" indent="0" algn="l">
              <a:buFont typeface="Arial" panose="020B0604020202020204" pitchFamily="34" charset="0"/>
              <a:buNone/>
            </a:pPr>
            <a:endParaRPr lang="en-US" dirty="0">
              <a:highlight>
                <a:srgbClr val="FFFF00"/>
              </a:highlight>
            </a:endParaRPr>
          </a:p>
          <a:p>
            <a:pPr marL="171450" indent="-171450" algn="l">
              <a:buFont typeface="Arial" panose="020B0604020202020204" pitchFamily="34" charset="0"/>
              <a:buChar char="•"/>
            </a:pPr>
            <a:r>
              <a:rPr lang="en-US" dirty="0"/>
              <a:t>Almost half of those sentenced in 2018 had sentences of less than six months (Prison Reform Trust, 2019), with 69% of these being imprisoned for non-violent offences. Many remand prisoners will be released after being acquitted or on community sentences. Most of those remanded into prison will return to the community within six months. Their care needs are likely to remain the same or to have increased over the period. </a:t>
            </a:r>
          </a:p>
          <a:p>
            <a:pPr marL="171450" indent="-171450" algn="l">
              <a:buFont typeface="Arial" panose="020B0604020202020204" pitchFamily="34" charset="0"/>
              <a:buChar char="•"/>
            </a:pPr>
            <a:endParaRPr lang="en-US" dirty="0"/>
          </a:p>
          <a:p>
            <a:pPr marL="171450" indent="-171450" algn="l">
              <a:buFont typeface="Arial" panose="020B0604020202020204" pitchFamily="34" charset="0"/>
              <a:buChar char="•"/>
            </a:pPr>
            <a:r>
              <a:rPr lang="en-US" dirty="0"/>
              <a:t>Continuity of care is an important factor in outcomes from severe mental illness. Studies have found that continuity of care can reduce violent reoffending for released prisoners. There needs to be a robust mechanism for transferring shared care agreements for prescription of medications, such as antipsychotics and psychostimulants, between prison and community mental health services and prison and community primary care.</a:t>
            </a:r>
          </a:p>
          <a:p>
            <a:pPr marL="171450" indent="-171450" algn="l">
              <a:buFont typeface="Arial" panose="020B0604020202020204" pitchFamily="34" charset="0"/>
              <a:buChar char="•"/>
            </a:pPr>
            <a:endParaRPr lang="en-US" dirty="0">
              <a:highlight>
                <a:srgbClr val="FFFF00"/>
              </a:highlight>
            </a:endParaRPr>
          </a:p>
          <a:p>
            <a:pPr marL="171450" indent="-171450" algn="l">
              <a:buFont typeface="Arial" panose="020B0604020202020204" pitchFamily="34" charset="0"/>
              <a:buChar char="•"/>
            </a:pPr>
            <a:endParaRPr lang="en-GB" dirty="0">
              <a:highlight>
                <a:srgbClr val="FFFF00"/>
              </a:highlight>
            </a:endParaRPr>
          </a:p>
        </p:txBody>
      </p:sp>
      <p:sp>
        <p:nvSpPr>
          <p:cNvPr id="4" name="Slide Number Placeholder 3"/>
          <p:cNvSpPr>
            <a:spLocks noGrp="1"/>
          </p:cNvSpPr>
          <p:nvPr>
            <p:ph type="sldNum" sz="quarter" idx="5"/>
          </p:nvPr>
        </p:nvSpPr>
        <p:spPr/>
        <p:txBody>
          <a:bodyPr/>
          <a:lstStyle/>
          <a:p>
            <a:fld id="{6FD89916-900E-4316-BEFC-21D65623E0A2}" type="slidenum">
              <a:rPr lang="en-GB" smtClean="0"/>
              <a:t>6</a:t>
            </a:fld>
            <a:endParaRPr lang="en-GB"/>
          </a:p>
        </p:txBody>
      </p:sp>
    </p:spTree>
    <p:extLst>
      <p:ext uri="{BB962C8B-B14F-4D97-AF65-F5344CB8AC3E}">
        <p14:creationId xmlns:p14="http://schemas.microsoft.com/office/powerpoint/2010/main" val="4110211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Criteria</a:t>
            </a:r>
          </a:p>
          <a:p>
            <a:pPr marL="171450" indent="-171450">
              <a:buFont typeface="Arial" panose="020B0604020202020204" pitchFamily="34" charset="0"/>
              <a:buChar char="•"/>
            </a:pPr>
            <a:r>
              <a:rPr lang="en-US" dirty="0"/>
              <a:t>The criteria for who is eligible for support under CMHF (formally CPA) guidance is not realistic in a prison setting, as it would by definition apply to the majority of the prison mental health team’s caseload. The following criteria has been devised to support services in identifying those most in need of support under CPA</a:t>
            </a:r>
          </a:p>
          <a:p>
            <a:pPr marL="171450" indent="-171450">
              <a:buFont typeface="Arial" panose="020B0604020202020204" pitchFamily="34" charset="0"/>
              <a:buChar char="•"/>
            </a:pPr>
            <a:r>
              <a:rPr lang="en-US" dirty="0"/>
              <a:t>Patients with a diagnosis of personality disorder would benefit from the CPA process during periods of crisis or transition. The appropriateness of a patient being subject to the CPA process should be reviewed and reconsidered where a patient’s circumstances have changed</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7</a:t>
            </a:fld>
            <a:endParaRPr lang="en-GB"/>
          </a:p>
        </p:txBody>
      </p:sp>
    </p:spTree>
    <p:extLst>
      <p:ext uri="{BB962C8B-B14F-4D97-AF65-F5344CB8AC3E}">
        <p14:creationId xmlns:p14="http://schemas.microsoft.com/office/powerpoint/2010/main" val="2112497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0" dirty="0"/>
              <a:t>Past experience/ risk</a:t>
            </a:r>
            <a:endParaRPr lang="en-GB" b="0" dirty="0"/>
          </a:p>
        </p:txBody>
      </p:sp>
      <p:sp>
        <p:nvSpPr>
          <p:cNvPr id="4" name="Slide Number Placeholder 3"/>
          <p:cNvSpPr>
            <a:spLocks noGrp="1"/>
          </p:cNvSpPr>
          <p:nvPr>
            <p:ph type="sldNum" sz="quarter" idx="5"/>
          </p:nvPr>
        </p:nvSpPr>
        <p:spPr/>
        <p:txBody>
          <a:bodyPr/>
          <a:lstStyle/>
          <a:p>
            <a:fld id="{6FD89916-900E-4316-BEFC-21D65623E0A2}" type="slidenum">
              <a:rPr lang="en-GB" smtClean="0"/>
              <a:t>8</a:t>
            </a:fld>
            <a:endParaRPr lang="en-GB"/>
          </a:p>
        </p:txBody>
      </p:sp>
    </p:spTree>
    <p:extLst>
      <p:ext uri="{BB962C8B-B14F-4D97-AF65-F5344CB8AC3E}">
        <p14:creationId xmlns:p14="http://schemas.microsoft.com/office/powerpoint/2010/main" val="711396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Process</a:t>
            </a:r>
          </a:p>
          <a:p>
            <a:pPr marL="171450" indent="-171450">
              <a:buFont typeface="Arial" panose="020B0604020202020204" pitchFamily="34" charset="0"/>
              <a:buChar char="•"/>
            </a:pPr>
            <a:r>
              <a:rPr lang="en-US" dirty="0"/>
              <a:t>Whilst numbers of people on CMHF are included in the Health and Justice Indicators of Performance (HJIPs), there is no clear definition of who should be on CMHF. Recorded numbers of people on caseload are far short of what they would be if caseloads were based on the definition above.</a:t>
            </a:r>
          </a:p>
          <a:p>
            <a:pPr marL="171450" indent="-171450">
              <a:buFont typeface="Arial" panose="020B0604020202020204" pitchFamily="34" charset="0"/>
              <a:buChar char="•"/>
            </a:pPr>
            <a:r>
              <a:rPr lang="en-US" dirty="0"/>
              <a:t>CMHF should be an integral component of release planning, when planning is possible, and should co-ordinate prison and community mental health teams, physical health, probation, housing, substance misuse, primary care etc. Where care relates to a young person, the relevant child and adolescent services should also be engaged. </a:t>
            </a:r>
            <a:endParaRPr lang="en-GB" dirty="0"/>
          </a:p>
        </p:txBody>
      </p:sp>
      <p:sp>
        <p:nvSpPr>
          <p:cNvPr id="4" name="Slide Number Placeholder 3"/>
          <p:cNvSpPr>
            <a:spLocks noGrp="1"/>
          </p:cNvSpPr>
          <p:nvPr>
            <p:ph type="sldNum" sz="quarter" idx="5"/>
          </p:nvPr>
        </p:nvSpPr>
        <p:spPr/>
        <p:txBody>
          <a:bodyPr/>
          <a:lstStyle/>
          <a:p>
            <a:fld id="{6FD89916-900E-4316-BEFC-21D65623E0A2}" type="slidenum">
              <a:rPr lang="en-GB" smtClean="0"/>
              <a:t>9</a:t>
            </a:fld>
            <a:endParaRPr lang="en-GB"/>
          </a:p>
        </p:txBody>
      </p:sp>
    </p:spTree>
    <p:extLst>
      <p:ext uri="{BB962C8B-B14F-4D97-AF65-F5344CB8AC3E}">
        <p14:creationId xmlns:p14="http://schemas.microsoft.com/office/powerpoint/2010/main" val="1937000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number of people who should be involved in the CMHF process, including: the patient, healthcare professionals, and criminal justice professionals. </a:t>
            </a:r>
          </a:p>
          <a:p>
            <a:endParaRPr lang="en-US" dirty="0"/>
          </a:p>
          <a:p>
            <a:r>
              <a:rPr lang="en-US" dirty="0"/>
              <a:t>As a </a:t>
            </a:r>
            <a:r>
              <a:rPr lang="en-US" b="1" dirty="0"/>
              <a:t>minimum</a:t>
            </a:r>
            <a:r>
              <a:rPr lang="en-US" dirty="0"/>
              <a:t>, there should be a representative from the prison mental health team, the community mental health team and the prison. </a:t>
            </a:r>
          </a:p>
          <a:p>
            <a:endParaRPr lang="en-US" dirty="0"/>
          </a:p>
          <a:p>
            <a:r>
              <a:rPr lang="en-US" dirty="0"/>
              <a:t>Prison healthcare includes substance misuse and primary care.</a:t>
            </a:r>
          </a:p>
        </p:txBody>
      </p:sp>
      <p:sp>
        <p:nvSpPr>
          <p:cNvPr id="4" name="Slide Number Placeholder 3"/>
          <p:cNvSpPr>
            <a:spLocks noGrp="1"/>
          </p:cNvSpPr>
          <p:nvPr>
            <p:ph type="sldNum" sz="quarter" idx="5"/>
          </p:nvPr>
        </p:nvSpPr>
        <p:spPr/>
        <p:txBody>
          <a:bodyPr/>
          <a:lstStyle/>
          <a:p>
            <a:fld id="{6FD89916-900E-4316-BEFC-21D65623E0A2}" type="slidenum">
              <a:rPr lang="en-GB" smtClean="0"/>
              <a:t>10</a:t>
            </a:fld>
            <a:endParaRPr lang="en-GB"/>
          </a:p>
        </p:txBody>
      </p:sp>
    </p:spTree>
    <p:extLst>
      <p:ext uri="{BB962C8B-B14F-4D97-AF65-F5344CB8AC3E}">
        <p14:creationId xmlns:p14="http://schemas.microsoft.com/office/powerpoint/2010/main" val="2978182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CPSych: Main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C0953-FF17-4C1F-B91B-7261D7B43227}"/>
              </a:ext>
            </a:extLst>
          </p:cNvPr>
          <p:cNvSpPr>
            <a:spLocks noGrp="1"/>
          </p:cNvSpPr>
          <p:nvPr>
            <p:ph type="ctrTitle" hasCustomPrompt="1"/>
          </p:nvPr>
        </p:nvSpPr>
        <p:spPr>
          <a:xfrm>
            <a:off x="1524000" y="2385605"/>
            <a:ext cx="9144000" cy="2222907"/>
          </a:xfrm>
          <a:prstGeom prst="rect">
            <a:avLst/>
          </a:prstGeom>
        </p:spPr>
        <p:txBody>
          <a:bodyPr anchor="ctr">
            <a:normAutofit/>
          </a:bodyPr>
          <a:lstStyle>
            <a:lvl1pPr algn="ctr">
              <a:defRPr sz="4300" b="1">
                <a:solidFill>
                  <a:schemeClr val="bg1"/>
                </a:solidFill>
                <a:latin typeface="Montserrat" panose="00000500000000000000" pitchFamily="2" charset="0"/>
              </a:defRPr>
            </a:lvl1pPr>
          </a:lstStyle>
          <a:p>
            <a:r>
              <a:rPr lang="en-US" dirty="0"/>
              <a:t>Presentation title</a:t>
            </a:r>
            <a:endParaRPr lang="en-GB" dirty="0"/>
          </a:p>
        </p:txBody>
      </p:sp>
      <p:sp>
        <p:nvSpPr>
          <p:cNvPr id="3" name="Subtitle 2">
            <a:extLst>
              <a:ext uri="{FF2B5EF4-FFF2-40B4-BE49-F238E27FC236}">
                <a16:creationId xmlns:a16="http://schemas.microsoft.com/office/drawing/2014/main" id="{45C52260-B54A-4E24-B34F-75F6583EB820}"/>
              </a:ext>
            </a:extLst>
          </p:cNvPr>
          <p:cNvSpPr>
            <a:spLocks noGrp="1"/>
          </p:cNvSpPr>
          <p:nvPr>
            <p:ph type="subTitle" idx="1" hasCustomPrompt="1"/>
          </p:nvPr>
        </p:nvSpPr>
        <p:spPr>
          <a:xfrm>
            <a:off x="1524000" y="5068110"/>
            <a:ext cx="9144000" cy="1288239"/>
          </a:xfrm>
          <a:prstGeom prst="rect">
            <a:avLst/>
          </a:prstGeom>
        </p:spPr>
        <p:txBody>
          <a:bodyPr>
            <a:normAutofit/>
          </a:bodyPr>
          <a:lstStyle>
            <a:lvl1pPr marL="0" indent="0" algn="ctr">
              <a:buNone/>
              <a:defRPr sz="2800">
                <a:solidFill>
                  <a:schemeClr val="bg1"/>
                </a:solidFill>
                <a:latin typeface="Montserrat"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Names of presenter(s)</a:t>
            </a:r>
            <a:endParaRPr lang="en-GB" dirty="0"/>
          </a:p>
        </p:txBody>
      </p:sp>
      <p:sp>
        <p:nvSpPr>
          <p:cNvPr id="4" name="Date Placeholder 3">
            <a:extLst>
              <a:ext uri="{FF2B5EF4-FFF2-40B4-BE49-F238E27FC236}">
                <a16:creationId xmlns:a16="http://schemas.microsoft.com/office/drawing/2014/main" id="{835C21A5-6803-4B41-83B0-11F1CED2760E}"/>
              </a:ext>
            </a:extLst>
          </p:cNvPr>
          <p:cNvSpPr>
            <a:spLocks noGrp="1"/>
          </p:cNvSpPr>
          <p:nvPr>
            <p:ph type="dt" sz="half" idx="10"/>
          </p:nvPr>
        </p:nvSpPr>
        <p:spPr>
          <a:xfrm>
            <a:off x="838200" y="6356350"/>
            <a:ext cx="2743200" cy="365125"/>
          </a:xfrm>
          <a:prstGeom prst="rect">
            <a:avLst/>
          </a:prstGeom>
        </p:spPr>
        <p:txBody>
          <a:bodyPr/>
          <a:lstStyle>
            <a:lvl1pPr>
              <a:defRPr>
                <a:solidFill>
                  <a:schemeClr val="bg1"/>
                </a:solidFill>
              </a:defRPr>
            </a:lvl1pPr>
          </a:lstStyle>
          <a:p>
            <a:fld id="{AF92F4B8-643A-4B85-8B7F-440A90669A28}" type="datetimeFigureOut">
              <a:rPr lang="en-GB" smtClean="0"/>
              <a:pPr/>
              <a:t>09/05/2022</a:t>
            </a:fld>
            <a:endParaRPr lang="en-GB" dirty="0"/>
          </a:p>
        </p:txBody>
      </p:sp>
      <p:sp>
        <p:nvSpPr>
          <p:cNvPr id="5" name="Footer Placeholder 4">
            <a:extLst>
              <a:ext uri="{FF2B5EF4-FFF2-40B4-BE49-F238E27FC236}">
                <a16:creationId xmlns:a16="http://schemas.microsoft.com/office/drawing/2014/main" id="{A9EA4C68-24CD-4345-AB10-240AE6B4828B}"/>
              </a:ext>
            </a:extLst>
          </p:cNvPr>
          <p:cNvSpPr>
            <a:spLocks noGrp="1"/>
          </p:cNvSpPr>
          <p:nvPr>
            <p:ph type="ftr" sz="quarter" idx="11"/>
          </p:nvPr>
        </p:nvSpPr>
        <p:spPr>
          <a:xfrm>
            <a:off x="4038600" y="6356350"/>
            <a:ext cx="4114800" cy="365125"/>
          </a:xfrm>
          <a:prstGeom prst="rect">
            <a:avLst/>
          </a:prstGeom>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C71B3EAD-CC87-4A0C-BE29-D8F974177351}"/>
              </a:ext>
            </a:extLst>
          </p:cNvPr>
          <p:cNvSpPr>
            <a:spLocks noGrp="1"/>
          </p:cNvSpPr>
          <p:nvPr>
            <p:ph type="sldNum" sz="quarter" idx="12"/>
          </p:nvPr>
        </p:nvSpPr>
        <p:spPr>
          <a:xfrm>
            <a:off x="8610600" y="6356350"/>
            <a:ext cx="2743200" cy="365125"/>
          </a:xfrm>
          <a:prstGeom prst="rect">
            <a:avLst/>
          </a:prstGeom>
        </p:spPr>
        <p:txBody>
          <a:bodyPr/>
          <a:lstStyle>
            <a:lvl1pPr>
              <a:defRPr>
                <a:solidFill>
                  <a:schemeClr val="bg1"/>
                </a:solidFill>
              </a:defRPr>
            </a:lvl1pPr>
          </a:lstStyle>
          <a:p>
            <a:fld id="{1F80BE16-D3C2-4BF3-BF86-1AE13479DEC1}" type="slidenum">
              <a:rPr lang="en-GB" smtClean="0"/>
              <a:pPr/>
              <a:t>‹#›</a:t>
            </a:fld>
            <a:endParaRPr lang="en-GB" dirty="0"/>
          </a:p>
        </p:txBody>
      </p:sp>
      <p:pic>
        <p:nvPicPr>
          <p:cNvPr id="7" name="Picture 6" descr="A picture containing table, drawing&#10;&#10;Description automatically generated">
            <a:extLst>
              <a:ext uri="{FF2B5EF4-FFF2-40B4-BE49-F238E27FC236}">
                <a16:creationId xmlns:a16="http://schemas.microsoft.com/office/drawing/2014/main" id="{C4B92B34-08FD-407D-8555-94409E0127C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8924" b="-10128"/>
          <a:stretch/>
        </p:blipFill>
        <p:spPr>
          <a:xfrm>
            <a:off x="836133" y="-1995"/>
            <a:ext cx="2005525" cy="2387601"/>
          </a:xfrm>
          <a:prstGeom prst="rect">
            <a:avLst/>
          </a:prstGeom>
          <a:solidFill>
            <a:schemeClr val="bg1"/>
          </a:solidFill>
          <a:effectLst>
            <a:outerShdw blurRad="50800" dist="50800" dir="4020000" sx="101000" sy="101000" algn="ctr" rotWithShape="0">
              <a:srgbClr val="000000">
                <a:alpha val="18000"/>
              </a:srgbClr>
            </a:outerShdw>
          </a:effectLst>
        </p:spPr>
      </p:pic>
      <p:pic>
        <p:nvPicPr>
          <p:cNvPr id="8" name="Picture 7">
            <a:extLst>
              <a:ext uri="{FF2B5EF4-FFF2-40B4-BE49-F238E27FC236}">
                <a16:creationId xmlns:a16="http://schemas.microsoft.com/office/drawing/2014/main" id="{EC99290A-F0A2-4B81-8EED-A6ABB9D00C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32582" y="4375849"/>
            <a:ext cx="9265785" cy="505819"/>
          </a:xfrm>
          <a:prstGeom prst="rect">
            <a:avLst/>
          </a:prstGeom>
        </p:spPr>
      </p:pic>
    </p:spTree>
    <p:extLst>
      <p:ext uri="{BB962C8B-B14F-4D97-AF65-F5344CB8AC3E}">
        <p14:creationId xmlns:p14="http://schemas.microsoft.com/office/powerpoint/2010/main" val="1510031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purple">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14D5BA-CEE6-4D69-A56B-1AFBBC9A797D}"/>
              </a:ext>
            </a:extLst>
          </p:cNvPr>
          <p:cNvSpPr>
            <a:spLocks noGrp="1"/>
          </p:cNvSpPr>
          <p:nvPr>
            <p:ph idx="1"/>
          </p:nvPr>
        </p:nvSpPr>
        <p:spPr/>
        <p:txBody>
          <a:bodyPr/>
          <a:lstStyle>
            <a:lvl1pPr marL="228600" indent="-270000">
              <a:lnSpc>
                <a:spcPct val="100000"/>
              </a:lnSpc>
              <a:buSzPct val="100000"/>
              <a:buFont typeface="Wingdings 2" panose="05020102010507070707" pitchFamily="18" charset="2"/>
              <a:buChar char=""/>
              <a:defRPr/>
            </a:lvl1pPr>
            <a:lvl2pPr marL="685800" indent="-270000">
              <a:lnSpc>
                <a:spcPct val="100000"/>
              </a:lnSpc>
              <a:buSzPct val="100000"/>
              <a:buFont typeface="Wingdings 2" panose="05020102010507070707" pitchFamily="18" charset="2"/>
              <a:buChar char=""/>
              <a:defRPr/>
            </a:lvl2pPr>
            <a:lvl3pPr marL="1143000" indent="-270000">
              <a:lnSpc>
                <a:spcPct val="100000"/>
              </a:lnSpc>
              <a:buSzPct val="100000"/>
              <a:buFont typeface="Wingdings 2" panose="05020102010507070707" pitchFamily="18" charset="2"/>
              <a:buChar char=""/>
              <a:defRPr/>
            </a:lvl3pPr>
            <a:lvl4pPr marL="1600200" indent="-270000">
              <a:lnSpc>
                <a:spcPct val="100000"/>
              </a:lnSpc>
              <a:buSzPct val="100000"/>
              <a:buFont typeface="Wingdings 2" panose="05020102010507070707" pitchFamily="18" charset="2"/>
              <a:buChar char=""/>
              <a:defRPr/>
            </a:lvl4pPr>
            <a:lvl5pPr marL="2057400" indent="-270000">
              <a:lnSpc>
                <a:spcPct val="100000"/>
              </a:lnSpc>
              <a:buSzPct val="100000"/>
              <a:buFont typeface="Wingdings 2" panose="05020102010507070707" pitchFamily="18"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F511605-F8CB-4752-8C3A-0BF9D685AD48}"/>
              </a:ext>
            </a:extLst>
          </p:cNvPr>
          <p:cNvSpPr>
            <a:spLocks noGrp="1"/>
          </p:cNvSpPr>
          <p:nvPr>
            <p:ph type="dt" sz="half" idx="10"/>
          </p:nvPr>
        </p:nvSpPr>
        <p:spPr/>
        <p:txBody>
          <a:bodyPr/>
          <a:lstStyle/>
          <a:p>
            <a:fld id="{AB3564DE-D51B-4C81-BAFD-91ADD0968C91}" type="datetimeFigureOut">
              <a:rPr lang="en-GB" smtClean="0"/>
              <a:t>09/05/2022</a:t>
            </a:fld>
            <a:endParaRPr lang="en-GB"/>
          </a:p>
        </p:txBody>
      </p:sp>
      <p:sp>
        <p:nvSpPr>
          <p:cNvPr id="5" name="Footer Placeholder 4">
            <a:extLst>
              <a:ext uri="{FF2B5EF4-FFF2-40B4-BE49-F238E27FC236}">
                <a16:creationId xmlns:a16="http://schemas.microsoft.com/office/drawing/2014/main" id="{6A669FFB-601A-4267-B4DC-927FCB7FEA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E9644A-0CB6-4ED6-A23D-5B87142BCF9B}"/>
              </a:ext>
            </a:extLst>
          </p:cNvPr>
          <p:cNvSpPr>
            <a:spLocks noGrp="1"/>
          </p:cNvSpPr>
          <p:nvPr>
            <p:ph type="sldNum" sz="quarter" idx="12"/>
          </p:nvPr>
        </p:nvSpPr>
        <p:spPr/>
        <p:txBody>
          <a:bodyPr/>
          <a:lstStyle/>
          <a:p>
            <a:fld id="{197B46DC-BC03-4763-897B-6310B967D9E4}" type="slidenum">
              <a:rPr lang="en-GB" smtClean="0"/>
              <a:t>‹#›</a:t>
            </a:fld>
            <a:endParaRPr lang="en-GB"/>
          </a:p>
        </p:txBody>
      </p:sp>
      <p:sp>
        <p:nvSpPr>
          <p:cNvPr id="7" name="Title 6">
            <a:extLst>
              <a:ext uri="{FF2B5EF4-FFF2-40B4-BE49-F238E27FC236}">
                <a16:creationId xmlns:a16="http://schemas.microsoft.com/office/drawing/2014/main" id="{DFAC9B69-F129-400E-AA59-339D3376B2C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9158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maroon">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14D5BA-CEE6-4D69-A56B-1AFBBC9A797D}"/>
              </a:ext>
            </a:extLst>
          </p:cNvPr>
          <p:cNvSpPr>
            <a:spLocks noGrp="1"/>
          </p:cNvSpPr>
          <p:nvPr>
            <p:ph idx="1"/>
          </p:nvPr>
        </p:nvSpPr>
        <p:spPr/>
        <p:txBody>
          <a:bodyPr/>
          <a:lstStyle>
            <a:lvl1pPr marL="228600" indent="-270000">
              <a:lnSpc>
                <a:spcPct val="100000"/>
              </a:lnSpc>
              <a:buSzPct val="100000"/>
              <a:buFont typeface="Wingdings 2" panose="05020102010507070707" pitchFamily="18" charset="2"/>
              <a:buChar char=""/>
              <a:defRPr/>
            </a:lvl1pPr>
            <a:lvl2pPr marL="685800" indent="-270000">
              <a:lnSpc>
                <a:spcPct val="100000"/>
              </a:lnSpc>
              <a:buSzPct val="100000"/>
              <a:buFont typeface="Wingdings 2" panose="05020102010507070707" pitchFamily="18" charset="2"/>
              <a:buChar char=""/>
              <a:defRPr/>
            </a:lvl2pPr>
            <a:lvl3pPr marL="1143000" indent="-270000">
              <a:lnSpc>
                <a:spcPct val="100000"/>
              </a:lnSpc>
              <a:buSzPct val="100000"/>
              <a:buFont typeface="Wingdings 2" panose="05020102010507070707" pitchFamily="18" charset="2"/>
              <a:buChar char=""/>
              <a:defRPr/>
            </a:lvl3pPr>
            <a:lvl4pPr marL="1600200" indent="-270000">
              <a:lnSpc>
                <a:spcPct val="100000"/>
              </a:lnSpc>
              <a:buSzPct val="100000"/>
              <a:buFont typeface="Wingdings 2" panose="05020102010507070707" pitchFamily="18" charset="2"/>
              <a:buChar char=""/>
              <a:defRPr/>
            </a:lvl4pPr>
            <a:lvl5pPr marL="2057400" indent="-270000">
              <a:lnSpc>
                <a:spcPct val="100000"/>
              </a:lnSpc>
              <a:buSzPct val="100000"/>
              <a:buFont typeface="Wingdings 2" panose="05020102010507070707" pitchFamily="18"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F511605-F8CB-4752-8C3A-0BF9D685AD48}"/>
              </a:ext>
            </a:extLst>
          </p:cNvPr>
          <p:cNvSpPr>
            <a:spLocks noGrp="1"/>
          </p:cNvSpPr>
          <p:nvPr>
            <p:ph type="dt" sz="half" idx="10"/>
          </p:nvPr>
        </p:nvSpPr>
        <p:spPr/>
        <p:txBody>
          <a:bodyPr/>
          <a:lstStyle/>
          <a:p>
            <a:fld id="{AB3564DE-D51B-4C81-BAFD-91ADD0968C91}" type="datetimeFigureOut">
              <a:rPr lang="en-GB" smtClean="0"/>
              <a:t>09/05/2022</a:t>
            </a:fld>
            <a:endParaRPr lang="en-GB"/>
          </a:p>
        </p:txBody>
      </p:sp>
      <p:sp>
        <p:nvSpPr>
          <p:cNvPr id="5" name="Footer Placeholder 4">
            <a:extLst>
              <a:ext uri="{FF2B5EF4-FFF2-40B4-BE49-F238E27FC236}">
                <a16:creationId xmlns:a16="http://schemas.microsoft.com/office/drawing/2014/main" id="{6A669FFB-601A-4267-B4DC-927FCB7FEA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E9644A-0CB6-4ED6-A23D-5B87142BCF9B}"/>
              </a:ext>
            </a:extLst>
          </p:cNvPr>
          <p:cNvSpPr>
            <a:spLocks noGrp="1"/>
          </p:cNvSpPr>
          <p:nvPr>
            <p:ph type="sldNum" sz="quarter" idx="12"/>
          </p:nvPr>
        </p:nvSpPr>
        <p:spPr/>
        <p:txBody>
          <a:bodyPr/>
          <a:lstStyle/>
          <a:p>
            <a:fld id="{197B46DC-BC03-4763-897B-6310B967D9E4}" type="slidenum">
              <a:rPr lang="en-GB" smtClean="0"/>
              <a:t>‹#›</a:t>
            </a:fld>
            <a:endParaRPr lang="en-GB"/>
          </a:p>
        </p:txBody>
      </p:sp>
      <p:sp>
        <p:nvSpPr>
          <p:cNvPr id="7" name="Title 6">
            <a:extLst>
              <a:ext uri="{FF2B5EF4-FFF2-40B4-BE49-F238E27FC236}">
                <a16:creationId xmlns:a16="http://schemas.microsoft.com/office/drawing/2014/main" id="{DFAC9B69-F129-400E-AA59-339D3376B2C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4097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teal">
    <p:bg>
      <p:bgPr>
        <a:solidFill>
          <a:schemeClr val="accent3"/>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14D5BA-CEE6-4D69-A56B-1AFBBC9A797D}"/>
              </a:ext>
            </a:extLst>
          </p:cNvPr>
          <p:cNvSpPr>
            <a:spLocks noGrp="1"/>
          </p:cNvSpPr>
          <p:nvPr>
            <p:ph idx="1"/>
          </p:nvPr>
        </p:nvSpPr>
        <p:spPr/>
        <p:txBody>
          <a:bodyPr/>
          <a:lstStyle>
            <a:lvl1pPr marL="228600" indent="-270000">
              <a:lnSpc>
                <a:spcPct val="100000"/>
              </a:lnSpc>
              <a:buSzPct val="100000"/>
              <a:buFont typeface="Wingdings 2" panose="05020102010507070707" pitchFamily="18" charset="2"/>
              <a:buChar char=""/>
              <a:defRPr/>
            </a:lvl1pPr>
            <a:lvl2pPr marL="685800" indent="-270000">
              <a:lnSpc>
                <a:spcPct val="100000"/>
              </a:lnSpc>
              <a:buSzPct val="100000"/>
              <a:buFont typeface="Wingdings 2" panose="05020102010507070707" pitchFamily="18" charset="2"/>
              <a:buChar char=""/>
              <a:defRPr/>
            </a:lvl2pPr>
            <a:lvl3pPr marL="1143000" indent="-270000">
              <a:lnSpc>
                <a:spcPct val="100000"/>
              </a:lnSpc>
              <a:buSzPct val="100000"/>
              <a:buFont typeface="Wingdings 2" panose="05020102010507070707" pitchFamily="18" charset="2"/>
              <a:buChar char=""/>
              <a:defRPr/>
            </a:lvl3pPr>
            <a:lvl4pPr marL="1600200" indent="-270000">
              <a:lnSpc>
                <a:spcPct val="100000"/>
              </a:lnSpc>
              <a:buSzPct val="100000"/>
              <a:buFont typeface="Wingdings 2" panose="05020102010507070707" pitchFamily="18" charset="2"/>
              <a:buChar char=""/>
              <a:defRPr/>
            </a:lvl4pPr>
            <a:lvl5pPr marL="2057400" indent="-270000">
              <a:lnSpc>
                <a:spcPct val="100000"/>
              </a:lnSpc>
              <a:buSzPct val="100000"/>
              <a:buFont typeface="Wingdings 2" panose="05020102010507070707" pitchFamily="18"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F511605-F8CB-4752-8C3A-0BF9D685AD48}"/>
              </a:ext>
            </a:extLst>
          </p:cNvPr>
          <p:cNvSpPr>
            <a:spLocks noGrp="1"/>
          </p:cNvSpPr>
          <p:nvPr>
            <p:ph type="dt" sz="half" idx="10"/>
          </p:nvPr>
        </p:nvSpPr>
        <p:spPr/>
        <p:txBody>
          <a:bodyPr/>
          <a:lstStyle/>
          <a:p>
            <a:fld id="{AB3564DE-D51B-4C81-BAFD-91ADD0968C91}" type="datetimeFigureOut">
              <a:rPr lang="en-GB" smtClean="0"/>
              <a:t>09/05/2022</a:t>
            </a:fld>
            <a:endParaRPr lang="en-GB"/>
          </a:p>
        </p:txBody>
      </p:sp>
      <p:sp>
        <p:nvSpPr>
          <p:cNvPr id="5" name="Footer Placeholder 4">
            <a:extLst>
              <a:ext uri="{FF2B5EF4-FFF2-40B4-BE49-F238E27FC236}">
                <a16:creationId xmlns:a16="http://schemas.microsoft.com/office/drawing/2014/main" id="{6A669FFB-601A-4267-B4DC-927FCB7FEA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E9644A-0CB6-4ED6-A23D-5B87142BCF9B}"/>
              </a:ext>
            </a:extLst>
          </p:cNvPr>
          <p:cNvSpPr>
            <a:spLocks noGrp="1"/>
          </p:cNvSpPr>
          <p:nvPr>
            <p:ph type="sldNum" sz="quarter" idx="12"/>
          </p:nvPr>
        </p:nvSpPr>
        <p:spPr/>
        <p:txBody>
          <a:bodyPr/>
          <a:lstStyle/>
          <a:p>
            <a:fld id="{197B46DC-BC03-4763-897B-6310B967D9E4}" type="slidenum">
              <a:rPr lang="en-GB" smtClean="0"/>
              <a:t>‹#›</a:t>
            </a:fld>
            <a:endParaRPr lang="en-GB"/>
          </a:p>
        </p:txBody>
      </p:sp>
      <p:sp>
        <p:nvSpPr>
          <p:cNvPr id="7" name="Title 6">
            <a:extLst>
              <a:ext uri="{FF2B5EF4-FFF2-40B4-BE49-F238E27FC236}">
                <a16:creationId xmlns:a16="http://schemas.microsoft.com/office/drawing/2014/main" id="{DFAC9B69-F129-400E-AA59-339D3376B2C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172061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yellow">
    <p:bg>
      <p:bgPr>
        <a:solidFill>
          <a:schemeClr val="tx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14D5BA-CEE6-4D69-A56B-1AFBBC9A797D}"/>
              </a:ext>
            </a:extLst>
          </p:cNvPr>
          <p:cNvSpPr>
            <a:spLocks noGrp="1"/>
          </p:cNvSpPr>
          <p:nvPr>
            <p:ph idx="1"/>
          </p:nvPr>
        </p:nvSpPr>
        <p:spPr/>
        <p:txBody>
          <a:bodyPr/>
          <a:lstStyle>
            <a:lvl1pPr marL="228600" indent="-270000">
              <a:lnSpc>
                <a:spcPct val="100000"/>
              </a:lnSpc>
              <a:buSzPct val="100000"/>
              <a:buFont typeface="Wingdings 2" panose="05020102010507070707" pitchFamily="18" charset="2"/>
              <a:buChar char=""/>
              <a:defRPr/>
            </a:lvl1pPr>
            <a:lvl2pPr marL="685800" indent="-270000">
              <a:lnSpc>
                <a:spcPct val="100000"/>
              </a:lnSpc>
              <a:buSzPct val="100000"/>
              <a:buFont typeface="Wingdings 2" panose="05020102010507070707" pitchFamily="18" charset="2"/>
              <a:buChar char=""/>
              <a:defRPr/>
            </a:lvl2pPr>
            <a:lvl3pPr marL="1143000" indent="-270000">
              <a:lnSpc>
                <a:spcPct val="100000"/>
              </a:lnSpc>
              <a:buSzPct val="100000"/>
              <a:buFont typeface="Wingdings 2" panose="05020102010507070707" pitchFamily="18" charset="2"/>
              <a:buChar char=""/>
              <a:defRPr/>
            </a:lvl3pPr>
            <a:lvl4pPr marL="1600200" indent="-270000">
              <a:lnSpc>
                <a:spcPct val="100000"/>
              </a:lnSpc>
              <a:buSzPct val="100000"/>
              <a:buFont typeface="Wingdings 2" panose="05020102010507070707" pitchFamily="18" charset="2"/>
              <a:buChar char=""/>
              <a:defRPr/>
            </a:lvl4pPr>
            <a:lvl5pPr marL="2057400" indent="-270000">
              <a:lnSpc>
                <a:spcPct val="100000"/>
              </a:lnSpc>
              <a:buSzPct val="100000"/>
              <a:buFont typeface="Wingdings 2" panose="05020102010507070707" pitchFamily="18"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F511605-F8CB-4752-8C3A-0BF9D685AD48}"/>
              </a:ext>
            </a:extLst>
          </p:cNvPr>
          <p:cNvSpPr>
            <a:spLocks noGrp="1"/>
          </p:cNvSpPr>
          <p:nvPr>
            <p:ph type="dt" sz="half" idx="10"/>
          </p:nvPr>
        </p:nvSpPr>
        <p:spPr/>
        <p:txBody>
          <a:bodyPr/>
          <a:lstStyle/>
          <a:p>
            <a:fld id="{AB3564DE-D51B-4C81-BAFD-91ADD0968C91}" type="datetimeFigureOut">
              <a:rPr lang="en-GB" smtClean="0"/>
              <a:t>09/05/2022</a:t>
            </a:fld>
            <a:endParaRPr lang="en-GB"/>
          </a:p>
        </p:txBody>
      </p:sp>
      <p:sp>
        <p:nvSpPr>
          <p:cNvPr id="5" name="Footer Placeholder 4">
            <a:extLst>
              <a:ext uri="{FF2B5EF4-FFF2-40B4-BE49-F238E27FC236}">
                <a16:creationId xmlns:a16="http://schemas.microsoft.com/office/drawing/2014/main" id="{6A669FFB-601A-4267-B4DC-927FCB7FEA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E9644A-0CB6-4ED6-A23D-5B87142BCF9B}"/>
              </a:ext>
            </a:extLst>
          </p:cNvPr>
          <p:cNvSpPr>
            <a:spLocks noGrp="1"/>
          </p:cNvSpPr>
          <p:nvPr>
            <p:ph type="sldNum" sz="quarter" idx="12"/>
          </p:nvPr>
        </p:nvSpPr>
        <p:spPr/>
        <p:txBody>
          <a:bodyPr/>
          <a:lstStyle/>
          <a:p>
            <a:fld id="{197B46DC-BC03-4763-897B-6310B967D9E4}" type="slidenum">
              <a:rPr lang="en-GB" smtClean="0"/>
              <a:t>‹#›</a:t>
            </a:fld>
            <a:endParaRPr lang="en-GB"/>
          </a:p>
        </p:txBody>
      </p:sp>
      <p:sp>
        <p:nvSpPr>
          <p:cNvPr id="7" name="Title 6">
            <a:extLst>
              <a:ext uri="{FF2B5EF4-FFF2-40B4-BE49-F238E27FC236}">
                <a16:creationId xmlns:a16="http://schemas.microsoft.com/office/drawing/2014/main" id="{DFAC9B69-F129-400E-AA59-339D3376B2C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221706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CPsych: transition slide">
    <p:bg>
      <p:bgPr>
        <a:solidFill>
          <a:schemeClr val="accent4"/>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98E8E32-F811-4197-8815-7DB236EC0791}"/>
              </a:ext>
            </a:extLst>
          </p:cNvPr>
          <p:cNvSpPr>
            <a:spLocks noGrp="1"/>
          </p:cNvSpPr>
          <p:nvPr>
            <p:ph type="dt" sz="half" idx="10"/>
          </p:nvPr>
        </p:nvSpPr>
        <p:spPr/>
        <p:txBody>
          <a:bodyPr/>
          <a:lstStyle/>
          <a:p>
            <a:fld id="{AB3564DE-D51B-4C81-BAFD-91ADD0968C91}" type="datetimeFigureOut">
              <a:rPr lang="en-GB" smtClean="0"/>
              <a:t>09/05/2022</a:t>
            </a:fld>
            <a:endParaRPr lang="en-GB"/>
          </a:p>
        </p:txBody>
      </p:sp>
      <p:sp>
        <p:nvSpPr>
          <p:cNvPr id="4" name="Footer Placeholder 3">
            <a:extLst>
              <a:ext uri="{FF2B5EF4-FFF2-40B4-BE49-F238E27FC236}">
                <a16:creationId xmlns:a16="http://schemas.microsoft.com/office/drawing/2014/main" id="{C48C9D23-3BC2-4871-A7CE-F23548F612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BF50BF-7971-458D-9BA5-08323798DF53}"/>
              </a:ext>
            </a:extLst>
          </p:cNvPr>
          <p:cNvSpPr>
            <a:spLocks noGrp="1"/>
          </p:cNvSpPr>
          <p:nvPr>
            <p:ph type="sldNum" sz="quarter" idx="12"/>
          </p:nvPr>
        </p:nvSpPr>
        <p:spPr/>
        <p:txBody>
          <a:bodyPr/>
          <a:lstStyle/>
          <a:p>
            <a:fld id="{197B46DC-BC03-4763-897B-6310B967D9E4}" type="slidenum">
              <a:rPr lang="en-GB" smtClean="0"/>
              <a:t>‹#›</a:t>
            </a:fld>
            <a:endParaRPr lang="en-GB"/>
          </a:p>
        </p:txBody>
      </p:sp>
      <p:sp>
        <p:nvSpPr>
          <p:cNvPr id="2" name="Rectangle 1">
            <a:extLst>
              <a:ext uri="{FF2B5EF4-FFF2-40B4-BE49-F238E27FC236}">
                <a16:creationId xmlns:a16="http://schemas.microsoft.com/office/drawing/2014/main" id="{14348CAB-8BAD-46A1-9919-9D3458E844DD}"/>
              </a:ext>
            </a:extLst>
          </p:cNvPr>
          <p:cNvSpPr/>
          <p:nvPr userDrawn="1"/>
        </p:nvSpPr>
        <p:spPr>
          <a:xfrm>
            <a:off x="0" y="0"/>
            <a:ext cx="12192000" cy="6858000"/>
          </a:xfrm>
          <a:prstGeom prst="rect">
            <a:avLst/>
          </a:prstGeom>
          <a:solidFill>
            <a:schemeClr val="accent4"/>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9" name="Text Placeholder 8">
            <a:extLst>
              <a:ext uri="{FF2B5EF4-FFF2-40B4-BE49-F238E27FC236}">
                <a16:creationId xmlns:a16="http://schemas.microsoft.com/office/drawing/2014/main" id="{E674900F-F588-48BD-BE69-04237FE953AB}"/>
              </a:ext>
            </a:extLst>
          </p:cNvPr>
          <p:cNvSpPr>
            <a:spLocks noGrp="1"/>
          </p:cNvSpPr>
          <p:nvPr>
            <p:ph type="body" sz="quarter" idx="13" hasCustomPrompt="1"/>
          </p:nvPr>
        </p:nvSpPr>
        <p:spPr>
          <a:xfrm>
            <a:off x="977347" y="2208777"/>
            <a:ext cx="10237305" cy="2440445"/>
          </a:xfrm>
        </p:spPr>
        <p:txBody>
          <a:bodyPr anchor="ctr">
            <a:noAutofit/>
          </a:bodyPr>
          <a:lstStyle>
            <a:lvl1pPr marL="0" indent="0" algn="ctr">
              <a:lnSpc>
                <a:spcPct val="100000"/>
              </a:lnSpc>
              <a:buNone/>
              <a:defRPr sz="6600" b="1">
                <a:solidFill>
                  <a:schemeClr val="bg1"/>
                </a:solidFill>
              </a:defRPr>
            </a:lvl1pPr>
          </a:lstStyle>
          <a:p>
            <a:pPr lvl="0"/>
            <a:r>
              <a:rPr lang="en-US" dirty="0"/>
              <a:t>Transition slide</a:t>
            </a:r>
            <a:endParaRPr lang="en-GB" dirty="0"/>
          </a:p>
        </p:txBody>
      </p:sp>
    </p:spTree>
    <p:extLst>
      <p:ext uri="{BB962C8B-B14F-4D97-AF65-F5344CB8AC3E}">
        <p14:creationId xmlns:p14="http://schemas.microsoft.com/office/powerpoint/2010/main" val="103865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BDCAD3-F5A0-4E77-B5A2-73EDD7DB88AC}"/>
              </a:ext>
            </a:extLst>
          </p:cNvPr>
          <p:cNvSpPr>
            <a:spLocks noGrp="1"/>
          </p:cNvSpPr>
          <p:nvPr>
            <p:ph type="dt" sz="half" idx="10"/>
          </p:nvPr>
        </p:nvSpPr>
        <p:spPr/>
        <p:txBody>
          <a:bodyPr/>
          <a:lstStyle/>
          <a:p>
            <a:fld id="{35340399-E159-499C-BC20-D75D9BA5048E}" type="datetimeFigureOut">
              <a:rPr lang="en-GB" smtClean="0"/>
              <a:t>09/05/2022</a:t>
            </a:fld>
            <a:endParaRPr lang="en-GB"/>
          </a:p>
        </p:txBody>
      </p:sp>
      <p:sp>
        <p:nvSpPr>
          <p:cNvPr id="3" name="Footer Placeholder 2">
            <a:extLst>
              <a:ext uri="{FF2B5EF4-FFF2-40B4-BE49-F238E27FC236}">
                <a16:creationId xmlns:a16="http://schemas.microsoft.com/office/drawing/2014/main" id="{CCB88C3C-3496-4B8B-ACE8-08032716AD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9BBFEFD-6506-4D60-9A86-DACC6E2A6B78}"/>
              </a:ext>
            </a:extLst>
          </p:cNvPr>
          <p:cNvSpPr>
            <a:spLocks noGrp="1"/>
          </p:cNvSpPr>
          <p:nvPr>
            <p:ph type="sldNum" sz="quarter" idx="12"/>
          </p:nvPr>
        </p:nvSpPr>
        <p:spPr/>
        <p:txBody>
          <a:bodyPr/>
          <a:lstStyle/>
          <a:p>
            <a:fld id="{3531C0BF-E914-4A9D-A046-CDE0E0AF3CF1}" type="slidenum">
              <a:rPr lang="en-GB" smtClean="0"/>
              <a:t>‹#›</a:t>
            </a:fld>
            <a:endParaRPr lang="en-GB"/>
          </a:p>
        </p:txBody>
      </p:sp>
    </p:spTree>
    <p:extLst>
      <p:ext uri="{BB962C8B-B14F-4D97-AF65-F5344CB8AC3E}">
        <p14:creationId xmlns:p14="http://schemas.microsoft.com/office/powerpoint/2010/main" val="15564349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pic>
        <p:nvPicPr>
          <p:cNvPr id="14" name="Picture 13" descr="A picture containing table, drawing&#10;&#10;Description automatically generated">
            <a:extLst>
              <a:ext uri="{FF2B5EF4-FFF2-40B4-BE49-F238E27FC236}">
                <a16:creationId xmlns:a16="http://schemas.microsoft.com/office/drawing/2014/main" id="{A5C8ABCA-0A64-4878-876F-D9B52503D48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8924" b="-10128"/>
          <a:stretch/>
        </p:blipFill>
        <p:spPr>
          <a:xfrm>
            <a:off x="836133" y="-1995"/>
            <a:ext cx="2005525" cy="2387601"/>
          </a:xfrm>
          <a:prstGeom prst="rect">
            <a:avLst/>
          </a:prstGeom>
          <a:solidFill>
            <a:schemeClr val="bg1"/>
          </a:solidFill>
          <a:effectLst>
            <a:outerShdw blurRad="50800" dist="50800" dir="4020000" sx="101000" sy="101000" algn="ctr" rotWithShape="0">
              <a:srgbClr val="000000">
                <a:alpha val="18000"/>
              </a:srgbClr>
            </a:outerShdw>
          </a:effectLst>
        </p:spPr>
      </p:pic>
      <p:pic>
        <p:nvPicPr>
          <p:cNvPr id="5" name="Picture 4" descr="A picture containing honeycomb&#10;&#10;Description automatically generated">
            <a:extLst>
              <a:ext uri="{FF2B5EF4-FFF2-40B4-BE49-F238E27FC236}">
                <a16:creationId xmlns:a16="http://schemas.microsoft.com/office/drawing/2014/main" id="{48E1A6F1-C520-43C1-A7F9-FC3A6BE1E0DB}"/>
              </a:ext>
            </a:extLst>
          </p:cNvPr>
          <p:cNvPicPr>
            <a:picLocks noChangeAspect="1"/>
          </p:cNvPicPr>
          <p:nvPr userDrawn="1"/>
        </p:nvPicPr>
        <p:blipFill rotWithShape="1">
          <a:blip r:embed="rId4">
            <a:biLevel thresh="50000"/>
            <a:extLst>
              <a:ext uri="{28A0092B-C50C-407E-A947-70E740481C1C}">
                <a14:useLocalDpi xmlns:a14="http://schemas.microsoft.com/office/drawing/2010/main" val="0"/>
              </a:ext>
            </a:extLst>
          </a:blip>
          <a:srcRect r="54066"/>
          <a:stretch/>
        </p:blipFill>
        <p:spPr>
          <a:xfrm>
            <a:off x="5557149" y="0"/>
            <a:ext cx="6634851" cy="5929600"/>
          </a:xfrm>
          <a:prstGeom prst="rect">
            <a:avLst/>
          </a:prstGeom>
        </p:spPr>
      </p:pic>
    </p:spTree>
    <p:extLst>
      <p:ext uri="{BB962C8B-B14F-4D97-AF65-F5344CB8AC3E}">
        <p14:creationId xmlns:p14="http://schemas.microsoft.com/office/powerpoint/2010/main" val="1999787577"/>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b="1" kern="1200">
          <a:solidFill>
            <a:srgbClr val="00558F"/>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D5108F-1813-4F0D-92E5-BBF29B316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Slide title</a:t>
            </a:r>
            <a:endParaRPr lang="en-GB" dirty="0"/>
          </a:p>
        </p:txBody>
      </p:sp>
      <p:sp>
        <p:nvSpPr>
          <p:cNvPr id="3" name="Text Placeholder 2">
            <a:extLst>
              <a:ext uri="{FF2B5EF4-FFF2-40B4-BE49-F238E27FC236}">
                <a16:creationId xmlns:a16="http://schemas.microsoft.com/office/drawing/2014/main" id="{9FCDF578-7922-4055-8498-7305BE5D7F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8907A20-0FD7-4620-BC82-98B58CC730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AB3564DE-D51B-4C81-BAFD-91ADD0968C91}" type="datetimeFigureOut">
              <a:rPr lang="en-GB" smtClean="0"/>
              <a:pPr/>
              <a:t>09/05/2022</a:t>
            </a:fld>
            <a:endParaRPr lang="en-GB" dirty="0"/>
          </a:p>
        </p:txBody>
      </p:sp>
      <p:sp>
        <p:nvSpPr>
          <p:cNvPr id="5" name="Footer Placeholder 4">
            <a:extLst>
              <a:ext uri="{FF2B5EF4-FFF2-40B4-BE49-F238E27FC236}">
                <a16:creationId xmlns:a16="http://schemas.microsoft.com/office/drawing/2014/main" id="{BC9BF381-0B29-41CD-A9DA-2037A9CAC9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2318151E-AFFA-4D75-B967-6BCA1774BB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197B46DC-BC03-4763-897B-6310B967D9E4}" type="slidenum">
              <a:rPr lang="en-GB" smtClean="0"/>
              <a:pPr/>
              <a:t>‹#›</a:t>
            </a:fld>
            <a:endParaRPr lang="en-GB" dirty="0"/>
          </a:p>
        </p:txBody>
      </p:sp>
      <p:pic>
        <p:nvPicPr>
          <p:cNvPr id="9" name="Picture 8" descr="A picture containing honeycomb&#10;&#10;Description automatically generated">
            <a:extLst>
              <a:ext uri="{FF2B5EF4-FFF2-40B4-BE49-F238E27FC236}">
                <a16:creationId xmlns:a16="http://schemas.microsoft.com/office/drawing/2014/main" id="{7523A836-5BA9-4477-AC86-C55373922217}"/>
              </a:ext>
            </a:extLst>
          </p:cNvPr>
          <p:cNvPicPr>
            <a:picLocks noChangeAspect="1"/>
          </p:cNvPicPr>
          <p:nvPr userDrawn="1"/>
        </p:nvPicPr>
        <p:blipFill rotWithShape="1">
          <a:blip r:embed="rId7">
            <a:biLevel thresh="50000"/>
            <a:extLst>
              <a:ext uri="{28A0092B-C50C-407E-A947-70E740481C1C}">
                <a14:useLocalDpi xmlns:a14="http://schemas.microsoft.com/office/drawing/2010/main" val="0"/>
              </a:ext>
            </a:extLst>
          </a:blip>
          <a:srcRect r="54066"/>
          <a:stretch/>
        </p:blipFill>
        <p:spPr>
          <a:xfrm>
            <a:off x="5557149" y="0"/>
            <a:ext cx="6634851" cy="5929600"/>
          </a:xfrm>
          <a:prstGeom prst="rect">
            <a:avLst/>
          </a:prstGeom>
        </p:spPr>
      </p:pic>
      <p:pic>
        <p:nvPicPr>
          <p:cNvPr id="8" name="Picture 7" descr="A picture containing table, drawing&#10;&#10;Description automatically generated">
            <a:extLst>
              <a:ext uri="{FF2B5EF4-FFF2-40B4-BE49-F238E27FC236}">
                <a16:creationId xmlns:a16="http://schemas.microsoft.com/office/drawing/2014/main" id="{AD1BC434-DE60-45D3-943F-A2C4A42C1F7F}"/>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t="-8924" b="-10128"/>
          <a:stretch/>
        </p:blipFill>
        <p:spPr>
          <a:xfrm>
            <a:off x="10627249" y="0"/>
            <a:ext cx="1105209" cy="1315764"/>
          </a:xfrm>
          <a:prstGeom prst="rect">
            <a:avLst/>
          </a:prstGeom>
          <a:solidFill>
            <a:schemeClr val="bg1"/>
          </a:solidFill>
          <a:effectLst>
            <a:outerShdw blurRad="50800" dist="50800" dir="4020000" sx="101000" sy="101000" algn="ctr" rotWithShape="0">
              <a:srgbClr val="000000">
                <a:alpha val="18000"/>
              </a:srgbClr>
            </a:outerShdw>
          </a:effectLst>
        </p:spPr>
      </p:pic>
    </p:spTree>
    <p:extLst>
      <p:ext uri="{BB962C8B-B14F-4D97-AF65-F5344CB8AC3E}">
        <p14:creationId xmlns:p14="http://schemas.microsoft.com/office/powerpoint/2010/main" val="2497633628"/>
      </p:ext>
    </p:extLst>
  </p:cSld>
  <p:clrMap bg1="lt1" tx1="dk1" bg2="lt2" tx2="dk2" accent1="accent1" accent2="accent2" accent3="accent3" accent4="accent4" accent5="accent5" accent6="accent6" hlink="hlink" folHlink="folHlink"/>
  <p:sldLayoutIdLst>
    <p:sldLayoutId id="2147483676" r:id="rId1"/>
    <p:sldLayoutId id="2147483691" r:id="rId2"/>
    <p:sldLayoutId id="2147483692" r:id="rId3"/>
    <p:sldLayoutId id="2147483693" r:id="rId4"/>
    <p:sldLayoutId id="2147483682" r:id="rId5"/>
  </p:sldLayoutIdLst>
  <p:txStyles>
    <p:titleStyle>
      <a:lvl1pPr algn="l" defTabSz="914400" rtl="0" eaLnBrk="1" latinLnBrk="0" hangingPunct="1">
        <a:lnSpc>
          <a:spcPct val="90000"/>
        </a:lnSpc>
        <a:spcBef>
          <a:spcPct val="0"/>
        </a:spcBef>
        <a:buNone/>
        <a:defRPr sz="4400" b="1" kern="1200">
          <a:solidFill>
            <a:schemeClr val="bg1"/>
          </a:solidFill>
          <a:latin typeface="Montserrat" panose="00000500000000000000" pitchFamily="2" charset="0"/>
          <a:ea typeface="+mj-ea"/>
          <a:cs typeface="+mj-cs"/>
        </a:defRPr>
      </a:lvl1pPr>
    </p:titleStyle>
    <p:bodyStyle>
      <a:lvl1pPr marL="228600" indent="-228600" algn="l" defTabSz="914400" rtl="0" eaLnBrk="1" latinLnBrk="0" hangingPunct="1">
        <a:lnSpc>
          <a:spcPct val="90000"/>
        </a:lnSpc>
        <a:spcBef>
          <a:spcPts val="1000"/>
        </a:spcBef>
        <a:buClr>
          <a:schemeClr val="bg1"/>
        </a:buClr>
        <a:buSzPct val="120000"/>
        <a:buFont typeface="Arial" panose="020B0604020202020204" pitchFamily="34" charset="0"/>
        <a:buChar char="•"/>
        <a:defRPr sz="2800" kern="1200">
          <a:solidFill>
            <a:schemeClr val="bg1"/>
          </a:solidFill>
          <a:latin typeface="Montserrat" panose="00000500000000000000" pitchFamily="2" charset="0"/>
          <a:ea typeface="+mn-ea"/>
          <a:cs typeface="+mn-cs"/>
        </a:defRPr>
      </a:lvl1pPr>
      <a:lvl2pPr marL="685800" indent="-228600" algn="l" defTabSz="914400" rtl="0" eaLnBrk="1" latinLnBrk="0" hangingPunct="1">
        <a:lnSpc>
          <a:spcPct val="90000"/>
        </a:lnSpc>
        <a:spcBef>
          <a:spcPts val="500"/>
        </a:spcBef>
        <a:buClr>
          <a:schemeClr val="bg1"/>
        </a:buClr>
        <a:buSzPct val="120000"/>
        <a:buFont typeface="Arial" panose="020B0604020202020204" pitchFamily="34" charset="0"/>
        <a:buChar char="•"/>
        <a:defRPr sz="2400" kern="1200">
          <a:solidFill>
            <a:schemeClr val="bg1"/>
          </a:solidFill>
          <a:latin typeface="Montserrat" panose="00000500000000000000" pitchFamily="2" charset="0"/>
          <a:ea typeface="+mn-ea"/>
          <a:cs typeface="+mn-cs"/>
        </a:defRPr>
      </a:lvl2pPr>
      <a:lvl3pPr marL="1143000" indent="-228600" algn="l" defTabSz="914400" rtl="0" eaLnBrk="1" latinLnBrk="0" hangingPunct="1">
        <a:lnSpc>
          <a:spcPct val="90000"/>
        </a:lnSpc>
        <a:spcBef>
          <a:spcPts val="500"/>
        </a:spcBef>
        <a:buClr>
          <a:schemeClr val="bg1"/>
        </a:buClr>
        <a:buSzPct val="120000"/>
        <a:buFont typeface="Arial" panose="020B0604020202020204" pitchFamily="34" charset="0"/>
        <a:buChar char="•"/>
        <a:defRPr sz="2000" kern="1200">
          <a:solidFill>
            <a:schemeClr val="bg1"/>
          </a:solidFill>
          <a:latin typeface="Montserrat" panose="00000500000000000000" pitchFamily="2" charset="0"/>
          <a:ea typeface="+mn-ea"/>
          <a:cs typeface="+mn-cs"/>
        </a:defRPr>
      </a:lvl3pPr>
      <a:lvl4pPr marL="1600200" indent="-228600" algn="l" defTabSz="914400" rtl="0" eaLnBrk="1" latinLnBrk="0" hangingPunct="1">
        <a:lnSpc>
          <a:spcPct val="90000"/>
        </a:lnSpc>
        <a:spcBef>
          <a:spcPts val="500"/>
        </a:spcBef>
        <a:buClr>
          <a:schemeClr val="bg1"/>
        </a:buClr>
        <a:buSzPct val="120000"/>
        <a:buFont typeface="Arial" panose="020B0604020202020204" pitchFamily="34" charset="0"/>
        <a:buChar char="•"/>
        <a:defRPr sz="1800" kern="1200">
          <a:solidFill>
            <a:schemeClr val="bg1"/>
          </a:solidFill>
          <a:latin typeface="Montserrat" panose="00000500000000000000" pitchFamily="2" charset="0"/>
          <a:ea typeface="+mn-ea"/>
          <a:cs typeface="+mn-cs"/>
        </a:defRPr>
      </a:lvl4pPr>
      <a:lvl5pPr marL="2057400" indent="-228600" algn="l" defTabSz="914400" rtl="0" eaLnBrk="1" latinLnBrk="0" hangingPunct="1">
        <a:lnSpc>
          <a:spcPct val="90000"/>
        </a:lnSpc>
        <a:spcBef>
          <a:spcPts val="500"/>
        </a:spcBef>
        <a:buClr>
          <a:schemeClr val="bg1"/>
        </a:buClr>
        <a:buSzPct val="120000"/>
        <a:buFont typeface="Arial" panose="020B0604020202020204" pitchFamily="34" charset="0"/>
        <a:buChar char="•"/>
        <a:defRPr sz="1800" kern="1200">
          <a:solidFill>
            <a:schemeClr val="bg1"/>
          </a:solidFill>
          <a:latin typeface="Montserrat"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176DE14-C2AC-4853-B36A-7DB20F58F9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40399-E159-499C-BC20-D75D9BA5048E}" type="datetimeFigureOut">
              <a:rPr lang="en-GB" smtClean="0"/>
              <a:t>09/05/2022</a:t>
            </a:fld>
            <a:endParaRPr lang="en-GB"/>
          </a:p>
        </p:txBody>
      </p:sp>
      <p:sp>
        <p:nvSpPr>
          <p:cNvPr id="5" name="Footer Placeholder 4">
            <a:extLst>
              <a:ext uri="{FF2B5EF4-FFF2-40B4-BE49-F238E27FC236}">
                <a16:creationId xmlns:a16="http://schemas.microsoft.com/office/drawing/2014/main" id="{2759F19E-9E86-43A7-A679-4C8C967D48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B2324B2-BA39-48D6-83E5-E394FCE561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1C0BF-E914-4A9D-A046-CDE0E0AF3CF1}" type="slidenum">
              <a:rPr lang="en-GB" smtClean="0"/>
              <a:t>‹#›</a:t>
            </a:fld>
            <a:endParaRPr lang="en-GB"/>
          </a:p>
        </p:txBody>
      </p:sp>
    </p:spTree>
    <p:extLst>
      <p:ext uri="{BB962C8B-B14F-4D97-AF65-F5344CB8AC3E}">
        <p14:creationId xmlns:p14="http://schemas.microsoft.com/office/powerpoint/2010/main" val="925484786"/>
      </p:ext>
    </p:extLst>
  </p:cSld>
  <p:clrMap bg1="lt1" tx1="dk1" bg2="lt2" tx2="dk2" accent1="accent1" accent2="accent2" accent3="accent3" accent4="accent4" accent5="accent5" accent6="accent6" hlink="hlink" folHlink="folHlink"/>
  <p:sldLayoutIdLst>
    <p:sldLayoutId id="214748369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rcpsych.ac.uk/docs/default-source/improving-care/nccmh/the-community-mental-health-framework-for-adults-and-older-adults-full-guidance/part-1-the-community-mental-health-framework-for-adults-and-older-adults---support-care-and-treatment---nccmh---march-2021.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rcpsych.ac.uk/docs/default-source/improving-care/better-mh-policy/cmhf-key-messages-2021-22.pdf?sfvrsn=cca9a6bd_2" TargetMode="External"/><Relationship Id="rId5" Type="http://schemas.openxmlformats.org/officeDocument/2006/relationships/hyperlink" Target="https://www.rcpsych.ac.uk/docs/default-source/improving-care/nccmh/community-mental-health-framework-for-adults-and-older-adults.pdf" TargetMode="External"/><Relationship Id="rId4" Type="http://schemas.openxmlformats.org/officeDocument/2006/relationships/hyperlink" Target="https://www.rcpsych.ac.uk/docs/default-source/improving-care/nccmh/the-community-mental-health-framework-for-adults-and-older-adults-full-guidance/part-2-the-community-mental-health-framework-for-adults-and-older-adults---support-care-and-treatment---nccmh---march-2021.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BE3A8-A4AB-4AAE-B950-0DE4A89C1927}"/>
              </a:ext>
            </a:extLst>
          </p:cNvPr>
          <p:cNvSpPr>
            <a:spLocks noGrp="1"/>
          </p:cNvSpPr>
          <p:nvPr>
            <p:ph type="ctrTitle"/>
          </p:nvPr>
        </p:nvSpPr>
        <p:spPr>
          <a:xfrm>
            <a:off x="1152525" y="2317546"/>
            <a:ext cx="10477500" cy="2222907"/>
          </a:xfrm>
        </p:spPr>
        <p:txBody>
          <a:bodyPr>
            <a:noAutofit/>
          </a:bodyPr>
          <a:lstStyle/>
          <a:p>
            <a:r>
              <a:rPr lang="en-US" sz="3200" dirty="0"/>
              <a:t>Planning effective mental healthcare in prisons</a:t>
            </a:r>
            <a:br>
              <a:rPr lang="en-US" sz="3200" dirty="0"/>
            </a:br>
            <a:r>
              <a:rPr lang="en-US" sz="3200" dirty="0"/>
              <a:t>using the Care Programme Approach and the </a:t>
            </a:r>
            <a:br>
              <a:rPr lang="en-US" sz="3200" dirty="0"/>
            </a:br>
            <a:r>
              <a:rPr lang="en-US" sz="3200" dirty="0"/>
              <a:t>Community Mental Health Framework </a:t>
            </a:r>
            <a:endParaRPr lang="en-GB" sz="3200" dirty="0"/>
          </a:p>
        </p:txBody>
      </p:sp>
      <p:sp>
        <p:nvSpPr>
          <p:cNvPr id="3" name="Subtitle 2">
            <a:extLst>
              <a:ext uri="{FF2B5EF4-FFF2-40B4-BE49-F238E27FC236}">
                <a16:creationId xmlns:a16="http://schemas.microsoft.com/office/drawing/2014/main" id="{1C4F8332-B2AF-41CD-BF76-72B2454326C1}"/>
              </a:ext>
            </a:extLst>
          </p:cNvPr>
          <p:cNvSpPr>
            <a:spLocks noGrp="1"/>
          </p:cNvSpPr>
          <p:nvPr>
            <p:ph type="subTitle" idx="1"/>
          </p:nvPr>
        </p:nvSpPr>
        <p:spPr/>
        <p:txBody>
          <a:bodyPr/>
          <a:lstStyle/>
          <a:p>
            <a:r>
              <a:rPr lang="en-GB" dirty="0"/>
              <a:t>Quality Network for Prison Mental Health Services</a:t>
            </a:r>
          </a:p>
        </p:txBody>
      </p:sp>
    </p:spTree>
    <p:extLst>
      <p:ext uri="{BB962C8B-B14F-4D97-AF65-F5344CB8AC3E}">
        <p14:creationId xmlns:p14="http://schemas.microsoft.com/office/powerpoint/2010/main" val="1590129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7C3054-2509-4845-8E8B-CE7D789CD870}"/>
              </a:ext>
            </a:extLst>
          </p:cNvPr>
          <p:cNvSpPr>
            <a:spLocks noGrp="1"/>
          </p:cNvSpPr>
          <p:nvPr>
            <p:ph type="title"/>
          </p:nvPr>
        </p:nvSpPr>
        <p:spPr>
          <a:xfrm>
            <a:off x="838200" y="365125"/>
            <a:ext cx="9156032" cy="1325563"/>
          </a:xfrm>
        </p:spPr>
        <p:txBody>
          <a:bodyPr/>
          <a:lstStyle/>
          <a:p>
            <a:r>
              <a:rPr lang="en-GB" dirty="0"/>
              <a:t>Who should be involved in the CMHF process</a:t>
            </a:r>
          </a:p>
        </p:txBody>
      </p:sp>
      <p:grpSp>
        <p:nvGrpSpPr>
          <p:cNvPr id="11" name="Group 10">
            <a:extLst>
              <a:ext uri="{FF2B5EF4-FFF2-40B4-BE49-F238E27FC236}">
                <a16:creationId xmlns:a16="http://schemas.microsoft.com/office/drawing/2014/main" id="{E474B197-4DC1-4D56-A572-238D031C1162}"/>
              </a:ext>
            </a:extLst>
          </p:cNvPr>
          <p:cNvGrpSpPr/>
          <p:nvPr/>
        </p:nvGrpSpPr>
        <p:grpSpPr>
          <a:xfrm>
            <a:off x="3455251" y="1151428"/>
            <a:ext cx="5281497" cy="5341447"/>
            <a:chOff x="3105095" y="1168380"/>
            <a:chExt cx="5281497" cy="5341447"/>
          </a:xfrm>
        </p:grpSpPr>
        <p:grpSp>
          <p:nvGrpSpPr>
            <p:cNvPr id="10" name="Group 9">
              <a:extLst>
                <a:ext uri="{FF2B5EF4-FFF2-40B4-BE49-F238E27FC236}">
                  <a16:creationId xmlns:a16="http://schemas.microsoft.com/office/drawing/2014/main" id="{4A5F3207-A7FE-4103-AEC3-66BE8C75587F}"/>
                </a:ext>
              </a:extLst>
            </p:cNvPr>
            <p:cNvGrpSpPr/>
            <p:nvPr/>
          </p:nvGrpSpPr>
          <p:grpSpPr>
            <a:xfrm>
              <a:off x="3105095" y="1168380"/>
              <a:ext cx="5281497" cy="5341447"/>
              <a:chOff x="3105095" y="1168380"/>
              <a:chExt cx="5281497" cy="5341447"/>
            </a:xfrm>
          </p:grpSpPr>
          <p:sp>
            <p:nvSpPr>
              <p:cNvPr id="5" name="Isosceles Triangle 4">
                <a:extLst>
                  <a:ext uri="{FF2B5EF4-FFF2-40B4-BE49-F238E27FC236}">
                    <a16:creationId xmlns:a16="http://schemas.microsoft.com/office/drawing/2014/main" id="{DBE121D6-6516-46FF-8F39-62CE3C922ED0}"/>
                  </a:ext>
                </a:extLst>
              </p:cNvPr>
              <p:cNvSpPr/>
              <p:nvPr/>
            </p:nvSpPr>
            <p:spPr>
              <a:xfrm>
                <a:off x="4454073" y="1168380"/>
                <a:ext cx="2583542" cy="262776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Prison healthcare professionals</a:t>
                </a:r>
                <a:endParaRPr lang="en-GB" sz="1200" dirty="0"/>
              </a:p>
            </p:txBody>
          </p:sp>
          <p:sp>
            <p:nvSpPr>
              <p:cNvPr id="6" name="Isosceles Triangle 5">
                <a:extLst>
                  <a:ext uri="{FF2B5EF4-FFF2-40B4-BE49-F238E27FC236}">
                    <a16:creationId xmlns:a16="http://schemas.microsoft.com/office/drawing/2014/main" id="{EFE7E196-4525-43F0-9F35-F49E3F28EF44}"/>
                  </a:ext>
                </a:extLst>
              </p:cNvPr>
              <p:cNvSpPr/>
              <p:nvPr/>
            </p:nvSpPr>
            <p:spPr>
              <a:xfrm rot="10800000">
                <a:off x="4454073" y="3869872"/>
                <a:ext cx="2583542" cy="262776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Isosceles Triangle 6">
                <a:extLst>
                  <a:ext uri="{FF2B5EF4-FFF2-40B4-BE49-F238E27FC236}">
                    <a16:creationId xmlns:a16="http://schemas.microsoft.com/office/drawing/2014/main" id="{5A367F0D-B5B2-47AF-AA6B-22E2609F451C}"/>
                  </a:ext>
                </a:extLst>
              </p:cNvPr>
              <p:cNvSpPr/>
              <p:nvPr/>
            </p:nvSpPr>
            <p:spPr>
              <a:xfrm>
                <a:off x="3105095" y="3869872"/>
                <a:ext cx="2583542" cy="262776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Community healthcare</a:t>
                </a:r>
                <a:endParaRPr lang="en-GB" sz="1200" dirty="0"/>
              </a:p>
            </p:txBody>
          </p:sp>
          <p:sp>
            <p:nvSpPr>
              <p:cNvPr id="8" name="Isosceles Triangle 7">
                <a:extLst>
                  <a:ext uri="{FF2B5EF4-FFF2-40B4-BE49-F238E27FC236}">
                    <a16:creationId xmlns:a16="http://schemas.microsoft.com/office/drawing/2014/main" id="{071DB9E4-19B7-47D3-A83C-3F1D0CEC0F9D}"/>
                  </a:ext>
                </a:extLst>
              </p:cNvPr>
              <p:cNvSpPr/>
              <p:nvPr/>
            </p:nvSpPr>
            <p:spPr>
              <a:xfrm>
                <a:off x="5803050" y="3882061"/>
                <a:ext cx="2583542" cy="262776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Prison and community offender management staff</a:t>
                </a:r>
                <a:endParaRPr lang="en-GB" sz="1200" dirty="0"/>
              </a:p>
            </p:txBody>
          </p:sp>
        </p:grpSp>
        <p:sp>
          <p:nvSpPr>
            <p:cNvPr id="9" name="TextBox 8">
              <a:extLst>
                <a:ext uri="{FF2B5EF4-FFF2-40B4-BE49-F238E27FC236}">
                  <a16:creationId xmlns:a16="http://schemas.microsoft.com/office/drawing/2014/main" id="{057BC9A7-50BA-47B5-AA3E-C548A81627FB}"/>
                </a:ext>
              </a:extLst>
            </p:cNvPr>
            <p:cNvSpPr txBox="1"/>
            <p:nvPr/>
          </p:nvSpPr>
          <p:spPr>
            <a:xfrm>
              <a:off x="5041900" y="4452825"/>
              <a:ext cx="1371600" cy="461665"/>
            </a:xfrm>
            <a:prstGeom prst="rect">
              <a:avLst/>
            </a:prstGeom>
            <a:noFill/>
          </p:spPr>
          <p:txBody>
            <a:bodyPr wrap="square" rtlCol="0">
              <a:spAutoFit/>
            </a:bodyPr>
            <a:lstStyle/>
            <a:p>
              <a:pPr algn="ctr"/>
              <a:r>
                <a:rPr lang="en-US" sz="2400" b="1" dirty="0">
                  <a:solidFill>
                    <a:schemeClr val="bg1"/>
                  </a:solidFill>
                </a:rPr>
                <a:t>Patient</a:t>
              </a:r>
              <a:endParaRPr lang="en-GB" sz="2400" b="1" dirty="0">
                <a:solidFill>
                  <a:schemeClr val="bg1"/>
                </a:solidFill>
              </a:endParaRPr>
            </a:p>
          </p:txBody>
        </p:sp>
      </p:grpSp>
    </p:spTree>
    <p:extLst>
      <p:ext uri="{BB962C8B-B14F-4D97-AF65-F5344CB8AC3E}">
        <p14:creationId xmlns:p14="http://schemas.microsoft.com/office/powerpoint/2010/main" val="4202010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7C3054-2509-4845-8E8B-CE7D789CD870}"/>
              </a:ext>
            </a:extLst>
          </p:cNvPr>
          <p:cNvSpPr>
            <a:spLocks noGrp="1"/>
          </p:cNvSpPr>
          <p:nvPr>
            <p:ph type="title"/>
          </p:nvPr>
        </p:nvSpPr>
        <p:spPr>
          <a:xfrm>
            <a:off x="838200" y="365125"/>
            <a:ext cx="9156032" cy="1325563"/>
          </a:xfrm>
        </p:spPr>
        <p:txBody>
          <a:bodyPr/>
          <a:lstStyle/>
          <a:p>
            <a:r>
              <a:rPr lang="en-GB" dirty="0"/>
              <a:t>Who should be involved in the CMHF process</a:t>
            </a:r>
          </a:p>
        </p:txBody>
      </p:sp>
      <p:grpSp>
        <p:nvGrpSpPr>
          <p:cNvPr id="21" name="Group 20">
            <a:extLst>
              <a:ext uri="{FF2B5EF4-FFF2-40B4-BE49-F238E27FC236}">
                <a16:creationId xmlns:a16="http://schemas.microsoft.com/office/drawing/2014/main" id="{1BB2C255-74B7-41B5-92B9-4147963D40C2}"/>
              </a:ext>
            </a:extLst>
          </p:cNvPr>
          <p:cNvGrpSpPr/>
          <p:nvPr/>
        </p:nvGrpSpPr>
        <p:grpSpPr>
          <a:xfrm>
            <a:off x="1556084" y="2004227"/>
            <a:ext cx="9135977" cy="4488648"/>
            <a:chOff x="1443789" y="2004227"/>
            <a:chExt cx="9135977" cy="4488648"/>
          </a:xfrm>
        </p:grpSpPr>
        <p:sp>
          <p:nvSpPr>
            <p:cNvPr id="2" name="Rectangle: Rounded Corners 1">
              <a:extLst>
                <a:ext uri="{FF2B5EF4-FFF2-40B4-BE49-F238E27FC236}">
                  <a16:creationId xmlns:a16="http://schemas.microsoft.com/office/drawing/2014/main" id="{D0FD4DCA-15FC-455F-8CBE-EE3F7645F922}"/>
                </a:ext>
              </a:extLst>
            </p:cNvPr>
            <p:cNvSpPr/>
            <p:nvPr/>
          </p:nvSpPr>
          <p:spPr>
            <a:xfrm>
              <a:off x="1443789" y="2004227"/>
              <a:ext cx="4427621" cy="2196738"/>
            </a:xfrm>
            <a:prstGeom prst="roundRect">
              <a:avLst/>
            </a:prstGeom>
            <a:solidFill>
              <a:srgbClr val="7625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BEE7A4EE-862A-4224-A1CA-74CC3BFFFC64}"/>
                </a:ext>
              </a:extLst>
            </p:cNvPr>
            <p:cNvSpPr txBox="1"/>
            <p:nvPr/>
          </p:nvSpPr>
          <p:spPr>
            <a:xfrm>
              <a:off x="1860884" y="2069432"/>
              <a:ext cx="3593432" cy="2062103"/>
            </a:xfrm>
            <a:prstGeom prst="rect">
              <a:avLst/>
            </a:prstGeom>
            <a:noFill/>
          </p:spPr>
          <p:txBody>
            <a:bodyPr wrap="square" rtlCol="0">
              <a:spAutoFit/>
            </a:bodyPr>
            <a:lstStyle/>
            <a:p>
              <a:pPr algn="ctr"/>
              <a:r>
                <a:rPr lang="en-US" sz="1600" b="1" dirty="0">
                  <a:solidFill>
                    <a:schemeClr val="bg1"/>
                  </a:solidFill>
                </a:rPr>
                <a:t>Prison mental health team</a:t>
              </a:r>
            </a:p>
            <a:p>
              <a:pPr algn="ctr"/>
              <a:endParaRPr lang="en-US" sz="1600" dirty="0">
                <a:solidFill>
                  <a:schemeClr val="bg1"/>
                </a:solidFill>
              </a:endParaRPr>
            </a:p>
            <a:p>
              <a:pPr algn="ctr"/>
              <a:r>
                <a:rPr lang="en-US" sz="1600" dirty="0">
                  <a:solidFill>
                    <a:schemeClr val="bg1"/>
                  </a:solidFill>
                </a:rPr>
                <a:t>Care coordinator</a:t>
              </a:r>
            </a:p>
            <a:p>
              <a:pPr algn="ctr"/>
              <a:r>
                <a:rPr lang="en-US" sz="1600" dirty="0">
                  <a:solidFill>
                    <a:schemeClr val="bg1"/>
                  </a:solidFill>
                </a:rPr>
                <a:t>Psychiatrist</a:t>
              </a:r>
            </a:p>
            <a:p>
              <a:pPr algn="ctr"/>
              <a:r>
                <a:rPr lang="en-US" sz="1600" dirty="0">
                  <a:solidFill>
                    <a:schemeClr val="bg1"/>
                  </a:solidFill>
                </a:rPr>
                <a:t>Speech and language therapist</a:t>
              </a:r>
            </a:p>
            <a:p>
              <a:pPr algn="ctr"/>
              <a:r>
                <a:rPr lang="en-US" sz="1600" dirty="0">
                  <a:solidFill>
                    <a:schemeClr val="bg1"/>
                  </a:solidFill>
                </a:rPr>
                <a:t>Occupational therapist</a:t>
              </a:r>
            </a:p>
            <a:p>
              <a:pPr algn="ctr"/>
              <a:r>
                <a:rPr lang="en-US" sz="1600" dirty="0">
                  <a:solidFill>
                    <a:schemeClr val="bg1"/>
                  </a:solidFill>
                </a:rPr>
                <a:t>Social worker</a:t>
              </a:r>
            </a:p>
            <a:p>
              <a:pPr algn="ctr"/>
              <a:r>
                <a:rPr lang="en-US" sz="1600" dirty="0">
                  <a:solidFill>
                    <a:schemeClr val="bg1"/>
                  </a:solidFill>
                </a:rPr>
                <a:t>Psychology</a:t>
              </a:r>
              <a:endParaRPr lang="en-GB" sz="1600" dirty="0">
                <a:solidFill>
                  <a:schemeClr val="bg1"/>
                </a:solidFill>
              </a:endParaRPr>
            </a:p>
          </p:txBody>
        </p:sp>
        <p:sp>
          <p:nvSpPr>
            <p:cNvPr id="15" name="Rectangle: Rounded Corners 14">
              <a:extLst>
                <a:ext uri="{FF2B5EF4-FFF2-40B4-BE49-F238E27FC236}">
                  <a16:creationId xmlns:a16="http://schemas.microsoft.com/office/drawing/2014/main" id="{0451411F-A479-445D-91A7-9C735AEFED19}"/>
                </a:ext>
              </a:extLst>
            </p:cNvPr>
            <p:cNvSpPr/>
            <p:nvPr/>
          </p:nvSpPr>
          <p:spPr>
            <a:xfrm>
              <a:off x="6095999" y="4296137"/>
              <a:ext cx="4427621" cy="2196738"/>
            </a:xfrm>
            <a:prstGeom prst="roundRect">
              <a:avLst/>
            </a:prstGeom>
            <a:solidFill>
              <a:srgbClr val="7625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Rounded Corners 15">
              <a:extLst>
                <a:ext uri="{FF2B5EF4-FFF2-40B4-BE49-F238E27FC236}">
                  <a16:creationId xmlns:a16="http://schemas.microsoft.com/office/drawing/2014/main" id="{35C1671F-28B1-4E21-8E47-81955057F144}"/>
                </a:ext>
              </a:extLst>
            </p:cNvPr>
            <p:cNvSpPr/>
            <p:nvPr/>
          </p:nvSpPr>
          <p:spPr>
            <a:xfrm>
              <a:off x="1443789" y="4296137"/>
              <a:ext cx="4427621" cy="2196738"/>
            </a:xfrm>
            <a:prstGeom prst="roundRect">
              <a:avLst/>
            </a:prstGeom>
            <a:solidFill>
              <a:srgbClr val="7625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Rounded Corners 16">
              <a:extLst>
                <a:ext uri="{FF2B5EF4-FFF2-40B4-BE49-F238E27FC236}">
                  <a16:creationId xmlns:a16="http://schemas.microsoft.com/office/drawing/2014/main" id="{E4067526-8704-4CDB-B82E-F4FD86EF3177}"/>
                </a:ext>
              </a:extLst>
            </p:cNvPr>
            <p:cNvSpPr/>
            <p:nvPr/>
          </p:nvSpPr>
          <p:spPr>
            <a:xfrm>
              <a:off x="6096000" y="2004227"/>
              <a:ext cx="4427621" cy="2196738"/>
            </a:xfrm>
            <a:prstGeom prst="roundRect">
              <a:avLst/>
            </a:prstGeom>
            <a:solidFill>
              <a:srgbClr val="7625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6239B2BB-9AB2-4FD1-B05B-CAD11CC2FF32}"/>
                </a:ext>
              </a:extLst>
            </p:cNvPr>
            <p:cNvSpPr txBox="1"/>
            <p:nvPr/>
          </p:nvSpPr>
          <p:spPr>
            <a:xfrm>
              <a:off x="6793830" y="2208582"/>
              <a:ext cx="3593432" cy="1569660"/>
            </a:xfrm>
            <a:prstGeom prst="rect">
              <a:avLst/>
            </a:prstGeom>
            <a:noFill/>
          </p:spPr>
          <p:txBody>
            <a:bodyPr wrap="square" rtlCol="0">
              <a:spAutoFit/>
            </a:bodyPr>
            <a:lstStyle/>
            <a:p>
              <a:pPr algn="ctr"/>
              <a:r>
                <a:rPr lang="en-US" sz="1600" b="1" dirty="0">
                  <a:solidFill>
                    <a:schemeClr val="bg1"/>
                  </a:solidFill>
                </a:rPr>
                <a:t>Other prison health services</a:t>
              </a:r>
            </a:p>
            <a:p>
              <a:pPr algn="ctr"/>
              <a:endParaRPr lang="en-US" sz="1600" dirty="0">
                <a:solidFill>
                  <a:schemeClr val="bg1"/>
                </a:solidFill>
              </a:endParaRPr>
            </a:p>
            <a:p>
              <a:pPr algn="ctr"/>
              <a:r>
                <a:rPr lang="en-US" sz="1600" dirty="0">
                  <a:solidFill>
                    <a:schemeClr val="bg1"/>
                  </a:solidFill>
                </a:rPr>
                <a:t>Primary care</a:t>
              </a:r>
            </a:p>
            <a:p>
              <a:pPr algn="ctr"/>
              <a:r>
                <a:rPr lang="en-US" sz="1600" dirty="0">
                  <a:solidFill>
                    <a:schemeClr val="bg1"/>
                  </a:solidFill>
                </a:rPr>
                <a:t>Substance misuse services</a:t>
              </a:r>
            </a:p>
            <a:p>
              <a:pPr algn="ctr"/>
              <a:r>
                <a:rPr lang="en-US" sz="1600" dirty="0">
                  <a:solidFill>
                    <a:schemeClr val="bg1"/>
                  </a:solidFill>
                </a:rPr>
                <a:t>Social care</a:t>
              </a:r>
            </a:p>
            <a:p>
              <a:pPr algn="ctr"/>
              <a:r>
                <a:rPr lang="en-US" sz="1600" dirty="0">
                  <a:solidFill>
                    <a:schemeClr val="bg1"/>
                  </a:solidFill>
                </a:rPr>
                <a:t>Safer custody</a:t>
              </a:r>
              <a:endParaRPr lang="en-GB" sz="1600" dirty="0">
                <a:solidFill>
                  <a:schemeClr val="bg1"/>
                </a:solidFill>
              </a:endParaRPr>
            </a:p>
          </p:txBody>
        </p:sp>
        <p:sp>
          <p:nvSpPr>
            <p:cNvPr id="19" name="TextBox 18">
              <a:extLst>
                <a:ext uri="{FF2B5EF4-FFF2-40B4-BE49-F238E27FC236}">
                  <a16:creationId xmlns:a16="http://schemas.microsoft.com/office/drawing/2014/main" id="{FA8713CD-C819-4CEC-A311-CBBF20AD88D1}"/>
                </a:ext>
              </a:extLst>
            </p:cNvPr>
            <p:cNvSpPr txBox="1"/>
            <p:nvPr/>
          </p:nvSpPr>
          <p:spPr>
            <a:xfrm>
              <a:off x="1804737" y="4609676"/>
              <a:ext cx="3593432" cy="1569660"/>
            </a:xfrm>
            <a:prstGeom prst="rect">
              <a:avLst/>
            </a:prstGeom>
            <a:noFill/>
          </p:spPr>
          <p:txBody>
            <a:bodyPr wrap="square" rtlCol="0">
              <a:spAutoFit/>
            </a:bodyPr>
            <a:lstStyle/>
            <a:p>
              <a:pPr algn="ctr"/>
              <a:r>
                <a:rPr lang="en-US" sz="1600" b="1" dirty="0">
                  <a:solidFill>
                    <a:schemeClr val="bg1"/>
                  </a:solidFill>
                </a:rPr>
                <a:t>Prison services</a:t>
              </a:r>
            </a:p>
            <a:p>
              <a:pPr algn="ctr"/>
              <a:endParaRPr lang="en-US" sz="1600" dirty="0">
                <a:solidFill>
                  <a:schemeClr val="bg1"/>
                </a:solidFill>
              </a:endParaRPr>
            </a:p>
            <a:p>
              <a:pPr algn="ctr"/>
              <a:r>
                <a:rPr lang="en-US" sz="1600" dirty="0">
                  <a:solidFill>
                    <a:schemeClr val="bg1"/>
                  </a:solidFill>
                </a:rPr>
                <a:t>Keyworker</a:t>
              </a:r>
            </a:p>
            <a:p>
              <a:pPr algn="ctr"/>
              <a:r>
                <a:rPr lang="en-US" sz="1600" dirty="0">
                  <a:solidFill>
                    <a:schemeClr val="bg1"/>
                  </a:solidFill>
                </a:rPr>
                <a:t>ACCT care manager</a:t>
              </a:r>
            </a:p>
            <a:p>
              <a:pPr algn="ctr"/>
              <a:r>
                <a:rPr lang="en-US" sz="1600" dirty="0">
                  <a:solidFill>
                    <a:schemeClr val="bg1"/>
                  </a:solidFill>
                </a:rPr>
                <a:t>Advocacy / IMB member</a:t>
              </a:r>
            </a:p>
            <a:p>
              <a:pPr algn="ctr"/>
              <a:r>
                <a:rPr lang="en-US" sz="1600" dirty="0">
                  <a:solidFill>
                    <a:schemeClr val="bg1"/>
                  </a:solidFill>
                </a:rPr>
                <a:t>Resettlement</a:t>
              </a:r>
            </a:p>
          </p:txBody>
        </p:sp>
        <p:sp>
          <p:nvSpPr>
            <p:cNvPr id="20" name="TextBox 19">
              <a:extLst>
                <a:ext uri="{FF2B5EF4-FFF2-40B4-BE49-F238E27FC236}">
                  <a16:creationId xmlns:a16="http://schemas.microsoft.com/office/drawing/2014/main" id="{4969E8C9-B0A9-4396-941A-AC815AD0C6A3}"/>
                </a:ext>
              </a:extLst>
            </p:cNvPr>
            <p:cNvSpPr txBox="1"/>
            <p:nvPr/>
          </p:nvSpPr>
          <p:spPr>
            <a:xfrm>
              <a:off x="6601325" y="4609676"/>
              <a:ext cx="3978441" cy="1569660"/>
            </a:xfrm>
            <a:prstGeom prst="rect">
              <a:avLst/>
            </a:prstGeom>
            <a:noFill/>
          </p:spPr>
          <p:txBody>
            <a:bodyPr wrap="square" rtlCol="0">
              <a:spAutoFit/>
            </a:bodyPr>
            <a:lstStyle/>
            <a:p>
              <a:pPr algn="ctr"/>
              <a:r>
                <a:rPr lang="en-US" sz="1600" b="1" dirty="0">
                  <a:solidFill>
                    <a:schemeClr val="bg1"/>
                  </a:solidFill>
                </a:rPr>
                <a:t>Community services</a:t>
              </a:r>
            </a:p>
            <a:p>
              <a:pPr algn="ctr"/>
              <a:endParaRPr lang="en-US" sz="1600" dirty="0">
                <a:solidFill>
                  <a:schemeClr val="bg1"/>
                </a:solidFill>
              </a:endParaRPr>
            </a:p>
            <a:p>
              <a:pPr algn="ctr"/>
              <a:r>
                <a:rPr lang="en-US" sz="1600" dirty="0">
                  <a:solidFill>
                    <a:schemeClr val="bg1"/>
                  </a:solidFill>
                </a:rPr>
                <a:t>Community mental health team</a:t>
              </a:r>
            </a:p>
            <a:p>
              <a:pPr algn="ctr"/>
              <a:r>
                <a:rPr lang="en-US" sz="1600" dirty="0">
                  <a:solidFill>
                    <a:schemeClr val="bg1"/>
                  </a:solidFill>
                </a:rPr>
                <a:t>Probation officer</a:t>
              </a:r>
            </a:p>
            <a:p>
              <a:pPr algn="ctr"/>
              <a:r>
                <a:rPr lang="en-US" sz="1600" dirty="0">
                  <a:solidFill>
                    <a:schemeClr val="bg1"/>
                  </a:solidFill>
                </a:rPr>
                <a:t>Family and friends, where appropriate</a:t>
              </a:r>
            </a:p>
          </p:txBody>
        </p:sp>
      </p:grpSp>
    </p:spTree>
    <p:extLst>
      <p:ext uri="{BB962C8B-B14F-4D97-AF65-F5344CB8AC3E}">
        <p14:creationId xmlns:p14="http://schemas.microsoft.com/office/powerpoint/2010/main" val="3063465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1690688"/>
            <a:ext cx="10920663" cy="4667250"/>
          </a:xfrm>
        </p:spPr>
        <p:txBody>
          <a:bodyPr>
            <a:normAutofit fontScale="92500" lnSpcReduction="10000"/>
          </a:bodyPr>
          <a:lstStyle/>
          <a:p>
            <a:pPr marL="457200" indent="-457200"/>
            <a:r>
              <a:rPr lang="en-US" sz="2000" dirty="0"/>
              <a:t>Provide clear evidence that the patient has been meaningfully involved in creating their care plan</a:t>
            </a:r>
          </a:p>
          <a:p>
            <a:pPr marL="457200" indent="-457200"/>
            <a:r>
              <a:rPr lang="en-US" sz="2000" dirty="0"/>
              <a:t>Write the care plan in a style that is readily accessible to patients</a:t>
            </a:r>
          </a:p>
          <a:p>
            <a:pPr marL="457200" indent="-457200"/>
            <a:r>
              <a:rPr lang="en-US" sz="2000" dirty="0"/>
              <a:t>Provide evidence that family/carers have been consulted in relation to the patient’s care where appropriate</a:t>
            </a:r>
          </a:p>
          <a:p>
            <a:pPr marL="457200" indent="-457200"/>
            <a:r>
              <a:rPr lang="en-US" sz="2000" dirty="0"/>
              <a:t>Consider what goals need to be achieved to be discharged from your caseload</a:t>
            </a:r>
          </a:p>
          <a:p>
            <a:pPr marL="457200" indent="-457200"/>
            <a:r>
              <a:rPr lang="en-US" sz="2000" dirty="0"/>
              <a:t>Provide a record of the patient’s involvement in decisions about their care and treatment</a:t>
            </a:r>
          </a:p>
          <a:p>
            <a:pPr marL="457200" indent="-457200"/>
            <a:r>
              <a:rPr lang="en-US" sz="2000" dirty="0"/>
              <a:t>Identify and agree outcomes and the goals the patient wants to achieve</a:t>
            </a:r>
          </a:p>
          <a:p>
            <a:pPr marL="457200" indent="-457200"/>
            <a:r>
              <a:rPr lang="en-US" sz="2000" dirty="0"/>
              <a:t>Action planning – what are we going to do, when, who will be responsible and when will it be reviewed</a:t>
            </a:r>
          </a:p>
          <a:p>
            <a:pPr marL="457200" indent="-457200"/>
            <a:r>
              <a:rPr lang="en-US" sz="2000" dirty="0"/>
              <a:t>Consider multi-disciplinary and or multi/agency involvement</a:t>
            </a:r>
          </a:p>
          <a:p>
            <a:pPr marL="457200" indent="-457200"/>
            <a:r>
              <a:rPr lang="en-US" sz="2000" dirty="0"/>
              <a:t>Co-ordination between services</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lstStyle/>
          <a:p>
            <a:r>
              <a:rPr lang="en-GB" dirty="0"/>
              <a:t>Care Planning</a:t>
            </a:r>
          </a:p>
        </p:txBody>
      </p:sp>
    </p:spTree>
    <p:extLst>
      <p:ext uri="{BB962C8B-B14F-4D97-AF65-F5344CB8AC3E}">
        <p14:creationId xmlns:p14="http://schemas.microsoft.com/office/powerpoint/2010/main" val="3737981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1690688"/>
            <a:ext cx="10920663" cy="4667250"/>
          </a:xfrm>
        </p:spPr>
        <p:txBody>
          <a:bodyPr>
            <a:normAutofit fontScale="92500" lnSpcReduction="10000"/>
          </a:bodyPr>
          <a:lstStyle/>
          <a:p>
            <a:pPr marL="457200" indent="-457200"/>
            <a:r>
              <a:rPr lang="en-US" sz="2000" dirty="0"/>
              <a:t>When care planning is done well it is a very powerful experience. </a:t>
            </a:r>
          </a:p>
          <a:p>
            <a:pPr marL="457200" indent="-457200"/>
            <a:r>
              <a:rPr lang="en-US" sz="2000" dirty="0"/>
              <a:t>Recovery is feeling well every day, being able to manage symptoms and have a good life</a:t>
            </a:r>
          </a:p>
          <a:p>
            <a:pPr marL="457200" indent="-457200"/>
            <a:r>
              <a:rPr lang="en-US" sz="2000" dirty="0"/>
              <a:t>Don’t give up on us it takes time to develop “awareness”</a:t>
            </a:r>
          </a:p>
          <a:p>
            <a:pPr marL="457200" indent="-457200"/>
            <a:r>
              <a:rPr lang="en-US" sz="2000" dirty="0"/>
              <a:t>We change, our lives change therefore the care plan should change with us </a:t>
            </a:r>
          </a:p>
          <a:p>
            <a:pPr marL="457200" indent="-457200"/>
            <a:r>
              <a:rPr lang="en-US" sz="2000" dirty="0"/>
              <a:t>The onus should not be a form that is completed on a computer, but on the relationship that the patient has with clinicians and the collaborative discussion when planning care. </a:t>
            </a:r>
          </a:p>
          <a:p>
            <a:pPr marL="457200" indent="-457200"/>
            <a:r>
              <a:rPr lang="en-US" sz="2000" dirty="0"/>
              <a:t>Setting of achievable goals provides hope for the future</a:t>
            </a:r>
          </a:p>
          <a:p>
            <a:pPr marL="457200" indent="-457200"/>
            <a:r>
              <a:rPr lang="en-US" sz="2000" dirty="0"/>
              <a:t>Early warning signs prevents revolving-door experience, and assists with “blips” and “bad days”</a:t>
            </a:r>
          </a:p>
          <a:p>
            <a:pPr marL="457200" indent="-457200"/>
            <a:r>
              <a:rPr lang="en-US" sz="2000" dirty="0"/>
              <a:t>Triggers and high-risk situations act as a reminder of situations, life events etc. that were likely to result in a relapse</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normAutofit/>
          </a:bodyPr>
          <a:lstStyle/>
          <a:p>
            <a:r>
              <a:rPr lang="en-GB" sz="3600" dirty="0"/>
              <a:t>Care Planning – Patient Feedback</a:t>
            </a:r>
          </a:p>
        </p:txBody>
      </p:sp>
    </p:spTree>
    <p:extLst>
      <p:ext uri="{BB962C8B-B14F-4D97-AF65-F5344CB8AC3E}">
        <p14:creationId xmlns:p14="http://schemas.microsoft.com/office/powerpoint/2010/main" val="2673931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2310062"/>
            <a:ext cx="10920663" cy="4047875"/>
          </a:xfrm>
        </p:spPr>
        <p:txBody>
          <a:bodyPr>
            <a:normAutofit/>
          </a:bodyPr>
          <a:lstStyle/>
          <a:p>
            <a:pPr marL="457200" indent="-457200"/>
            <a:r>
              <a:rPr lang="en-GB" dirty="0"/>
              <a:t>Short sentences (15-20 words long)</a:t>
            </a:r>
          </a:p>
          <a:p>
            <a:pPr marL="457200" indent="-457200"/>
            <a:r>
              <a:rPr lang="en-GB" dirty="0"/>
              <a:t>Bulleted or numbered points</a:t>
            </a:r>
          </a:p>
          <a:p>
            <a:pPr marL="457200" indent="-457200"/>
            <a:r>
              <a:rPr lang="en-GB" dirty="0"/>
              <a:t>Small blocks of text (not long paragraphs)</a:t>
            </a:r>
          </a:p>
          <a:p>
            <a:pPr marL="457200" indent="-457200"/>
            <a:r>
              <a:rPr lang="en-GB" dirty="0"/>
              <a:t>White space (makes the information easier to read)</a:t>
            </a:r>
          </a:p>
          <a:p>
            <a:pPr marL="457200" indent="-457200"/>
            <a:r>
              <a:rPr lang="en-GB" dirty="0"/>
              <a:t>Large bold font (emphasises text)</a:t>
            </a:r>
          </a:p>
          <a:p>
            <a:pPr marL="457200" indent="-457200"/>
            <a:r>
              <a:rPr lang="en-GB" dirty="0"/>
              <a:t>Increase the font of Information for people with sight impairments </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normAutofit/>
          </a:bodyPr>
          <a:lstStyle/>
          <a:p>
            <a:r>
              <a:rPr lang="en-GB" sz="3600" dirty="0"/>
              <a:t>Care Planning – Making the text more accessible</a:t>
            </a:r>
          </a:p>
        </p:txBody>
      </p:sp>
    </p:spTree>
    <p:extLst>
      <p:ext uri="{BB962C8B-B14F-4D97-AF65-F5344CB8AC3E}">
        <p14:creationId xmlns:p14="http://schemas.microsoft.com/office/powerpoint/2010/main" val="4279521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1507958"/>
            <a:ext cx="10920663" cy="4849979"/>
          </a:xfrm>
        </p:spPr>
        <p:txBody>
          <a:bodyPr>
            <a:normAutofit lnSpcReduction="10000"/>
          </a:bodyPr>
          <a:lstStyle/>
          <a:p>
            <a:pPr marL="457200" indent="-457200"/>
            <a:r>
              <a:rPr lang="en-US" sz="1800" dirty="0"/>
              <a:t>Goal setting should be undertaken collaboratively with patients; goals should be agreed by patients &amp; family/carers</a:t>
            </a:r>
          </a:p>
          <a:p>
            <a:pPr marL="457200" indent="-457200"/>
            <a:r>
              <a:rPr lang="en-US" sz="1800" dirty="0"/>
              <a:t>Consider what needs to be resolved prior to discharge from your caseload,  what needs to change, what does the patient want to change – what will they be doing or not doing</a:t>
            </a:r>
          </a:p>
          <a:p>
            <a:pPr marL="457200" indent="-457200"/>
            <a:r>
              <a:rPr lang="en-US" sz="1800" dirty="0"/>
              <a:t>Use positive language such as: increase, enhance, improve, extend, develop, reduce, build on strengths</a:t>
            </a:r>
          </a:p>
          <a:p>
            <a:pPr marL="457200" indent="-457200"/>
            <a:r>
              <a:rPr lang="en-US" sz="1800" dirty="0"/>
              <a:t>Use phrases such as; Sarah is aiming for’, ‘what Sarah wants to achieve’ or ‘Sarah wants to…”</a:t>
            </a:r>
          </a:p>
          <a:p>
            <a:pPr marL="457200" indent="-457200"/>
            <a:r>
              <a:rPr lang="en-US" sz="1800" dirty="0"/>
              <a:t>Appropriate goal setting is essential to effective care planning, consider using a stepped approach – short, mid and long term goals</a:t>
            </a:r>
          </a:p>
          <a:p>
            <a:pPr marL="457200" indent="-457200"/>
            <a:r>
              <a:rPr lang="en-US" sz="1800" dirty="0"/>
              <a:t>In relation to risk consider; short term management goals -  how to maintain safety right now; medium term - how we plan to build resilience whilst maintaining safety and out ultimate goals and long term our ultimate goals and how do we </a:t>
            </a:r>
            <a:r>
              <a:rPr lang="en-US" sz="1800" dirty="0" err="1"/>
              <a:t>recognise</a:t>
            </a:r>
            <a:r>
              <a:rPr lang="en-US" sz="1800" dirty="0"/>
              <a:t> we have achieved the</a:t>
            </a:r>
          </a:p>
          <a:p>
            <a:pPr marL="457200" indent="-457200"/>
            <a:r>
              <a:rPr lang="en-US" sz="1800" dirty="0"/>
              <a:t>Outcomes should be identified and agreed for each planned interventions</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normAutofit/>
          </a:bodyPr>
          <a:lstStyle/>
          <a:p>
            <a:r>
              <a:rPr lang="en-GB" sz="3600" dirty="0"/>
              <a:t>Care Planning – Goals</a:t>
            </a:r>
          </a:p>
        </p:txBody>
      </p:sp>
    </p:spTree>
    <p:extLst>
      <p:ext uri="{BB962C8B-B14F-4D97-AF65-F5344CB8AC3E}">
        <p14:creationId xmlns:p14="http://schemas.microsoft.com/office/powerpoint/2010/main" val="1504500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a:xfrm>
            <a:off x="245077" y="117991"/>
            <a:ext cx="10515600" cy="1006474"/>
          </a:xfrm>
        </p:spPr>
        <p:txBody>
          <a:bodyPr>
            <a:normAutofit/>
          </a:bodyPr>
          <a:lstStyle/>
          <a:p>
            <a:r>
              <a:rPr lang="en-GB" sz="3600" dirty="0"/>
              <a:t>Exercise one: Care Planning</a:t>
            </a:r>
          </a:p>
        </p:txBody>
      </p:sp>
      <p:sp>
        <p:nvSpPr>
          <p:cNvPr id="4" name="TextBox 3">
            <a:extLst>
              <a:ext uri="{FF2B5EF4-FFF2-40B4-BE49-F238E27FC236}">
                <a16:creationId xmlns:a16="http://schemas.microsoft.com/office/drawing/2014/main" id="{0F44A902-43C6-4590-A990-5BBA1C9A8B66}"/>
              </a:ext>
            </a:extLst>
          </p:cNvPr>
          <p:cNvSpPr txBox="1"/>
          <p:nvPr/>
        </p:nvSpPr>
        <p:spPr>
          <a:xfrm>
            <a:off x="0" y="1124465"/>
            <a:ext cx="11973697" cy="5452134"/>
          </a:xfrm>
          <a:prstGeom prst="rect">
            <a:avLst/>
          </a:prstGeom>
          <a:noFill/>
        </p:spPr>
        <p:txBody>
          <a:bodyPr wrap="square" rtlCol="0">
            <a:spAutoFit/>
          </a:bodyPr>
          <a:lstStyle/>
          <a:p>
            <a:pPr>
              <a:lnSpc>
                <a:spcPct val="115000"/>
              </a:lnSpc>
              <a:spcAft>
                <a:spcPts val="1000"/>
              </a:spcAft>
            </a:pPr>
            <a:r>
              <a:rPr lang="en-GB" sz="1600" dirty="0">
                <a:solidFill>
                  <a:schemeClr val="bg1"/>
                </a:solidFill>
                <a:effectLst/>
                <a:latin typeface="+mj-lt"/>
                <a:ea typeface="Calibri" panose="020F0502020204030204" pitchFamily="34" charset="0"/>
                <a:cs typeface="Times New Roman" panose="02020603050405020304" pitchFamily="18" charset="0"/>
              </a:rPr>
              <a:t>Mr Shoebox Lace is a 43-year-old white male with a diagnosis of Schizophrenia and Emotionally Unstable Personality Disorder. He practices Buddhism having converted from Christianity three months ago. He is also a vegetarian. He has a history of being a non-drug user but would drink alcohol occasionally when in the community. Mr Lace is treated with depot antipsychotic medication maximum dose as well as an oral antipsychotic. He has a long history of engagement with mental health services as well as the Criminal Justice System since teenage years. He is currently serving an indefinite sentence for public protection meaning he can only be released if the risk to others is deemed as significantly low. His criminal behaviour has always been recognised as directly linked to his unstable mental state which has contributed in him having spent over 10 years in total at High Secure Mental Health Hospitals. Having been tried on almost all types of antipsychotic medications over the years which seemed not to be effective the current treatment seem to be the best of them all however he still reports hearing voices and can be occasionally noted as responding to unseen stimuli. Mr Lace seem to have insight into his mental health difficulties, his history of criminal behaviour linked with his mental instability and is willing to be supported and complies with his treatment plan. As he is in prison, the criminal justice system has expectations on prisoners in terms of rehabilitation and Mr Lace is being asked to complete psychological work as part of his prison sentence, however he is reporting that he is not ready for psychological work and this is causing him distress and further destabilising his mental state hence increasing his risk to others. He also has undergone similar therapies in the past and is reporting that these have not made any difference in his life. He continues to be compliant with medication however he is noted to be preoccupied with the sentence plan more than anything else to the point of expressing thoughts and making threats of harm to others due to stress.</a:t>
            </a:r>
          </a:p>
        </p:txBody>
      </p:sp>
    </p:spTree>
    <p:extLst>
      <p:ext uri="{BB962C8B-B14F-4D97-AF65-F5344CB8AC3E}">
        <p14:creationId xmlns:p14="http://schemas.microsoft.com/office/powerpoint/2010/main" val="31643637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A3DAB5-79DD-4A2B-A906-A486C8D1CA6A}"/>
              </a:ext>
            </a:extLst>
          </p:cNvPr>
          <p:cNvSpPr>
            <a:spLocks noGrp="1"/>
          </p:cNvSpPr>
          <p:nvPr>
            <p:ph idx="1"/>
          </p:nvPr>
        </p:nvSpPr>
        <p:spPr>
          <a:xfrm>
            <a:off x="838200" y="1825624"/>
            <a:ext cx="10515600" cy="5032375"/>
          </a:xfrm>
        </p:spPr>
        <p:txBody>
          <a:bodyPr>
            <a:normAutofit fontScale="70000" lnSpcReduction="20000"/>
          </a:bodyPr>
          <a:lstStyle/>
          <a:p>
            <a:pPr marL="514350" indent="-514350">
              <a:spcAft>
                <a:spcPts val="300"/>
              </a:spcAft>
              <a:buFont typeface="+mj-lt"/>
              <a:buAutoNum type="arabicPeriod"/>
            </a:pPr>
            <a:r>
              <a:rPr lang="en-US" dirty="0"/>
              <a:t>The patient is included in all parts of their CMHF meeting, where appropriate. Patient’s ability to engage is considered throughout the process.</a:t>
            </a:r>
          </a:p>
          <a:p>
            <a:pPr marL="514350" indent="-514350">
              <a:spcAft>
                <a:spcPts val="300"/>
              </a:spcAft>
              <a:buFont typeface="+mj-lt"/>
              <a:buAutoNum type="arabicPeriod"/>
            </a:pPr>
            <a:r>
              <a:rPr lang="en-US" dirty="0"/>
              <a:t>The patient is able to discuss and agree who should be invited to their CMHF meeting. The patient will be informed of the professionals that are required to attend.</a:t>
            </a:r>
          </a:p>
          <a:p>
            <a:pPr marL="514350" indent="-514350">
              <a:spcAft>
                <a:spcPts val="300"/>
              </a:spcAft>
              <a:buFont typeface="+mj-lt"/>
              <a:buAutoNum type="arabicPeriod"/>
            </a:pPr>
            <a:r>
              <a:rPr lang="en-US" dirty="0"/>
              <a:t>The patient is made aware of the advocacy service and they will have the choice for advocacy support within the CMHF process and meeting.</a:t>
            </a:r>
          </a:p>
          <a:p>
            <a:pPr marL="514350" indent="-514350">
              <a:spcAft>
                <a:spcPts val="300"/>
              </a:spcAft>
              <a:buFont typeface="+mj-lt"/>
              <a:buAutoNum type="arabicPeriod"/>
            </a:pPr>
            <a:r>
              <a:rPr lang="en-US" dirty="0"/>
              <a:t>The patient is informed of the structure and content of the CMHF meeting.</a:t>
            </a:r>
          </a:p>
          <a:p>
            <a:pPr marL="514350" indent="-514350">
              <a:spcAft>
                <a:spcPts val="300"/>
              </a:spcAft>
              <a:buFont typeface="+mj-lt"/>
              <a:buAutoNum type="arabicPeriod"/>
            </a:pPr>
            <a:r>
              <a:rPr lang="en-US" dirty="0"/>
              <a:t>The patient is supported to prepare for the meeting.</a:t>
            </a:r>
          </a:p>
          <a:p>
            <a:pPr marL="514350" indent="-514350">
              <a:spcAft>
                <a:spcPts val="300"/>
              </a:spcAft>
              <a:buFont typeface="+mj-lt"/>
              <a:buAutoNum type="arabicPeriod"/>
            </a:pPr>
            <a:r>
              <a:rPr lang="en-US" dirty="0"/>
              <a:t>The patient will be given the option to chair some/all of their CMHF meeting or select an appropriate chair.</a:t>
            </a:r>
          </a:p>
          <a:p>
            <a:pPr marL="514350" indent="-514350">
              <a:spcAft>
                <a:spcPts val="300"/>
              </a:spcAft>
              <a:buFont typeface="+mj-lt"/>
              <a:buAutoNum type="arabicPeriod"/>
            </a:pPr>
            <a:r>
              <a:rPr lang="en-US" dirty="0"/>
              <a:t>Where possible, the patient will be involved in helping to set up the room where the meeting will be held.</a:t>
            </a:r>
          </a:p>
        </p:txBody>
      </p:sp>
      <p:sp>
        <p:nvSpPr>
          <p:cNvPr id="3" name="Title 2">
            <a:extLst>
              <a:ext uri="{FF2B5EF4-FFF2-40B4-BE49-F238E27FC236}">
                <a16:creationId xmlns:a16="http://schemas.microsoft.com/office/drawing/2014/main" id="{939AA2B4-C79F-4271-8430-AB4F3293FC19}"/>
              </a:ext>
            </a:extLst>
          </p:cNvPr>
          <p:cNvSpPr>
            <a:spLocks noGrp="1"/>
          </p:cNvSpPr>
          <p:nvPr>
            <p:ph type="title"/>
          </p:nvPr>
        </p:nvSpPr>
        <p:spPr/>
        <p:txBody>
          <a:bodyPr>
            <a:normAutofit fontScale="90000"/>
          </a:bodyPr>
          <a:lstStyle/>
          <a:p>
            <a:r>
              <a:rPr lang="en-GB" dirty="0"/>
              <a:t>How can patients be encouraged to take ownership of their own care?</a:t>
            </a:r>
          </a:p>
        </p:txBody>
      </p:sp>
    </p:spTree>
    <p:extLst>
      <p:ext uri="{BB962C8B-B14F-4D97-AF65-F5344CB8AC3E}">
        <p14:creationId xmlns:p14="http://schemas.microsoft.com/office/powerpoint/2010/main" val="1005069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A3DAB5-79DD-4A2B-A906-A486C8D1CA6A}"/>
              </a:ext>
            </a:extLst>
          </p:cNvPr>
          <p:cNvSpPr>
            <a:spLocks noGrp="1"/>
          </p:cNvSpPr>
          <p:nvPr>
            <p:ph idx="1"/>
          </p:nvPr>
        </p:nvSpPr>
        <p:spPr>
          <a:xfrm>
            <a:off x="838200" y="1825624"/>
            <a:ext cx="10515600" cy="5032375"/>
          </a:xfrm>
        </p:spPr>
        <p:txBody>
          <a:bodyPr>
            <a:normAutofit fontScale="85000" lnSpcReduction="20000"/>
          </a:bodyPr>
          <a:lstStyle/>
          <a:p>
            <a:pPr marL="514350" indent="-514350">
              <a:spcAft>
                <a:spcPts val="300"/>
              </a:spcAft>
              <a:buFont typeface="+mj-lt"/>
              <a:buAutoNum type="arabicPeriod" startAt="8"/>
            </a:pPr>
            <a:r>
              <a:rPr lang="en-US" dirty="0"/>
              <a:t>An action plan is collaboratively agreed at the end of the meeting, with clearly identified people for each goal/action point and clear timescales are set.</a:t>
            </a:r>
          </a:p>
          <a:p>
            <a:pPr marL="514350" indent="-514350">
              <a:spcAft>
                <a:spcPts val="300"/>
              </a:spcAft>
              <a:buFont typeface="+mj-lt"/>
              <a:buAutoNum type="arabicPeriod" startAt="8"/>
            </a:pPr>
            <a:r>
              <a:rPr lang="en-US" dirty="0"/>
              <a:t>The date for the next CMHF meeting and proposed attendees are agreed at the end of the meeting.</a:t>
            </a:r>
          </a:p>
          <a:p>
            <a:pPr marL="514350" indent="-514350">
              <a:spcAft>
                <a:spcPts val="300"/>
              </a:spcAft>
              <a:buFont typeface="+mj-lt"/>
              <a:buAutoNum type="arabicPeriod" startAt="8"/>
            </a:pPr>
            <a:r>
              <a:rPr lang="en-US" dirty="0"/>
              <a:t>The patient is shown a final draft report and they are supported to add their own views and comments.</a:t>
            </a:r>
          </a:p>
          <a:p>
            <a:pPr marL="514350" indent="-514350">
              <a:spcAft>
                <a:spcPts val="300"/>
              </a:spcAft>
              <a:buFont typeface="+mj-lt"/>
              <a:buAutoNum type="arabicPeriod" startAt="8"/>
            </a:pPr>
            <a:r>
              <a:rPr lang="en-US" dirty="0"/>
              <a:t>The patient should be spoken to directly by the people reading or </a:t>
            </a:r>
            <a:r>
              <a:rPr lang="en-US" dirty="0" err="1"/>
              <a:t>summarising</a:t>
            </a:r>
            <a:r>
              <a:rPr lang="en-US" dirty="0"/>
              <a:t> the report, and not spoken over.</a:t>
            </a:r>
          </a:p>
          <a:p>
            <a:pPr marL="514350" indent="-514350">
              <a:spcAft>
                <a:spcPts val="300"/>
              </a:spcAft>
              <a:buFont typeface="+mj-lt"/>
              <a:buAutoNum type="arabicPeriod" startAt="8"/>
            </a:pPr>
            <a:r>
              <a:rPr lang="en-US" dirty="0"/>
              <a:t>All reports should be written in clear and simple language and avoiding the use of jargon.</a:t>
            </a:r>
          </a:p>
          <a:p>
            <a:pPr marL="514350" indent="-514350">
              <a:spcAft>
                <a:spcPts val="300"/>
              </a:spcAft>
              <a:buFont typeface="+mj-lt"/>
              <a:buAutoNum type="arabicPeriod" startAt="8"/>
            </a:pPr>
            <a:r>
              <a:rPr lang="en-US" dirty="0"/>
              <a:t>Paper and pens will be available at the meeting, unless risk prohibits this.</a:t>
            </a:r>
          </a:p>
        </p:txBody>
      </p:sp>
      <p:sp>
        <p:nvSpPr>
          <p:cNvPr id="3" name="Title 2">
            <a:extLst>
              <a:ext uri="{FF2B5EF4-FFF2-40B4-BE49-F238E27FC236}">
                <a16:creationId xmlns:a16="http://schemas.microsoft.com/office/drawing/2014/main" id="{939AA2B4-C79F-4271-8430-AB4F3293FC19}"/>
              </a:ext>
            </a:extLst>
          </p:cNvPr>
          <p:cNvSpPr>
            <a:spLocks noGrp="1"/>
          </p:cNvSpPr>
          <p:nvPr>
            <p:ph type="title"/>
          </p:nvPr>
        </p:nvSpPr>
        <p:spPr/>
        <p:txBody>
          <a:bodyPr>
            <a:normAutofit fontScale="90000"/>
          </a:bodyPr>
          <a:lstStyle/>
          <a:p>
            <a:r>
              <a:rPr lang="en-GB" dirty="0"/>
              <a:t>How can patients be encouraged to take ownership of their own care?</a:t>
            </a:r>
          </a:p>
        </p:txBody>
      </p:sp>
    </p:spTree>
    <p:extLst>
      <p:ext uri="{BB962C8B-B14F-4D97-AF65-F5344CB8AC3E}">
        <p14:creationId xmlns:p14="http://schemas.microsoft.com/office/powerpoint/2010/main" val="1716987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F3E9A-F345-4180-9141-84739F376C74}"/>
              </a:ext>
            </a:extLst>
          </p:cNvPr>
          <p:cNvSpPr>
            <a:spLocks noGrp="1"/>
          </p:cNvSpPr>
          <p:nvPr>
            <p:ph idx="1"/>
          </p:nvPr>
        </p:nvSpPr>
        <p:spPr>
          <a:xfrm>
            <a:off x="838200" y="1540041"/>
            <a:ext cx="10515600" cy="4952833"/>
          </a:xfrm>
        </p:spPr>
        <p:txBody>
          <a:bodyPr>
            <a:normAutofit/>
          </a:bodyPr>
          <a:lstStyle/>
          <a:p>
            <a:r>
              <a:rPr lang="en-US" dirty="0"/>
              <a:t>Should actively involve the patient throughout the process. </a:t>
            </a:r>
            <a:r>
              <a:rPr lang="en-US" b="1" dirty="0"/>
              <a:t>Inclusivity </a:t>
            </a:r>
            <a:r>
              <a:rPr lang="en-US" dirty="0"/>
              <a:t>is key.</a:t>
            </a:r>
          </a:p>
          <a:p>
            <a:r>
              <a:rPr lang="en-US" dirty="0"/>
              <a:t>Prepare </a:t>
            </a:r>
            <a:r>
              <a:rPr lang="en-US" b="1" dirty="0"/>
              <a:t>advanced statements</a:t>
            </a:r>
            <a:r>
              <a:rPr lang="en-US" dirty="0"/>
              <a:t> of patients’ wishes that are recorded on SystmOne (or other relevant system).</a:t>
            </a:r>
          </a:p>
          <a:p>
            <a:r>
              <a:rPr lang="en-US" dirty="0"/>
              <a:t>Create a </a:t>
            </a:r>
            <a:r>
              <a:rPr lang="en-US" b="1" dirty="0"/>
              <a:t>discharge summary </a:t>
            </a:r>
            <a:r>
              <a:rPr lang="en-US" dirty="0"/>
              <a:t>in easy-to-read bullet points to make follow-ups and after care easier.</a:t>
            </a:r>
          </a:p>
          <a:p>
            <a:pPr lvl="1"/>
            <a:r>
              <a:rPr lang="en-US" dirty="0"/>
              <a:t>If the patient is transferred or released from prison, discharge summaries should be created immediately and passed onto the next point of care. This could be other prison mental health teams, CMHTs, or local GPs where the mental health team is not available or known.</a:t>
            </a:r>
          </a:p>
        </p:txBody>
      </p:sp>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p:txBody>
          <a:bodyPr/>
          <a:lstStyle/>
          <a:p>
            <a:r>
              <a:rPr lang="en-US" dirty="0"/>
              <a:t>Discharge and After Care</a:t>
            </a:r>
            <a:endParaRPr lang="en-GB" dirty="0"/>
          </a:p>
        </p:txBody>
      </p:sp>
    </p:spTree>
    <p:extLst>
      <p:ext uri="{BB962C8B-B14F-4D97-AF65-F5344CB8AC3E}">
        <p14:creationId xmlns:p14="http://schemas.microsoft.com/office/powerpoint/2010/main" val="2397573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1775061"/>
            <a:ext cx="10515600" cy="4717814"/>
          </a:xfrm>
        </p:spPr>
        <p:txBody>
          <a:bodyPr>
            <a:normAutofit fontScale="85000" lnSpcReduction="10000"/>
          </a:bodyPr>
          <a:lstStyle/>
          <a:p>
            <a:pPr marL="0" indent="0">
              <a:buNone/>
            </a:pPr>
            <a:r>
              <a:rPr lang="en-US" sz="2400" b="1" dirty="0"/>
              <a:t>What is the Community Mental Health Framework (CMHF)?</a:t>
            </a:r>
          </a:p>
          <a:p>
            <a:pPr marL="0" indent="0">
              <a:buNone/>
            </a:pPr>
            <a:r>
              <a:rPr lang="en-US" sz="1900" dirty="0"/>
              <a:t>Published in September 2019, this document outlines planned changes in community mental health services and the replacement of CPA, along with significant extra investment of almost £1 billion a year by 2023/2024.</a:t>
            </a:r>
          </a:p>
          <a:p>
            <a:pPr marL="0" indent="0">
              <a:buNone/>
            </a:pPr>
            <a:r>
              <a:rPr lang="en-US" sz="1900" dirty="0"/>
              <a:t>The new framework seeks to address several problems, including:</a:t>
            </a:r>
          </a:p>
          <a:p>
            <a:pPr marL="742950" lvl="1" indent="-285750"/>
            <a:r>
              <a:rPr lang="en-US" sz="1900" dirty="0"/>
              <a:t>transfers between services;</a:t>
            </a:r>
          </a:p>
          <a:p>
            <a:pPr marL="742950" lvl="1" indent="-285750"/>
            <a:r>
              <a:rPr lang="en-US" sz="1900" dirty="0"/>
              <a:t>50 per cent of referrals to community mental health teams come from sources other than primary care;</a:t>
            </a:r>
          </a:p>
          <a:p>
            <a:pPr marL="742950" lvl="1" indent="-285750"/>
            <a:r>
              <a:rPr lang="en-US" sz="1900" dirty="0"/>
              <a:t>20 per cent of proposed transfers do not reach the new team; and</a:t>
            </a:r>
          </a:p>
          <a:p>
            <a:pPr marL="742950" lvl="1" indent="-285750"/>
            <a:r>
              <a:rPr lang="en-US" sz="1900" dirty="0"/>
              <a:t>populations excluded by diagnosis, complexity, or risk.</a:t>
            </a:r>
          </a:p>
          <a:p>
            <a:pPr marL="457200" lvl="1" indent="0">
              <a:buNone/>
            </a:pPr>
            <a:endParaRPr lang="en-US" sz="1600" dirty="0"/>
          </a:p>
          <a:p>
            <a:pPr marL="0" indent="0">
              <a:buNone/>
            </a:pPr>
            <a:r>
              <a:rPr lang="en-US" sz="2400" b="1" dirty="0"/>
              <a:t>As stated in the framework document, it “proposes replacing the CPA for </a:t>
            </a:r>
          </a:p>
          <a:p>
            <a:pPr marL="0" indent="0">
              <a:buNone/>
            </a:pPr>
            <a:r>
              <a:rPr lang="en-US" sz="2400" b="1" dirty="0"/>
              <a:t>community mental health services, while retaining its sound theoretical </a:t>
            </a:r>
          </a:p>
          <a:p>
            <a:pPr marL="0" indent="0">
              <a:buNone/>
            </a:pPr>
            <a:r>
              <a:rPr lang="en-US" sz="2400" b="1" dirty="0"/>
              <a:t>principles based on good care coordination and high-quality care planning.”</a:t>
            </a:r>
            <a:endParaRPr lang="en-GB" sz="2400" b="1" dirty="0"/>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lstStyle/>
          <a:p>
            <a:r>
              <a:rPr lang="en-GB" dirty="0"/>
              <a:t>CPA vs CMHF</a:t>
            </a:r>
          </a:p>
        </p:txBody>
      </p:sp>
    </p:spTree>
    <p:extLst>
      <p:ext uri="{BB962C8B-B14F-4D97-AF65-F5344CB8AC3E}">
        <p14:creationId xmlns:p14="http://schemas.microsoft.com/office/powerpoint/2010/main" val="2902944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p:txBody>
          <a:bodyPr/>
          <a:lstStyle/>
          <a:p>
            <a:r>
              <a:rPr lang="en-US" dirty="0"/>
              <a:t>Engagement and Discharge</a:t>
            </a:r>
            <a:endParaRPr lang="en-GB" dirty="0"/>
          </a:p>
        </p:txBody>
      </p:sp>
      <p:sp>
        <p:nvSpPr>
          <p:cNvPr id="4" name="TextBox 3">
            <a:extLst>
              <a:ext uri="{FF2B5EF4-FFF2-40B4-BE49-F238E27FC236}">
                <a16:creationId xmlns:a16="http://schemas.microsoft.com/office/drawing/2014/main" id="{C23BE531-813C-4F76-8EF4-0ED5C0C3FDA9}"/>
              </a:ext>
            </a:extLst>
          </p:cNvPr>
          <p:cNvSpPr txBox="1"/>
          <p:nvPr/>
        </p:nvSpPr>
        <p:spPr>
          <a:xfrm>
            <a:off x="1066800" y="1955215"/>
            <a:ext cx="10287000" cy="5016758"/>
          </a:xfrm>
          <a:prstGeom prst="rect">
            <a:avLst/>
          </a:prstGeom>
          <a:noFill/>
        </p:spPr>
        <p:txBody>
          <a:bodyPr wrap="square">
            <a:spAutoFit/>
          </a:bodyPr>
          <a:lstStyle/>
          <a:p>
            <a:r>
              <a:rPr lang="en-US" sz="2400" dirty="0">
                <a:solidFill>
                  <a:schemeClr val="bg1"/>
                </a:solidFill>
              </a:rPr>
              <a:t>If a patient does not engage with the CMHF meetings, the MDT meetings should still go ahead, and steps made to try and re-engage the patient. Should the MDT and other agencies feel that the risk remains too high to discharge, steps should be made to contact relevant agencies in the patient’s absence.</a:t>
            </a:r>
          </a:p>
          <a:p>
            <a:endParaRPr lang="en-US" sz="2400" dirty="0">
              <a:solidFill>
                <a:schemeClr val="bg1"/>
              </a:solidFill>
            </a:endParaRPr>
          </a:p>
          <a:p>
            <a:r>
              <a:rPr lang="en-US" sz="2400" b="1" dirty="0">
                <a:solidFill>
                  <a:schemeClr val="bg1"/>
                </a:solidFill>
              </a:rPr>
              <a:t>Patients should not be discharged solely because of lack of engagement. </a:t>
            </a:r>
          </a:p>
          <a:p>
            <a:endParaRPr lang="en-US" sz="2400" b="1" dirty="0">
              <a:solidFill>
                <a:schemeClr val="bg1"/>
              </a:solidFill>
            </a:endParaRPr>
          </a:p>
          <a:p>
            <a:r>
              <a:rPr lang="en-US" sz="2400" dirty="0">
                <a:solidFill>
                  <a:schemeClr val="bg1"/>
                </a:solidFill>
              </a:rPr>
              <a:t>It is important to consider language and accessibility of the team.</a:t>
            </a:r>
            <a:endParaRPr lang="en-US" sz="2400" dirty="0">
              <a:solidFill>
                <a:schemeClr val="tx1"/>
              </a:solidFill>
              <a:highlight>
                <a:srgbClr val="FFFF00"/>
              </a:highlight>
            </a:endParaRPr>
          </a:p>
          <a:p>
            <a:endParaRPr lang="en-US" sz="2000" dirty="0">
              <a:highlight>
                <a:srgbClr val="FFFF00"/>
              </a:highlight>
            </a:endParaRPr>
          </a:p>
          <a:p>
            <a:endParaRPr lang="en-US" sz="2000" dirty="0">
              <a:solidFill>
                <a:schemeClr val="tx1"/>
              </a:solidFill>
              <a:highlight>
                <a:srgbClr val="FFFF00"/>
              </a:highlight>
            </a:endParaRPr>
          </a:p>
          <a:p>
            <a:endParaRPr lang="en-US" sz="2000" dirty="0">
              <a:highlight>
                <a:srgbClr val="FFFF00"/>
              </a:highlight>
            </a:endParaRPr>
          </a:p>
          <a:p>
            <a:r>
              <a:rPr lang="en-US" sz="2000" dirty="0">
                <a:solidFill>
                  <a:schemeClr val="tx1"/>
                </a:solidFill>
                <a:highlight>
                  <a:srgbClr val="FFFF00"/>
                </a:highlight>
              </a:rPr>
              <a:t> </a:t>
            </a:r>
          </a:p>
        </p:txBody>
      </p:sp>
    </p:spTree>
    <p:extLst>
      <p:ext uri="{BB962C8B-B14F-4D97-AF65-F5344CB8AC3E}">
        <p14:creationId xmlns:p14="http://schemas.microsoft.com/office/powerpoint/2010/main" val="3560113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a:xfrm>
            <a:off x="838200" y="365125"/>
            <a:ext cx="9660467" cy="1325563"/>
          </a:xfrm>
        </p:spPr>
        <p:txBody>
          <a:bodyPr/>
          <a:lstStyle/>
          <a:p>
            <a:r>
              <a:rPr lang="en-US" dirty="0"/>
              <a:t>Exercise two: Engagement and discharge</a:t>
            </a:r>
            <a:endParaRPr lang="en-GB" dirty="0"/>
          </a:p>
        </p:txBody>
      </p:sp>
      <p:sp>
        <p:nvSpPr>
          <p:cNvPr id="2" name="TextBox 1">
            <a:extLst>
              <a:ext uri="{FF2B5EF4-FFF2-40B4-BE49-F238E27FC236}">
                <a16:creationId xmlns:a16="http://schemas.microsoft.com/office/drawing/2014/main" id="{6F4C9692-F343-47CC-B930-D9962DBE59F6}"/>
              </a:ext>
            </a:extLst>
          </p:cNvPr>
          <p:cNvSpPr txBox="1"/>
          <p:nvPr/>
        </p:nvSpPr>
        <p:spPr>
          <a:xfrm>
            <a:off x="723900" y="2257484"/>
            <a:ext cx="10744200" cy="3539430"/>
          </a:xfrm>
          <a:prstGeom prst="rect">
            <a:avLst/>
          </a:prstGeom>
          <a:noFill/>
        </p:spPr>
        <p:txBody>
          <a:bodyPr wrap="square" rtlCol="0">
            <a:spAutoFit/>
          </a:bodyPr>
          <a:lstStyle/>
          <a:p>
            <a:r>
              <a:rPr lang="en-US" sz="2800" b="1" dirty="0">
                <a:solidFill>
                  <a:schemeClr val="bg1"/>
                </a:solidFill>
              </a:rPr>
              <a:t>Scenario 1 </a:t>
            </a:r>
            <a:r>
              <a:rPr lang="en-US" sz="2800" dirty="0">
                <a:solidFill>
                  <a:schemeClr val="bg1"/>
                </a:solidFill>
              </a:rPr>
              <a:t>– The prison in-reach have initiated a CMHF/ CPA. However, at point of release the community team does not feel that this is appropriate. What would you do?</a:t>
            </a:r>
          </a:p>
          <a:p>
            <a:endParaRPr lang="en-US" sz="2800" dirty="0">
              <a:solidFill>
                <a:schemeClr val="bg1"/>
              </a:solidFill>
            </a:endParaRPr>
          </a:p>
          <a:p>
            <a:r>
              <a:rPr lang="en-US" sz="2800" b="1" dirty="0">
                <a:solidFill>
                  <a:schemeClr val="bg1"/>
                </a:solidFill>
              </a:rPr>
              <a:t>Scenario 2 </a:t>
            </a:r>
            <a:r>
              <a:rPr lang="en-US" sz="2800" dirty="0">
                <a:solidFill>
                  <a:schemeClr val="bg1"/>
                </a:solidFill>
              </a:rPr>
              <a:t>- You have someone who has arrived in the first night centre. They present ok and denies any illness. They do not want any support from mental health services. What would you do?  </a:t>
            </a:r>
          </a:p>
        </p:txBody>
      </p:sp>
    </p:spTree>
    <p:extLst>
      <p:ext uri="{BB962C8B-B14F-4D97-AF65-F5344CB8AC3E}">
        <p14:creationId xmlns:p14="http://schemas.microsoft.com/office/powerpoint/2010/main" val="2475152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p:txBody>
          <a:bodyPr/>
          <a:lstStyle/>
          <a:p>
            <a:r>
              <a:rPr lang="en-US" dirty="0"/>
              <a:t>Passport of care</a:t>
            </a:r>
            <a:endParaRPr lang="en-GB" dirty="0"/>
          </a:p>
        </p:txBody>
      </p:sp>
      <p:pic>
        <p:nvPicPr>
          <p:cNvPr id="4" name="Picture 3">
            <a:extLst>
              <a:ext uri="{FF2B5EF4-FFF2-40B4-BE49-F238E27FC236}">
                <a16:creationId xmlns:a16="http://schemas.microsoft.com/office/drawing/2014/main" id="{BC42FC20-4862-D7C4-1953-228EA9D4A927}"/>
              </a:ext>
            </a:extLst>
          </p:cNvPr>
          <p:cNvPicPr>
            <a:picLocks noChangeAspect="1"/>
          </p:cNvPicPr>
          <p:nvPr/>
        </p:nvPicPr>
        <p:blipFill rotWithShape="1">
          <a:blip r:embed="rId3"/>
          <a:srcRect l="40444" t="22874" r="34855" b="14683"/>
          <a:stretch/>
        </p:blipFill>
        <p:spPr>
          <a:xfrm>
            <a:off x="6252518" y="722269"/>
            <a:ext cx="4058133" cy="5770606"/>
          </a:xfrm>
          <a:prstGeom prst="rect">
            <a:avLst/>
          </a:prstGeom>
        </p:spPr>
      </p:pic>
    </p:spTree>
    <p:extLst>
      <p:ext uri="{BB962C8B-B14F-4D97-AF65-F5344CB8AC3E}">
        <p14:creationId xmlns:p14="http://schemas.microsoft.com/office/powerpoint/2010/main" val="1664172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67A466-B538-4B0F-91D6-E0D6A6C917C0}"/>
              </a:ext>
            </a:extLst>
          </p:cNvPr>
          <p:cNvSpPr>
            <a:spLocks noGrp="1"/>
          </p:cNvSpPr>
          <p:nvPr>
            <p:ph idx="1"/>
          </p:nvPr>
        </p:nvSpPr>
        <p:spPr>
          <a:xfrm>
            <a:off x="838200" y="1804086"/>
            <a:ext cx="11049000" cy="4406933"/>
          </a:xfrm>
        </p:spPr>
        <p:txBody>
          <a:bodyPr>
            <a:normAutofit fontScale="92500" lnSpcReduction="20000"/>
          </a:bodyPr>
          <a:lstStyle/>
          <a:p>
            <a:pPr marL="457200" indent="-457200"/>
            <a:r>
              <a:rPr lang="en-US" dirty="0"/>
              <a:t>Patients should not be discharged from the community mental health teams when they enter prison, but their care transferred to the prison mental health team</a:t>
            </a:r>
          </a:p>
          <a:p>
            <a:pPr marL="457200" indent="-457200"/>
            <a:r>
              <a:rPr lang="en-US" dirty="0"/>
              <a:t>Discharge from the community mental health team caseload should not take place until it is clear they will not return to the community within a year</a:t>
            </a:r>
          </a:p>
          <a:p>
            <a:pPr marL="457200" indent="-457200"/>
            <a:r>
              <a:rPr lang="en-US" dirty="0"/>
              <a:t>The community mental health teams should accept referrals of CMHF patients directly from prison mental health teams and do not require patients to register with a GP then undergo a re-assessment</a:t>
            </a:r>
          </a:p>
          <a:p>
            <a:pPr marL="457200" indent="-457200"/>
            <a:r>
              <a:rPr lang="en-US" dirty="0"/>
              <a:t>Robust mechanisms for </a:t>
            </a:r>
            <a:r>
              <a:rPr lang="en-US" b="1" dirty="0"/>
              <a:t>transferring shared care agreements </a:t>
            </a:r>
            <a:r>
              <a:rPr lang="en-US" dirty="0"/>
              <a:t>are required to ensure </a:t>
            </a:r>
            <a:r>
              <a:rPr lang="en-US" b="1" dirty="0"/>
              <a:t>continuity of care</a:t>
            </a:r>
            <a:endParaRPr lang="en-US" dirty="0"/>
          </a:p>
        </p:txBody>
      </p:sp>
      <p:sp>
        <p:nvSpPr>
          <p:cNvPr id="3" name="Title 2">
            <a:extLst>
              <a:ext uri="{FF2B5EF4-FFF2-40B4-BE49-F238E27FC236}">
                <a16:creationId xmlns:a16="http://schemas.microsoft.com/office/drawing/2014/main" id="{B57C3054-2509-4845-8E8B-CE7D789CD870}"/>
              </a:ext>
            </a:extLst>
          </p:cNvPr>
          <p:cNvSpPr>
            <a:spLocks noGrp="1"/>
          </p:cNvSpPr>
          <p:nvPr>
            <p:ph type="title"/>
          </p:nvPr>
        </p:nvSpPr>
        <p:spPr>
          <a:xfrm>
            <a:off x="838200" y="365125"/>
            <a:ext cx="9156032" cy="1325563"/>
          </a:xfrm>
        </p:spPr>
        <p:txBody>
          <a:bodyPr/>
          <a:lstStyle/>
          <a:p>
            <a:r>
              <a:rPr lang="en-GB" dirty="0"/>
              <a:t>Coordinating Care Across Different Services</a:t>
            </a:r>
          </a:p>
        </p:txBody>
      </p:sp>
    </p:spTree>
    <p:extLst>
      <p:ext uri="{BB962C8B-B14F-4D97-AF65-F5344CB8AC3E}">
        <p14:creationId xmlns:p14="http://schemas.microsoft.com/office/powerpoint/2010/main" val="206911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D67A466-B538-4B0F-91D6-E0D6A6C917C0}"/>
              </a:ext>
            </a:extLst>
          </p:cNvPr>
          <p:cNvSpPr>
            <a:spLocks noGrp="1"/>
          </p:cNvSpPr>
          <p:nvPr>
            <p:ph idx="1"/>
          </p:nvPr>
        </p:nvSpPr>
        <p:spPr>
          <a:xfrm>
            <a:off x="838200" y="1915064"/>
            <a:ext cx="10515600" cy="4295955"/>
          </a:xfrm>
        </p:spPr>
        <p:txBody>
          <a:bodyPr>
            <a:normAutofit/>
          </a:bodyPr>
          <a:lstStyle/>
          <a:p>
            <a:pPr marL="457200" indent="-457200"/>
            <a:r>
              <a:rPr lang="en-US" dirty="0"/>
              <a:t>There should be local agreements between prison mental health service providers and local trusts where there are significant patient flows (e.g. local remand prison service catchment areas)</a:t>
            </a:r>
          </a:p>
          <a:p>
            <a:pPr marL="457200" indent="-457200"/>
            <a:r>
              <a:rPr lang="en-US" dirty="0"/>
              <a:t>Increased use of MS Teams or other virtual platform software to make accessibility to meetings easier</a:t>
            </a:r>
          </a:p>
          <a:p>
            <a:pPr marL="457200" indent="-457200"/>
            <a:r>
              <a:rPr lang="en-US" dirty="0"/>
              <a:t>Information sharing should be improved between services</a:t>
            </a:r>
          </a:p>
          <a:p>
            <a:pPr marL="457200" indent="-457200"/>
            <a:endParaRPr lang="en-US" dirty="0"/>
          </a:p>
        </p:txBody>
      </p:sp>
      <p:sp>
        <p:nvSpPr>
          <p:cNvPr id="3" name="Title 2">
            <a:extLst>
              <a:ext uri="{FF2B5EF4-FFF2-40B4-BE49-F238E27FC236}">
                <a16:creationId xmlns:a16="http://schemas.microsoft.com/office/drawing/2014/main" id="{B57C3054-2509-4845-8E8B-CE7D789CD870}"/>
              </a:ext>
            </a:extLst>
          </p:cNvPr>
          <p:cNvSpPr>
            <a:spLocks noGrp="1"/>
          </p:cNvSpPr>
          <p:nvPr>
            <p:ph type="title"/>
          </p:nvPr>
        </p:nvSpPr>
        <p:spPr>
          <a:xfrm>
            <a:off x="838200" y="365125"/>
            <a:ext cx="9156032" cy="1325563"/>
          </a:xfrm>
        </p:spPr>
        <p:txBody>
          <a:bodyPr/>
          <a:lstStyle/>
          <a:p>
            <a:r>
              <a:rPr lang="en-GB" dirty="0"/>
              <a:t>Coordinating Care Across Different Services</a:t>
            </a:r>
          </a:p>
        </p:txBody>
      </p:sp>
    </p:spTree>
    <p:extLst>
      <p:ext uri="{BB962C8B-B14F-4D97-AF65-F5344CB8AC3E}">
        <p14:creationId xmlns:p14="http://schemas.microsoft.com/office/powerpoint/2010/main" val="35210401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7C3054-2509-4845-8E8B-CE7D789CD870}"/>
              </a:ext>
            </a:extLst>
          </p:cNvPr>
          <p:cNvSpPr>
            <a:spLocks noGrp="1"/>
          </p:cNvSpPr>
          <p:nvPr>
            <p:ph type="title"/>
          </p:nvPr>
        </p:nvSpPr>
        <p:spPr>
          <a:xfrm>
            <a:off x="541638" y="105634"/>
            <a:ext cx="9156032" cy="1325563"/>
          </a:xfrm>
        </p:spPr>
        <p:txBody>
          <a:bodyPr>
            <a:normAutofit/>
          </a:bodyPr>
          <a:lstStyle/>
          <a:p>
            <a:r>
              <a:rPr lang="en-GB" dirty="0"/>
              <a:t>Exercise three: Coordinating Care Across Different Services</a:t>
            </a:r>
          </a:p>
        </p:txBody>
      </p:sp>
      <p:sp>
        <p:nvSpPr>
          <p:cNvPr id="4" name="TextBox 3">
            <a:extLst>
              <a:ext uri="{FF2B5EF4-FFF2-40B4-BE49-F238E27FC236}">
                <a16:creationId xmlns:a16="http://schemas.microsoft.com/office/drawing/2014/main" id="{042D0315-A6EF-42D8-89BE-25849942F143}"/>
              </a:ext>
            </a:extLst>
          </p:cNvPr>
          <p:cNvSpPr txBox="1"/>
          <p:nvPr/>
        </p:nvSpPr>
        <p:spPr>
          <a:xfrm>
            <a:off x="541638" y="1692876"/>
            <a:ext cx="10913077" cy="5297219"/>
          </a:xfrm>
          <a:prstGeom prst="rect">
            <a:avLst/>
          </a:prstGeom>
          <a:noFill/>
        </p:spPr>
        <p:txBody>
          <a:bodyPr wrap="square" rtlCol="0">
            <a:spAutoFit/>
          </a:bodyPr>
          <a:lstStyle/>
          <a:p>
            <a:pPr>
              <a:lnSpc>
                <a:spcPct val="115000"/>
              </a:lnSpc>
              <a:spcAft>
                <a:spcPts val="1000"/>
              </a:spcAft>
            </a:pPr>
            <a:r>
              <a:rPr lang="en-GB" sz="1600" dirty="0">
                <a:solidFill>
                  <a:schemeClr val="bg1"/>
                </a:solidFill>
                <a:effectLst/>
                <a:latin typeface="+mj-lt"/>
                <a:ea typeface="Calibri" panose="020F0502020204030204" pitchFamily="34" charset="0"/>
                <a:cs typeface="Times New Roman" panose="02020603050405020304" pitchFamily="18" charset="0"/>
              </a:rPr>
              <a:t>John Doe arrived at HMP Portland in August 2021 after being transferred from HMP Bristol after receiving a four year custodial sentence for assault on a family member. Mr Doe had been NFA in Bristol prior to his arrest. He has had intermittent contact with Community Mental Health Services since 2011. John has always had sporadic engagement with Community Services but was prescribed Mirtazapine from 2012 to 2016 for a major depressive episode in 2011 which led to a significant suicide attempt in the Community. Mr Doe last had contact with a CMHT in 2018 but disengaged quickly and was discharged. He has had no recorded contact with medical services since this time. After obtaining consent, contact was made by an RMN at HMP Portland to the CMHT in question at the end of August 2021 when it was decided that Mr Doe would benefit from CPA input due to working with multiple services and being treated for moderate/severe depression. The CMHT stated that they would not be attending any CPA meetings for Mr Doe whilst he was in prison as he does not have a Care Coordinator with them anymore but would be happy to become involved in the lead up to his release. Contact was also made with Community Housing and two additional third sectors support services in his local area. All services stated that they would not attend current CPA meetings in prison as Mr Doe was not known to them. 50% stated that they would consider attending meetings in the lead up to release, but the other 50% declined, stating that he would need to self-refer when he arrived back in the area (different County). This was all documented on SystmOne and uploaded to the patient record. </a:t>
            </a:r>
            <a:endParaRPr lang="en-GB" sz="1600" dirty="0">
              <a:solidFill>
                <a:schemeClr val="bg1"/>
              </a:solidFill>
              <a:latin typeface="+mj-lt"/>
            </a:endParaRPr>
          </a:p>
          <a:p>
            <a:pPr>
              <a:lnSpc>
                <a:spcPct val="115000"/>
              </a:lnSpc>
              <a:spcAft>
                <a:spcPts val="1000"/>
              </a:spcAft>
            </a:pPr>
            <a:endParaRPr lang="en-GB" sz="1600" dirty="0">
              <a:solidFill>
                <a:schemeClr val="bg1"/>
              </a:solidFill>
              <a:latin typeface="+mj-lt"/>
            </a:endParaRPr>
          </a:p>
        </p:txBody>
      </p:sp>
    </p:spTree>
    <p:extLst>
      <p:ext uri="{BB962C8B-B14F-4D97-AF65-F5344CB8AC3E}">
        <p14:creationId xmlns:p14="http://schemas.microsoft.com/office/powerpoint/2010/main" val="27014486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A3DAB5-79DD-4A2B-A906-A486C8D1CA6A}"/>
              </a:ext>
            </a:extLst>
          </p:cNvPr>
          <p:cNvSpPr>
            <a:spLocks noGrp="1"/>
          </p:cNvSpPr>
          <p:nvPr>
            <p:ph idx="1"/>
          </p:nvPr>
        </p:nvSpPr>
        <p:spPr>
          <a:xfrm>
            <a:off x="489857" y="1825624"/>
            <a:ext cx="11234057" cy="5032375"/>
          </a:xfrm>
        </p:spPr>
        <p:txBody>
          <a:bodyPr>
            <a:normAutofit fontScale="92500" lnSpcReduction="20000"/>
          </a:bodyPr>
          <a:lstStyle/>
          <a:p>
            <a:pPr marL="481013" indent="-522288"/>
            <a:r>
              <a:rPr lang="en-US" dirty="0"/>
              <a:t>Create a formal agreement with CMHTs that they will not discharge a patient unless it’s clear the patient will be in custody for over one year</a:t>
            </a:r>
          </a:p>
          <a:p>
            <a:pPr marL="481013" indent="-522288"/>
            <a:r>
              <a:rPr lang="en-US" dirty="0"/>
              <a:t>Make contact with previous CPA holder to get updates and attendance.</a:t>
            </a:r>
          </a:p>
          <a:p>
            <a:pPr marL="481013" indent="-522288"/>
            <a:r>
              <a:rPr lang="en-US" dirty="0"/>
              <a:t>Create a SOP / formal agreement with teams who are difficult to reach, for transfers and remission between trusts and community mental health team</a:t>
            </a:r>
            <a:endParaRPr lang="en-GB" dirty="0"/>
          </a:p>
          <a:p>
            <a:pPr marL="481013" indent="-522288"/>
            <a:r>
              <a:rPr lang="en-US" dirty="0"/>
              <a:t>If there is no contact from the other agencies who have been involved in their care, record and escalate within the organisation</a:t>
            </a:r>
          </a:p>
          <a:p>
            <a:pPr marL="481013" indent="-522288"/>
            <a:r>
              <a:rPr lang="en-US" dirty="0"/>
              <a:t>Contact the Caldicott guardian or safeguarding team if required</a:t>
            </a:r>
          </a:p>
        </p:txBody>
      </p:sp>
      <p:sp>
        <p:nvSpPr>
          <p:cNvPr id="3" name="Title 2">
            <a:extLst>
              <a:ext uri="{FF2B5EF4-FFF2-40B4-BE49-F238E27FC236}">
                <a16:creationId xmlns:a16="http://schemas.microsoft.com/office/drawing/2014/main" id="{939AA2B4-C79F-4271-8430-AB4F3293FC19}"/>
              </a:ext>
            </a:extLst>
          </p:cNvPr>
          <p:cNvSpPr>
            <a:spLocks noGrp="1"/>
          </p:cNvSpPr>
          <p:nvPr>
            <p:ph type="title"/>
          </p:nvPr>
        </p:nvSpPr>
        <p:spPr>
          <a:xfrm>
            <a:off x="838200" y="365125"/>
            <a:ext cx="9797716" cy="1592012"/>
          </a:xfrm>
        </p:spPr>
        <p:txBody>
          <a:bodyPr>
            <a:normAutofit fontScale="90000"/>
          </a:bodyPr>
          <a:lstStyle/>
          <a:p>
            <a:r>
              <a:rPr lang="en-GB" dirty="0"/>
              <a:t>Procedures when recommendations are not agreed</a:t>
            </a:r>
          </a:p>
        </p:txBody>
      </p:sp>
    </p:spTree>
    <p:extLst>
      <p:ext uri="{BB962C8B-B14F-4D97-AF65-F5344CB8AC3E}">
        <p14:creationId xmlns:p14="http://schemas.microsoft.com/office/powerpoint/2010/main" val="1899546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A3DAB5-79DD-4A2B-A906-A486C8D1CA6A}"/>
              </a:ext>
            </a:extLst>
          </p:cNvPr>
          <p:cNvSpPr>
            <a:spLocks noGrp="1"/>
          </p:cNvSpPr>
          <p:nvPr>
            <p:ph idx="1"/>
          </p:nvPr>
        </p:nvSpPr>
        <p:spPr>
          <a:xfrm>
            <a:off x="481914" y="1405495"/>
            <a:ext cx="11565924" cy="5328937"/>
          </a:xfrm>
        </p:spPr>
        <p:txBody>
          <a:bodyPr>
            <a:normAutofit fontScale="92500" lnSpcReduction="10000"/>
          </a:bodyPr>
          <a:lstStyle/>
          <a:p>
            <a:pPr marL="0" indent="0">
              <a:buNone/>
            </a:pPr>
            <a:r>
              <a:rPr lang="en-GB" sz="1800" dirty="0">
                <a:effectLst/>
                <a:latin typeface="+mj-lt"/>
                <a:ea typeface="Calibri" panose="020F0502020204030204" pitchFamily="34" charset="0"/>
              </a:rPr>
              <a:t>21 years old, transgender prisoner, with a long history of contacts with secondary mental health services but with no clear diagnosis. Contact with services was due to risk, vulnerabilities and unclear presentation. This was H’s first time in custody, they engaged with the initial health screening and all other processes in the first night centre. No issues were raised in police custody or during the first night centre. H continued through the COVID cohorts and after 10 days isolation was placed in the main jail. Within 48 hours of H arriving at the jail, his current community team (early intervention in psychosis) made contact and so did the new team (specialist PD Network) whom early interventions had referred H to. H is under a CPA and was due to be discharged and referred on at the point that he was arrested and charged. His team (using a person centred approach) kept H open to them until they completed a proper handover with the in reach and the new team had formally assessed him. Both teams have communicated jointly with the named nurse (in reach) – they have done this by simply all being cc’d into the same emails – this has saved different emails going between different services and getting lost in communication or causing delays. By doing this, all 3 teams have been kept up to date with what stage of assessing/discharging each service is at. They have also been kept up to date with H’s presentation in custody. During this time the PD network have been to visit H and completed a formal assessment. A Microsoft teams meeting was held as an ‘informal catch up and feedback from the assessment’. This helped professionals to put ‘faces to names’ and enabled conversations around progress and H’s arising difficulties in prison. Since this, early interventions team will be discharging H as he does not meet the criteria for their service (does not have psychotic illness) his CPA will be transferred to IMHT and then transferred to PD network upon his release. A formal CPA transfer has been arranged and this will see a smooth transfer of care take place. </a:t>
            </a:r>
          </a:p>
          <a:p>
            <a:pPr marL="0" indent="0">
              <a:buNone/>
            </a:pPr>
            <a:endParaRPr lang="en-GB" dirty="0"/>
          </a:p>
        </p:txBody>
      </p:sp>
      <p:sp>
        <p:nvSpPr>
          <p:cNvPr id="3" name="Title 2">
            <a:extLst>
              <a:ext uri="{FF2B5EF4-FFF2-40B4-BE49-F238E27FC236}">
                <a16:creationId xmlns:a16="http://schemas.microsoft.com/office/drawing/2014/main" id="{939AA2B4-C79F-4271-8430-AB4F3293FC19}"/>
              </a:ext>
            </a:extLst>
          </p:cNvPr>
          <p:cNvSpPr>
            <a:spLocks noGrp="1"/>
          </p:cNvSpPr>
          <p:nvPr>
            <p:ph type="title"/>
          </p:nvPr>
        </p:nvSpPr>
        <p:spPr>
          <a:xfrm>
            <a:off x="615777" y="234779"/>
            <a:ext cx="9797716" cy="931085"/>
          </a:xfrm>
        </p:spPr>
        <p:txBody>
          <a:bodyPr>
            <a:normAutofit/>
          </a:bodyPr>
          <a:lstStyle/>
          <a:p>
            <a:r>
              <a:rPr lang="en-GB" dirty="0"/>
              <a:t>Good practice example</a:t>
            </a:r>
          </a:p>
        </p:txBody>
      </p:sp>
    </p:spTree>
    <p:extLst>
      <p:ext uri="{BB962C8B-B14F-4D97-AF65-F5344CB8AC3E}">
        <p14:creationId xmlns:p14="http://schemas.microsoft.com/office/powerpoint/2010/main" val="3457733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1459149"/>
            <a:ext cx="10515600" cy="4717814"/>
          </a:xfrm>
        </p:spPr>
        <p:txBody>
          <a:bodyPr>
            <a:normAutofit fontScale="92500" lnSpcReduction="10000"/>
          </a:bodyPr>
          <a:lstStyle/>
          <a:p>
            <a:pPr marL="0" indent="0">
              <a:buNone/>
            </a:pPr>
            <a:r>
              <a:rPr lang="en-US" sz="2400" dirty="0"/>
              <a:t>“The CMHF is the guide that underpins the transformation of community mental health services across England. The framework describes how the Long-Term Plan’s vision for a place-based community mental health model can be </a:t>
            </a:r>
            <a:r>
              <a:rPr lang="en-US" sz="2400" dirty="0" err="1"/>
              <a:t>realised</a:t>
            </a:r>
            <a:r>
              <a:rPr lang="en-US" sz="2400" dirty="0"/>
              <a:t> and </a:t>
            </a:r>
            <a:r>
              <a:rPr lang="en-US" sz="2400" dirty="0" err="1"/>
              <a:t>modernised</a:t>
            </a:r>
            <a:r>
              <a:rPr lang="en-US" sz="2400" dirty="0"/>
              <a:t> to offer whole-person, whole population approaches”</a:t>
            </a:r>
          </a:p>
          <a:p>
            <a:pPr marL="0" indent="0">
              <a:buNone/>
            </a:pPr>
            <a:endParaRPr lang="en-US" sz="2400" dirty="0"/>
          </a:p>
          <a:p>
            <a:pPr marL="0" indent="0">
              <a:buNone/>
            </a:pPr>
            <a:r>
              <a:rPr lang="en-US" sz="2400" dirty="0"/>
              <a:t>Mental health services for the wider community will have the expertise and capacity to deliver care to people who have more complex needs. They should also include intensive and assertive support, long-term care and support for those who may be at risk of exclusion from their community, including people leaving the </a:t>
            </a:r>
            <a:r>
              <a:rPr lang="en-US" sz="2400" b="1" dirty="0"/>
              <a:t>criminal justice system</a:t>
            </a:r>
            <a:r>
              <a:rPr lang="en-US" sz="2400" dirty="0"/>
              <a:t>, rough sleepers, socially excluded people, those with very disabling psychotic disorders or those with complex mental health difficulties associated with a diagnosis of 'personality disorder'.</a:t>
            </a:r>
          </a:p>
          <a:p>
            <a:pPr marL="342900" indent="-342900">
              <a:buFontTx/>
              <a:buChar char="-"/>
            </a:pPr>
            <a:endParaRPr lang="en-GB" sz="2400" dirty="0"/>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lstStyle/>
          <a:p>
            <a:r>
              <a:rPr lang="en-GB" dirty="0"/>
              <a:t>CPA vs CMHF</a:t>
            </a:r>
          </a:p>
        </p:txBody>
      </p:sp>
    </p:spTree>
    <p:extLst>
      <p:ext uri="{BB962C8B-B14F-4D97-AF65-F5344CB8AC3E}">
        <p14:creationId xmlns:p14="http://schemas.microsoft.com/office/powerpoint/2010/main" val="3534439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1913467"/>
            <a:ext cx="10515600" cy="4579408"/>
          </a:xfrm>
        </p:spPr>
        <p:txBody>
          <a:bodyPr>
            <a:normAutofit fontScale="92500" lnSpcReduction="10000"/>
          </a:bodyPr>
          <a:lstStyle/>
          <a:p>
            <a:pPr marL="0" indent="0">
              <a:buNone/>
            </a:pPr>
            <a:r>
              <a:rPr lang="en-US" sz="2400" b="1" dirty="0"/>
              <a:t>Resources:</a:t>
            </a:r>
          </a:p>
          <a:p>
            <a:pPr marL="0" indent="0">
              <a:buNone/>
            </a:pPr>
            <a:r>
              <a:rPr lang="en-US" sz="2400" dirty="0">
                <a:hlinkClick r:id="rId3"/>
              </a:rPr>
              <a:t>Part 1: Setting the Framework</a:t>
            </a:r>
            <a:endParaRPr lang="en-US" sz="2400" dirty="0"/>
          </a:p>
          <a:p>
            <a:pPr marL="0" indent="0">
              <a:buNone/>
            </a:pPr>
            <a:endParaRPr lang="en-US" sz="2400" dirty="0"/>
          </a:p>
          <a:p>
            <a:pPr marL="0" indent="0">
              <a:buNone/>
            </a:pPr>
            <a:r>
              <a:rPr lang="en-US" sz="2400" dirty="0">
                <a:hlinkClick r:id="rId4"/>
              </a:rPr>
              <a:t>Part 2: The Framework in Practice</a:t>
            </a:r>
            <a:endParaRPr lang="en-US" sz="2400" dirty="0"/>
          </a:p>
          <a:p>
            <a:pPr marL="0" indent="0">
              <a:buNone/>
            </a:pPr>
            <a:endParaRPr lang="en-GB" sz="2400" dirty="0"/>
          </a:p>
          <a:p>
            <a:pPr marL="0" indent="0">
              <a:buNone/>
            </a:pPr>
            <a:r>
              <a:rPr lang="en-GB" sz="2400" dirty="0">
                <a:hlinkClick r:id="rId5"/>
              </a:rPr>
              <a:t>CMHF – A Short Guide</a:t>
            </a:r>
            <a:endParaRPr lang="en-GB" sz="2400" dirty="0"/>
          </a:p>
          <a:p>
            <a:pPr marL="0" indent="0">
              <a:buNone/>
            </a:pPr>
            <a:endParaRPr lang="en-GB" sz="2400" dirty="0"/>
          </a:p>
          <a:p>
            <a:pPr marL="0" indent="0">
              <a:buNone/>
            </a:pPr>
            <a:r>
              <a:rPr lang="en-GB" sz="2400" dirty="0">
                <a:hlinkClick r:id="rId6"/>
              </a:rPr>
              <a:t>Rolling out the CMHF: Eight Key Messages</a:t>
            </a:r>
            <a:endParaRPr lang="en-GB" sz="2400" dirty="0"/>
          </a:p>
          <a:p>
            <a:pPr marL="0" indent="0">
              <a:buNone/>
            </a:pPr>
            <a:endParaRPr lang="en-GB" sz="2400" dirty="0"/>
          </a:p>
          <a:p>
            <a:pPr marL="0" indent="0">
              <a:buNone/>
            </a:pPr>
            <a:r>
              <a:rPr lang="en-GB" sz="2400" b="1" dirty="0"/>
              <a:t>This training will refer to the CMHF throughout, rather than CPA</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lstStyle/>
          <a:p>
            <a:r>
              <a:rPr lang="en-GB" dirty="0"/>
              <a:t>CPA vs CMHF</a:t>
            </a:r>
          </a:p>
        </p:txBody>
      </p:sp>
    </p:spTree>
    <p:extLst>
      <p:ext uri="{BB962C8B-B14F-4D97-AF65-F5344CB8AC3E}">
        <p14:creationId xmlns:p14="http://schemas.microsoft.com/office/powerpoint/2010/main" val="4127570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p:txBody>
          <a:bodyPr>
            <a:normAutofit fontScale="92500"/>
          </a:bodyPr>
          <a:lstStyle/>
          <a:p>
            <a:r>
              <a:rPr lang="en-US" sz="2000" dirty="0"/>
              <a:t>Care Programme Approach (CPA), Community Mental Health Framework (CMHF), Promoting Quality Care (PQC), Care and Treatment Planning (CTP)</a:t>
            </a:r>
          </a:p>
          <a:p>
            <a:endParaRPr lang="en-US" sz="2000" dirty="0"/>
          </a:p>
          <a:p>
            <a:r>
              <a:rPr lang="en-US" sz="2000" dirty="0"/>
              <a:t>Aims to </a:t>
            </a:r>
            <a:r>
              <a:rPr lang="en-US" sz="2000" b="1" dirty="0"/>
              <a:t>improve care </a:t>
            </a:r>
            <a:r>
              <a:rPr lang="en-US" sz="2000" dirty="0"/>
              <a:t>for people with mental illness. A framework for assessing secondary mental health needs and </a:t>
            </a:r>
            <a:r>
              <a:rPr lang="en-US" sz="2000" b="1" dirty="0"/>
              <a:t>coordinating care.</a:t>
            </a:r>
          </a:p>
          <a:p>
            <a:endParaRPr lang="en-US" sz="2000" b="1" dirty="0"/>
          </a:p>
          <a:p>
            <a:r>
              <a:rPr lang="en-US" sz="2000" dirty="0"/>
              <a:t>The framework is applicable to people </a:t>
            </a:r>
            <a:r>
              <a:rPr lang="en-US" sz="2000" b="1" dirty="0"/>
              <a:t>irrespective of their diagnosis </a:t>
            </a:r>
            <a:r>
              <a:rPr lang="en-US" sz="2000" dirty="0"/>
              <a:t>(including personality disorder, substance misuse disorders and severe mental illnesses). </a:t>
            </a:r>
            <a:endParaRPr lang="en-US" sz="2000" b="1" dirty="0"/>
          </a:p>
          <a:p>
            <a:endParaRPr lang="en-US" sz="2000" dirty="0"/>
          </a:p>
          <a:p>
            <a:r>
              <a:rPr lang="en-GB" sz="2000" dirty="0"/>
              <a:t>Includes </a:t>
            </a:r>
            <a:r>
              <a:rPr lang="en-GB" sz="2000" b="1" dirty="0"/>
              <a:t>intensive, long-term support </a:t>
            </a:r>
            <a:r>
              <a:rPr lang="en-GB" sz="2000" dirty="0"/>
              <a:t>for those who may be at risk of exclusion from their community, including people leaving the </a:t>
            </a:r>
            <a:r>
              <a:rPr lang="en-GB" sz="2000" b="1" dirty="0"/>
              <a:t>criminal justice system.</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lstStyle/>
          <a:p>
            <a:r>
              <a:rPr lang="en-GB" dirty="0"/>
              <a:t>Basic Principles</a:t>
            </a:r>
          </a:p>
        </p:txBody>
      </p:sp>
    </p:spTree>
    <p:extLst>
      <p:ext uri="{BB962C8B-B14F-4D97-AF65-F5344CB8AC3E}">
        <p14:creationId xmlns:p14="http://schemas.microsoft.com/office/powerpoint/2010/main" val="461031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32594A-D1BD-4AE0-AFF5-C1D2C717720F}"/>
              </a:ext>
            </a:extLst>
          </p:cNvPr>
          <p:cNvSpPr>
            <a:spLocks noGrp="1"/>
          </p:cNvSpPr>
          <p:nvPr>
            <p:ph idx="1"/>
          </p:nvPr>
        </p:nvSpPr>
        <p:spPr>
          <a:xfrm>
            <a:off x="838200" y="2074459"/>
            <a:ext cx="10515600" cy="4102503"/>
          </a:xfrm>
        </p:spPr>
        <p:txBody>
          <a:bodyPr>
            <a:normAutofit/>
          </a:bodyPr>
          <a:lstStyle/>
          <a:p>
            <a:r>
              <a:rPr lang="en-GB" sz="2000" dirty="0"/>
              <a:t>Often </a:t>
            </a:r>
            <a:r>
              <a:rPr lang="en-GB" sz="2000" b="1" dirty="0"/>
              <a:t>represents a discontinuity of care and social support </a:t>
            </a:r>
            <a:r>
              <a:rPr lang="en-GB" sz="2000" dirty="0"/>
              <a:t>during a period of high vulnerability for self-harm, suicide, victimisation for people with mental health difficulties</a:t>
            </a:r>
          </a:p>
          <a:p>
            <a:endParaRPr lang="en-GB" sz="2000" dirty="0"/>
          </a:p>
          <a:p>
            <a:r>
              <a:rPr lang="en-GB" sz="2000" dirty="0"/>
              <a:t>The point of release is often a period of crisis without accommodation to go to and the need to access or re-access community services – time of increased risk of suicide</a:t>
            </a:r>
          </a:p>
          <a:p>
            <a:endParaRPr lang="en-GB" sz="2000" dirty="0"/>
          </a:p>
          <a:p>
            <a:r>
              <a:rPr lang="en-GB" sz="2000" dirty="0"/>
              <a:t>Patients in prison risk dropping their formalised review of care, or having no continuity of care during a time of high vulnerability.</a:t>
            </a:r>
          </a:p>
        </p:txBody>
      </p:sp>
      <p:sp>
        <p:nvSpPr>
          <p:cNvPr id="3" name="Title 2">
            <a:extLst>
              <a:ext uri="{FF2B5EF4-FFF2-40B4-BE49-F238E27FC236}">
                <a16:creationId xmlns:a16="http://schemas.microsoft.com/office/drawing/2014/main" id="{701B9E85-DEDB-4A74-9954-9DFCB0D1B634}"/>
              </a:ext>
            </a:extLst>
          </p:cNvPr>
          <p:cNvSpPr>
            <a:spLocks noGrp="1"/>
          </p:cNvSpPr>
          <p:nvPr>
            <p:ph type="title"/>
          </p:nvPr>
        </p:nvSpPr>
        <p:spPr/>
        <p:txBody>
          <a:bodyPr/>
          <a:lstStyle/>
          <a:p>
            <a:r>
              <a:rPr lang="en-GB" dirty="0"/>
              <a:t>Community Mental Health Framework in Prisons</a:t>
            </a:r>
          </a:p>
        </p:txBody>
      </p:sp>
    </p:spTree>
    <p:extLst>
      <p:ext uri="{BB962C8B-B14F-4D97-AF65-F5344CB8AC3E}">
        <p14:creationId xmlns:p14="http://schemas.microsoft.com/office/powerpoint/2010/main" val="1328709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F3E9A-F345-4180-9141-84739F376C74}"/>
              </a:ext>
            </a:extLst>
          </p:cNvPr>
          <p:cNvSpPr>
            <a:spLocks noGrp="1"/>
          </p:cNvSpPr>
          <p:nvPr>
            <p:ph idx="1"/>
          </p:nvPr>
        </p:nvSpPr>
        <p:spPr/>
        <p:txBody>
          <a:bodyPr>
            <a:normAutofit lnSpcReduction="10000"/>
          </a:bodyPr>
          <a:lstStyle/>
          <a:p>
            <a:pPr marL="0" indent="0">
              <a:buNone/>
            </a:pPr>
            <a:r>
              <a:rPr lang="en-US" dirty="0"/>
              <a:t>The following criteria has been devised to support services in identifying those most in need of support under CMHF:</a:t>
            </a:r>
          </a:p>
          <a:p>
            <a:pPr lvl="1"/>
            <a:r>
              <a:rPr lang="en-US" sz="2800" dirty="0"/>
              <a:t>Require secondary mental health services with a (working) diagnosis of a mental disorder, including personality disorder, neurodevelopmental disorders, such as learning disabilities, autism spectrum disorder (ASD) and ADHD</a:t>
            </a:r>
          </a:p>
          <a:p>
            <a:pPr lvl="1"/>
            <a:r>
              <a:rPr lang="en-US" sz="2800" dirty="0"/>
              <a:t>Individuals currently registered to receive CMHF on reception into prison </a:t>
            </a:r>
          </a:p>
        </p:txBody>
      </p:sp>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p:txBody>
          <a:bodyPr/>
          <a:lstStyle/>
          <a:p>
            <a:r>
              <a:rPr lang="en-US" dirty="0"/>
              <a:t>Who</a:t>
            </a:r>
            <a:r>
              <a:rPr lang="en-GB" dirty="0"/>
              <a:t> is Eligible for CMHF?</a:t>
            </a:r>
          </a:p>
        </p:txBody>
      </p:sp>
    </p:spTree>
    <p:extLst>
      <p:ext uri="{BB962C8B-B14F-4D97-AF65-F5344CB8AC3E}">
        <p14:creationId xmlns:p14="http://schemas.microsoft.com/office/powerpoint/2010/main" val="3744186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F3E9A-F345-4180-9141-84739F376C74}"/>
              </a:ext>
            </a:extLst>
          </p:cNvPr>
          <p:cNvSpPr>
            <a:spLocks noGrp="1"/>
          </p:cNvSpPr>
          <p:nvPr>
            <p:ph idx="1"/>
          </p:nvPr>
        </p:nvSpPr>
        <p:spPr/>
        <p:txBody>
          <a:bodyPr>
            <a:normAutofit fontScale="92500" lnSpcReduction="20000"/>
          </a:bodyPr>
          <a:lstStyle/>
          <a:p>
            <a:pPr marL="0" indent="0">
              <a:buNone/>
            </a:pPr>
            <a:r>
              <a:rPr lang="en-US" sz="2400" dirty="0"/>
              <a:t>In addition to these, individuals may present a range of factors that may contribute towards making a decision to provide support under CMHF in complex cases:</a:t>
            </a:r>
          </a:p>
          <a:p>
            <a:pPr lvl="1"/>
            <a:r>
              <a:rPr lang="en-US" dirty="0"/>
              <a:t>Significant trauma now or in the past</a:t>
            </a:r>
          </a:p>
          <a:p>
            <a:pPr lvl="1"/>
            <a:r>
              <a:rPr lang="en-US" dirty="0"/>
              <a:t>History of difficulties engaging with mental health services now or in the past</a:t>
            </a:r>
          </a:p>
          <a:p>
            <a:pPr lvl="1"/>
            <a:r>
              <a:rPr lang="en-US" dirty="0"/>
              <a:t>Risk of self-harm or suicide, or harming other people</a:t>
            </a:r>
          </a:p>
          <a:p>
            <a:pPr lvl="1"/>
            <a:r>
              <a:rPr lang="en-US" dirty="0"/>
              <a:t>Comorbid substance misuse</a:t>
            </a:r>
          </a:p>
          <a:p>
            <a:pPr lvl="1"/>
            <a:r>
              <a:rPr lang="en-US" dirty="0"/>
              <a:t>Requiring support from a range of agencies in addition to mental health, such as housing, physical care, criminal justice or voluntary agencies</a:t>
            </a:r>
            <a:endParaRPr lang="en-US" sz="2000" dirty="0"/>
          </a:p>
          <a:p>
            <a:pPr lvl="1"/>
            <a:endParaRPr lang="en-US" sz="2000" dirty="0"/>
          </a:p>
          <a:p>
            <a:pPr marL="0" indent="-41400">
              <a:buNone/>
            </a:pPr>
            <a:r>
              <a:rPr lang="en-US" sz="2400" dirty="0"/>
              <a:t>It </a:t>
            </a:r>
            <a:r>
              <a:rPr lang="en-US" sz="2400" b="1" dirty="0"/>
              <a:t>should not be </a:t>
            </a:r>
            <a:r>
              <a:rPr lang="en-US" sz="2400" dirty="0"/>
              <a:t>reserved solely for a very small group of highly complex and high-risk individuals within prisons. </a:t>
            </a:r>
          </a:p>
          <a:p>
            <a:pPr marL="415800" lvl="1" indent="0">
              <a:buNone/>
            </a:pPr>
            <a:endParaRPr lang="en-US" dirty="0"/>
          </a:p>
        </p:txBody>
      </p:sp>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p:txBody>
          <a:bodyPr/>
          <a:lstStyle/>
          <a:p>
            <a:r>
              <a:rPr lang="en-US" dirty="0"/>
              <a:t>Who</a:t>
            </a:r>
            <a:r>
              <a:rPr lang="en-GB" dirty="0"/>
              <a:t> is Eligible for CMHF?</a:t>
            </a:r>
          </a:p>
        </p:txBody>
      </p:sp>
    </p:spTree>
    <p:extLst>
      <p:ext uri="{BB962C8B-B14F-4D97-AF65-F5344CB8AC3E}">
        <p14:creationId xmlns:p14="http://schemas.microsoft.com/office/powerpoint/2010/main" val="1652536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F3E9A-F345-4180-9141-84739F376C74}"/>
              </a:ext>
            </a:extLst>
          </p:cNvPr>
          <p:cNvSpPr>
            <a:spLocks noGrp="1"/>
          </p:cNvSpPr>
          <p:nvPr>
            <p:ph idx="1"/>
          </p:nvPr>
        </p:nvSpPr>
        <p:spPr/>
        <p:txBody>
          <a:bodyPr>
            <a:normAutofit fontScale="92500" lnSpcReduction="20000"/>
          </a:bodyPr>
          <a:lstStyle/>
          <a:p>
            <a:pPr marL="0" indent="-41400">
              <a:buNone/>
            </a:pPr>
            <a:r>
              <a:rPr lang="en-US" dirty="0"/>
              <a:t>The following definition goes beyond the eligibility criteria and identifies people who should be on CMHF:</a:t>
            </a:r>
          </a:p>
          <a:p>
            <a:pPr lvl="1"/>
            <a:r>
              <a:rPr lang="en-US" dirty="0"/>
              <a:t>Patients in receipt of secondary mental health services and under CMHF in the community should be placed on CMHF on reception into prison. There should be a process of hand over and continuity of CMHF and not immediate discharge by community services as the patient is somewhere else. </a:t>
            </a:r>
          </a:p>
          <a:p>
            <a:pPr lvl="1"/>
            <a:r>
              <a:rPr lang="en-US" dirty="0"/>
              <a:t>Patients identified as having a mental disorder, complex needs and associated risks in prison started on CMHF by prison mental health teams. </a:t>
            </a:r>
          </a:p>
          <a:p>
            <a:pPr lvl="1"/>
            <a:r>
              <a:rPr lang="en-US" dirty="0"/>
              <a:t>Patients transferred from secure hospitals into the prison system after a period of inpatient treatment. This should reflect the findings of the hospital during which ongoing care needs have been identified</a:t>
            </a:r>
          </a:p>
        </p:txBody>
      </p:sp>
      <p:sp>
        <p:nvSpPr>
          <p:cNvPr id="3" name="Title 2">
            <a:extLst>
              <a:ext uri="{FF2B5EF4-FFF2-40B4-BE49-F238E27FC236}">
                <a16:creationId xmlns:a16="http://schemas.microsoft.com/office/drawing/2014/main" id="{B5758B0B-00F0-49BA-B724-4B00B5F5EC20}"/>
              </a:ext>
            </a:extLst>
          </p:cNvPr>
          <p:cNvSpPr>
            <a:spLocks noGrp="1"/>
          </p:cNvSpPr>
          <p:nvPr>
            <p:ph type="title"/>
          </p:nvPr>
        </p:nvSpPr>
        <p:spPr/>
        <p:txBody>
          <a:bodyPr/>
          <a:lstStyle/>
          <a:p>
            <a:r>
              <a:rPr lang="en-US" dirty="0"/>
              <a:t>Who</a:t>
            </a:r>
            <a:r>
              <a:rPr lang="en-GB" dirty="0"/>
              <a:t> is Eligible for CMHF?</a:t>
            </a:r>
          </a:p>
        </p:txBody>
      </p:sp>
    </p:spTree>
    <p:extLst>
      <p:ext uri="{BB962C8B-B14F-4D97-AF65-F5344CB8AC3E}">
        <p14:creationId xmlns:p14="http://schemas.microsoft.com/office/powerpoint/2010/main" val="2396603162"/>
      </p:ext>
    </p:extLst>
  </p:cSld>
  <p:clrMapOvr>
    <a:masterClrMapping/>
  </p:clrMapOvr>
</p:sld>
</file>

<file path=ppt/theme/theme1.xml><?xml version="1.0" encoding="utf-8"?>
<a:theme xmlns:a="http://schemas.openxmlformats.org/drawingml/2006/main" name="RCPsych: Title slides">
  <a:themeElements>
    <a:clrScheme name="RCPsych">
      <a:dk1>
        <a:srgbClr val="000000"/>
      </a:dk1>
      <a:lt1>
        <a:srgbClr val="FFFFFF"/>
      </a:lt1>
      <a:dk2>
        <a:srgbClr val="00548E"/>
      </a:dk2>
      <a:lt2>
        <a:srgbClr val="E5EDF3"/>
      </a:lt2>
      <a:accent1>
        <a:srgbClr val="6A112F"/>
      </a:accent1>
      <a:accent2>
        <a:srgbClr val="5A116A"/>
      </a:accent2>
      <a:accent3>
        <a:srgbClr val="066D8E"/>
      </a:accent3>
      <a:accent4>
        <a:srgbClr val="F5A623"/>
      </a:accent4>
      <a:accent5>
        <a:srgbClr val="8EB624"/>
      </a:accent5>
      <a:accent6>
        <a:srgbClr val="666666"/>
      </a:accent6>
      <a:hlink>
        <a:srgbClr val="0083AF"/>
      </a:hlink>
      <a:folHlink>
        <a:srgbClr val="5A116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CPsych PowerPoint template - block colour" id="{318DD87A-EAFC-465F-8A58-44DC1F488C12}" vid="{368ED805-F49C-49F8-98CC-AD21E23CBBF3}"/>
    </a:ext>
  </a:extLst>
</a:theme>
</file>

<file path=ppt/theme/theme2.xml><?xml version="1.0" encoding="utf-8"?>
<a:theme xmlns:a="http://schemas.openxmlformats.org/drawingml/2006/main" name="RCPsych: general slides">
  <a:themeElements>
    <a:clrScheme name="RCPsych">
      <a:dk1>
        <a:srgbClr val="000000"/>
      </a:dk1>
      <a:lt1>
        <a:sysClr val="window" lastClr="FFFFFF"/>
      </a:lt1>
      <a:dk2>
        <a:srgbClr val="00548E"/>
      </a:dk2>
      <a:lt2>
        <a:srgbClr val="E5EDF3"/>
      </a:lt2>
      <a:accent1>
        <a:srgbClr val="6A112F"/>
      </a:accent1>
      <a:accent2>
        <a:srgbClr val="5A116A"/>
      </a:accent2>
      <a:accent3>
        <a:srgbClr val="066D8E"/>
      </a:accent3>
      <a:accent4>
        <a:srgbClr val="F5A623"/>
      </a:accent4>
      <a:accent5>
        <a:srgbClr val="8EB624"/>
      </a:accent5>
      <a:accent6>
        <a:srgbClr val="666666"/>
      </a:accent6>
      <a:hlink>
        <a:srgbClr val="0083AF"/>
      </a:hlink>
      <a:folHlink>
        <a:srgbClr val="5A116A"/>
      </a:folHlink>
    </a:clrScheme>
    <a:fontScheme name="RCPsych">
      <a:majorFont>
        <a:latin typeface="Montserrat"/>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CPsych PowerPoint template - block colour" id="{318DD87A-EAFC-465F-8A58-44DC1F488C12}" vid="{641C6BA4-3150-4899-9D2E-9BC511935F89}"/>
    </a:ext>
  </a:extLst>
</a:theme>
</file>

<file path=ppt/theme/theme3.xml><?xml version="1.0" encoding="utf-8"?>
<a:theme xmlns:a="http://schemas.openxmlformats.org/drawingml/2006/main" name="Blank slide">
  <a:themeElements>
    <a:clrScheme name="RCPsych">
      <a:dk1>
        <a:srgbClr val="00548E"/>
      </a:dk1>
      <a:lt1>
        <a:sysClr val="window" lastClr="FFFFFF"/>
      </a:lt1>
      <a:dk2>
        <a:srgbClr val="666666"/>
      </a:dk2>
      <a:lt2>
        <a:srgbClr val="E5EDF3"/>
      </a:lt2>
      <a:accent1>
        <a:srgbClr val="6A112F"/>
      </a:accent1>
      <a:accent2>
        <a:srgbClr val="5A116A"/>
      </a:accent2>
      <a:accent3>
        <a:srgbClr val="066D8E"/>
      </a:accent3>
      <a:accent4>
        <a:srgbClr val="F5A623"/>
      </a:accent4>
      <a:accent5>
        <a:srgbClr val="8EB624"/>
      </a:accent5>
      <a:accent6>
        <a:srgbClr val="FFFFFF"/>
      </a:accent6>
      <a:hlink>
        <a:srgbClr val="0083AF"/>
      </a:hlink>
      <a:folHlink>
        <a:srgbClr val="5A116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CPsych PowerPoint template - block colour" id="{318DD87A-EAFC-465F-8A58-44DC1F488C12}" vid="{66EE6C8D-A47C-4A93-814C-0E92825BF88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7368124598B54B92BBA730382948BD" ma:contentTypeVersion="15" ma:contentTypeDescription="Create a new document." ma:contentTypeScope="" ma:versionID="28ebf0b375ef6fd4037d6a1f5b7acb20">
  <xsd:schema xmlns:xsd="http://www.w3.org/2001/XMLSchema" xmlns:xs="http://www.w3.org/2001/XMLSchema" xmlns:p="http://schemas.microsoft.com/office/2006/metadata/properties" xmlns:ns1="http://schemas.microsoft.com/sharepoint/v3" xmlns:ns2="62fc13af-f47b-4d06-970b-70b46bd995c3" xmlns:ns3="cb95ad5b-d7bd-41a9-aa8c-837afd1c8c71" targetNamespace="http://schemas.microsoft.com/office/2006/metadata/properties" ma:root="true" ma:fieldsID="d22093fadcb8e147a64419b83701b453" ns1:_="" ns2:_="" ns3:_="">
    <xsd:import namespace="http://schemas.microsoft.com/sharepoint/v3"/>
    <xsd:import namespace="62fc13af-f47b-4d06-970b-70b46bd995c3"/>
    <xsd:import namespace="cb95ad5b-d7bd-41a9-aa8c-837afd1c8c7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fc13af-f47b-4d06-970b-70b46bd995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b95ad5b-d7bd-41a9-aa8c-837afd1c8c7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476D69-D2A8-4A33-81E6-FE46A724EE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2fc13af-f47b-4d06-970b-70b46bd995c3"/>
    <ds:schemaRef ds:uri="cb95ad5b-d7bd-41a9-aa8c-837afd1c8c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6580E2-8209-4911-B44F-5080580B0766}">
  <ds:schemaRefs>
    <ds:schemaRef ds:uri="http://purl.org/dc/elements/1.1/"/>
    <ds:schemaRef ds:uri="62fc13af-f47b-4d06-970b-70b46bd995c3"/>
    <ds:schemaRef ds:uri="http://schemas.microsoft.com/office/2006/documentManagement/types"/>
    <ds:schemaRef ds:uri="http://schemas.microsoft.com/office/2006/metadata/properties"/>
    <ds:schemaRef ds:uri="http://purl.org/dc/terms/"/>
    <ds:schemaRef ds:uri="http://schemas.microsoft.com/sharepoint/v3"/>
    <ds:schemaRef ds:uri="http://purl.org/dc/dcmitype/"/>
    <ds:schemaRef ds:uri="http://schemas.openxmlformats.org/package/2006/metadata/core-properties"/>
    <ds:schemaRef ds:uri="http://schemas.microsoft.com/office/infopath/2007/PartnerControls"/>
    <ds:schemaRef ds:uri="cb95ad5b-d7bd-41a9-aa8c-837afd1c8c71"/>
    <ds:schemaRef ds:uri="http://www.w3.org/XML/1998/namespace"/>
  </ds:schemaRefs>
</ds:datastoreItem>
</file>

<file path=customXml/itemProps3.xml><?xml version="1.0" encoding="utf-8"?>
<ds:datastoreItem xmlns:ds="http://schemas.openxmlformats.org/officeDocument/2006/customXml" ds:itemID="{09C1D21F-8DCC-4F31-88A7-D9430D7414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RCPsych PowerPoint template - block colour</Template>
  <TotalTime>328</TotalTime>
  <Words>4393</Words>
  <Application>Microsoft Office PowerPoint</Application>
  <PresentationFormat>Widescreen</PresentationFormat>
  <Paragraphs>257</Paragraphs>
  <Slides>27</Slides>
  <Notes>26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27</vt:i4>
      </vt:variant>
    </vt:vector>
  </HeadingPairs>
  <TitlesOfParts>
    <vt:vector size="35" baseType="lpstr">
      <vt:lpstr>Arial</vt:lpstr>
      <vt:lpstr>Calibri</vt:lpstr>
      <vt:lpstr>Montserrat</vt:lpstr>
      <vt:lpstr>Roboto</vt:lpstr>
      <vt:lpstr>Wingdings 2</vt:lpstr>
      <vt:lpstr>RCPsych: Title slides</vt:lpstr>
      <vt:lpstr>RCPsych: general slides</vt:lpstr>
      <vt:lpstr>Blank slide</vt:lpstr>
      <vt:lpstr>Planning effective mental healthcare in prisons using the Care Programme Approach and the  Community Mental Health Framework </vt:lpstr>
      <vt:lpstr>CPA vs CMHF</vt:lpstr>
      <vt:lpstr>CPA vs CMHF</vt:lpstr>
      <vt:lpstr>CPA vs CMHF</vt:lpstr>
      <vt:lpstr>Basic Principles</vt:lpstr>
      <vt:lpstr>Community Mental Health Framework in Prisons</vt:lpstr>
      <vt:lpstr>Who is Eligible for CMHF?</vt:lpstr>
      <vt:lpstr>Who is Eligible for CMHF?</vt:lpstr>
      <vt:lpstr>Who is Eligible for CMHF?</vt:lpstr>
      <vt:lpstr>Who should be involved in the CMHF process</vt:lpstr>
      <vt:lpstr>Who should be involved in the CMHF process</vt:lpstr>
      <vt:lpstr>Care Planning</vt:lpstr>
      <vt:lpstr>Care Planning – Patient Feedback</vt:lpstr>
      <vt:lpstr>Care Planning – Making the text more accessible</vt:lpstr>
      <vt:lpstr>Care Planning – Goals</vt:lpstr>
      <vt:lpstr>Exercise one: Care Planning</vt:lpstr>
      <vt:lpstr>How can patients be encouraged to take ownership of their own care?</vt:lpstr>
      <vt:lpstr>How can patients be encouraged to take ownership of their own care?</vt:lpstr>
      <vt:lpstr>Discharge and After Care</vt:lpstr>
      <vt:lpstr>Engagement and Discharge</vt:lpstr>
      <vt:lpstr>Exercise two: Engagement and discharge</vt:lpstr>
      <vt:lpstr>Passport of care</vt:lpstr>
      <vt:lpstr>Coordinating Care Across Different Services</vt:lpstr>
      <vt:lpstr>Coordinating Care Across Different Services</vt:lpstr>
      <vt:lpstr>Exercise three: Coordinating Care Across Different Services</vt:lpstr>
      <vt:lpstr>Procedures when recommendations are not agreed</vt:lpstr>
      <vt:lpstr>Good practice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internal RCPsych audience </dc:title>
  <dc:creator>Kate Townsend</dc:creator>
  <cp:lastModifiedBy>Kelly Rodriguez</cp:lastModifiedBy>
  <cp:revision>2</cp:revision>
  <dcterms:created xsi:type="dcterms:W3CDTF">2021-10-26T08:32:39Z</dcterms:created>
  <dcterms:modified xsi:type="dcterms:W3CDTF">2022-05-09T12:46:12Z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Sarah.Hickling@rcpsych.ac.uk</vt:lpwstr>
  </property>
  <property fmtid="{D5CDD505-2E9C-101B-9397-08002B2CF9AE}" pid="5" name="MSIP_Label_bd238a98-5de3-4afa-b492-e6339810853c_SetDate">
    <vt:lpwstr>2020-07-31T12:58:51.7777445Z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e260b7df-2742-4a6e-a24c-0cc23be9554c</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0x010100737368124598B54B92BBA730382948BD</vt:lpwstr>
  </property>
</Properties>
</file>