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67"/>
  </p:notesMasterIdLst>
  <p:sldIdLst>
    <p:sldId id="256" r:id="rId5"/>
    <p:sldId id="12902" r:id="rId6"/>
    <p:sldId id="352" r:id="rId7"/>
    <p:sldId id="365" r:id="rId8"/>
    <p:sldId id="12843" r:id="rId9"/>
    <p:sldId id="12737" r:id="rId10"/>
    <p:sldId id="272" r:id="rId11"/>
    <p:sldId id="12844" r:id="rId12"/>
    <p:sldId id="12790" r:id="rId13"/>
    <p:sldId id="418" r:id="rId14"/>
    <p:sldId id="327" r:id="rId15"/>
    <p:sldId id="12897" r:id="rId16"/>
    <p:sldId id="12889" r:id="rId17"/>
    <p:sldId id="12890" r:id="rId18"/>
    <p:sldId id="12891" r:id="rId19"/>
    <p:sldId id="12808" r:id="rId20"/>
    <p:sldId id="12901" r:id="rId21"/>
    <p:sldId id="12797" r:id="rId22"/>
    <p:sldId id="12799" r:id="rId23"/>
    <p:sldId id="12809" r:id="rId24"/>
    <p:sldId id="12908" r:id="rId25"/>
    <p:sldId id="12874" r:id="rId26"/>
    <p:sldId id="12798" r:id="rId27"/>
    <p:sldId id="12875" r:id="rId28"/>
    <p:sldId id="12800" r:id="rId29"/>
    <p:sldId id="12876" r:id="rId30"/>
    <p:sldId id="12801" r:id="rId31"/>
    <p:sldId id="12877" r:id="rId32"/>
    <p:sldId id="12802" r:id="rId33"/>
    <p:sldId id="12903" r:id="rId34"/>
    <p:sldId id="12739" r:id="rId35"/>
    <p:sldId id="12907" r:id="rId36"/>
    <p:sldId id="12878" r:id="rId37"/>
    <p:sldId id="12804" r:id="rId38"/>
    <p:sldId id="12879" r:id="rId39"/>
    <p:sldId id="12805" r:id="rId40"/>
    <p:sldId id="12880" r:id="rId41"/>
    <p:sldId id="12806" r:id="rId42"/>
    <p:sldId id="12881" r:id="rId43"/>
    <p:sldId id="12807" r:id="rId44"/>
    <p:sldId id="12904" r:id="rId45"/>
    <p:sldId id="12906" r:id="rId46"/>
    <p:sldId id="278" r:id="rId47"/>
    <p:sldId id="12810" r:id="rId48"/>
    <p:sldId id="12882" r:id="rId49"/>
    <p:sldId id="12811" r:id="rId50"/>
    <p:sldId id="12883" r:id="rId51"/>
    <p:sldId id="12812" r:id="rId52"/>
    <p:sldId id="284" r:id="rId53"/>
    <p:sldId id="12813" r:id="rId54"/>
    <p:sldId id="12905" r:id="rId55"/>
    <p:sldId id="12851" r:id="rId56"/>
    <p:sldId id="12898" r:id="rId57"/>
    <p:sldId id="12895" r:id="rId58"/>
    <p:sldId id="12896" r:id="rId59"/>
    <p:sldId id="12899" r:id="rId60"/>
    <p:sldId id="12900" r:id="rId61"/>
    <p:sldId id="12852" r:id="rId62"/>
    <p:sldId id="259" r:id="rId63"/>
    <p:sldId id="12820" r:id="rId64"/>
    <p:sldId id="363" r:id="rId65"/>
    <p:sldId id="140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7CB90C-0838-D485-F95F-E11F3380842B}" name="Niamh Roberts" initials="NR" userId="S::Niamh.Roberts@rcpsych.ac.uk::0394635f-0395-4cb8-a1e9-74515738ecd1" providerId="AD"/>
  <p188:author id="{7EE34B5B-FA3C-B15A-95CE-9F4B53CD173B}" name="Caitlin Cockcroft" initials="CC" userId="S::caitlin.cockcroft@rcpsych.ac.uk::b099bf04-34a4-4b21-abdb-cc3db3f37d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0E1"/>
    <a:srgbClr val="E3DFF0"/>
    <a:srgbClr val="F5F5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3E732-C122-4FC4-8240-A72F271FFB47}" v="80" dt="2025-07-07T06:16:29.585"/>
    <p1510:client id="{386FDF1C-F274-71B3-70F3-B5B546B6ADC2}" v="761" dt="2025-07-07T08:13:49.213"/>
    <p1510:client id="{9290FC84-18E8-442E-8B0E-4BA7995545F2}" v="287" dt="2025-07-07T08:52:00.492"/>
    <p1510:client id="{98AC8E84-6A74-4A7B-8AEA-A8F5B7DBE1BF}" v="7" dt="2025-07-06T18:17:58.503"/>
    <p1510:client id="{FAD668FB-600F-41BC-AB0F-24921FE11B9D}" v="291" dt="2025-07-06T18:43:37.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icha Changa" userId="S::delicha.changa@rcpsych.ac.uk::51f3e41e-006a-4d8b-acf1-c7a0d5011813" providerId="AD" clId="Web-{346CB7C6-8B5B-010B-FE66-7C062C6DCBC2}"/>
    <pc:docChg chg="modSld sldOrd">
      <pc:chgData name="Delicha Changa" userId="S::delicha.changa@rcpsych.ac.uk::51f3e41e-006a-4d8b-acf1-c7a0d5011813" providerId="AD" clId="Web-{346CB7C6-8B5B-010B-FE66-7C062C6DCBC2}" dt="2025-06-09T12:56:30.805" v="454"/>
      <pc:docMkLst>
        <pc:docMk/>
      </pc:docMkLst>
      <pc:sldChg chg="ord">
        <pc:chgData name="Delicha Changa" userId="S::delicha.changa@rcpsych.ac.uk::51f3e41e-006a-4d8b-acf1-c7a0d5011813" providerId="AD" clId="Web-{346CB7C6-8B5B-010B-FE66-7C062C6DCBC2}" dt="2025-06-09T12:45:20.652" v="235"/>
        <pc:sldMkLst>
          <pc:docMk/>
          <pc:sldMk cId="553418069" sldId="272"/>
        </pc:sldMkLst>
      </pc:sldChg>
      <pc:sldChg chg="modNotes">
        <pc:chgData name="Delicha Changa" userId="S::delicha.changa@rcpsych.ac.uk::51f3e41e-006a-4d8b-acf1-c7a0d5011813" providerId="AD" clId="Web-{346CB7C6-8B5B-010B-FE66-7C062C6DCBC2}" dt="2025-06-09T12:52:15.503" v="440"/>
        <pc:sldMkLst>
          <pc:docMk/>
          <pc:sldMk cId="1456244745" sldId="12835"/>
        </pc:sldMkLst>
      </pc:sldChg>
      <pc:sldChg chg="modSp modNotes">
        <pc:chgData name="Delicha Changa" userId="S::delicha.changa@rcpsych.ac.uk::51f3e41e-006a-4d8b-acf1-c7a0d5011813" providerId="AD" clId="Web-{346CB7C6-8B5B-010B-FE66-7C062C6DCBC2}" dt="2025-06-09T12:56:30.805" v="454"/>
        <pc:sldMkLst>
          <pc:docMk/>
          <pc:sldMk cId="329972824" sldId="12843"/>
        </pc:sldMkLst>
        <pc:spChg chg="mod">
          <ac:chgData name="Delicha Changa" userId="S::delicha.changa@rcpsych.ac.uk::51f3e41e-006a-4d8b-acf1-c7a0d5011813" providerId="AD" clId="Web-{346CB7C6-8B5B-010B-FE66-7C062C6DCBC2}" dt="2025-06-09T12:25:05.706" v="200" actId="20577"/>
          <ac:spMkLst>
            <pc:docMk/>
            <pc:sldMk cId="329972824" sldId="12843"/>
            <ac:spMk id="23" creationId="{5B0F60E2-4394-A6B5-7114-504DEA29C8E0}"/>
          </ac:spMkLst>
        </pc:spChg>
      </pc:sldChg>
      <pc:sldChg chg="modSp modNotes">
        <pc:chgData name="Delicha Changa" userId="S::delicha.changa@rcpsych.ac.uk::51f3e41e-006a-4d8b-acf1-c7a0d5011813" providerId="AD" clId="Web-{346CB7C6-8B5B-010B-FE66-7C062C6DCBC2}" dt="2025-06-09T12:52:06.269" v="438"/>
        <pc:sldMkLst>
          <pc:docMk/>
          <pc:sldMk cId="1706507709" sldId="12846"/>
        </pc:sldMkLst>
      </pc:sldChg>
    </pc:docChg>
  </pc:docChgLst>
  <pc:docChgLst>
    <pc:chgData name="Fran Andrew" userId="S::fran.andrew@rcpsych.ac.uk::81ba902f-9501-4b93-9a14-e8fbcf959cb3" providerId="AD" clId="Web-{063336B4-3DF8-9045-6E27-03B38F682F1C}"/>
    <pc:docChg chg="modSld">
      <pc:chgData name="Fran Andrew" userId="S::fran.andrew@rcpsych.ac.uk::81ba902f-9501-4b93-9a14-e8fbcf959cb3" providerId="AD" clId="Web-{063336B4-3DF8-9045-6E27-03B38F682F1C}" dt="2025-07-03T15:02:18.607" v="2" actId="20577"/>
      <pc:docMkLst>
        <pc:docMk/>
      </pc:docMkLst>
      <pc:sldChg chg="modSp">
        <pc:chgData name="Fran Andrew" userId="S::fran.andrew@rcpsych.ac.uk::81ba902f-9501-4b93-9a14-e8fbcf959cb3" providerId="AD" clId="Web-{063336B4-3DF8-9045-6E27-03B38F682F1C}" dt="2025-07-03T15:02:18.607" v="2" actId="20577"/>
        <pc:sldMkLst>
          <pc:docMk/>
          <pc:sldMk cId="744156311" sldId="12737"/>
        </pc:sldMkLst>
        <pc:spChg chg="mod">
          <ac:chgData name="Fran Andrew" userId="S::fran.andrew@rcpsych.ac.uk::81ba902f-9501-4b93-9a14-e8fbcf959cb3" providerId="AD" clId="Web-{063336B4-3DF8-9045-6E27-03B38F682F1C}" dt="2025-07-03T15:02:18.607" v="2" actId="20577"/>
          <ac:spMkLst>
            <pc:docMk/>
            <pc:sldMk cId="744156311" sldId="12737"/>
            <ac:spMk id="3" creationId="{6F95AF0C-325C-A984-4C26-B0278C16F251}"/>
          </ac:spMkLst>
        </pc:spChg>
      </pc:sldChg>
    </pc:docChg>
  </pc:docChgLst>
  <pc:docChgLst>
    <pc:chgData name="Emily Cannon" userId="S::emily.cannon@rcpsych.ac.uk::d40ff384-0ecb-4fa3-8882-4178b75dc1ba" providerId="AD" clId="Web-{4F0EAE36-380A-4A30-9680-7B05B0047720}"/>
    <pc:docChg chg="addSld">
      <pc:chgData name="Emily Cannon" userId="S::emily.cannon@rcpsych.ac.uk::d40ff384-0ecb-4fa3-8882-4178b75dc1ba" providerId="AD" clId="Web-{4F0EAE36-380A-4A30-9680-7B05B0047720}" dt="2025-06-30T14:27:47.276" v="7"/>
      <pc:docMkLst>
        <pc:docMk/>
      </pc:docMkLst>
      <pc:sldChg chg="add">
        <pc:chgData name="Emily Cannon" userId="S::emily.cannon@rcpsych.ac.uk::d40ff384-0ecb-4fa3-8882-4178b75dc1ba" providerId="AD" clId="Web-{4F0EAE36-380A-4A30-9680-7B05B0047720}" dt="2025-06-30T14:27:47.213" v="0"/>
        <pc:sldMkLst>
          <pc:docMk/>
          <pc:sldMk cId="2143539677" sldId="306"/>
        </pc:sldMkLst>
      </pc:sldChg>
      <pc:sldChg chg="add">
        <pc:chgData name="Emily Cannon" userId="S::emily.cannon@rcpsych.ac.uk::d40ff384-0ecb-4fa3-8882-4178b75dc1ba" providerId="AD" clId="Web-{4F0EAE36-380A-4A30-9680-7B05B0047720}" dt="2025-06-30T14:27:47.245" v="4"/>
        <pc:sldMkLst>
          <pc:docMk/>
          <pc:sldMk cId="3908815392" sldId="360"/>
        </pc:sldMkLst>
      </pc:sldChg>
      <pc:sldChg chg="add">
        <pc:chgData name="Emily Cannon" userId="S::emily.cannon@rcpsych.ac.uk::d40ff384-0ecb-4fa3-8882-4178b75dc1ba" providerId="AD" clId="Web-{4F0EAE36-380A-4A30-9680-7B05B0047720}" dt="2025-06-30T14:27:47.260" v="5"/>
        <pc:sldMkLst>
          <pc:docMk/>
          <pc:sldMk cId="579514922" sldId="361"/>
        </pc:sldMkLst>
      </pc:sldChg>
      <pc:sldChg chg="add">
        <pc:chgData name="Emily Cannon" userId="S::emily.cannon@rcpsych.ac.uk::d40ff384-0ecb-4fa3-8882-4178b75dc1ba" providerId="AD" clId="Web-{4F0EAE36-380A-4A30-9680-7B05B0047720}" dt="2025-06-30T14:27:47.229" v="1"/>
        <pc:sldMkLst>
          <pc:docMk/>
          <pc:sldMk cId="2086036618" sldId="12869"/>
        </pc:sldMkLst>
      </pc:sldChg>
      <pc:sldChg chg="add">
        <pc:chgData name="Emily Cannon" userId="S::emily.cannon@rcpsych.ac.uk::d40ff384-0ecb-4fa3-8882-4178b75dc1ba" providerId="AD" clId="Web-{4F0EAE36-380A-4A30-9680-7B05B0047720}" dt="2025-06-30T14:27:47.229" v="2"/>
        <pc:sldMkLst>
          <pc:docMk/>
          <pc:sldMk cId="1368736135" sldId="12870"/>
        </pc:sldMkLst>
      </pc:sldChg>
      <pc:sldChg chg="add">
        <pc:chgData name="Emily Cannon" userId="S::emily.cannon@rcpsych.ac.uk::d40ff384-0ecb-4fa3-8882-4178b75dc1ba" providerId="AD" clId="Web-{4F0EAE36-380A-4A30-9680-7B05B0047720}" dt="2025-06-30T14:27:47.245" v="3"/>
        <pc:sldMkLst>
          <pc:docMk/>
          <pc:sldMk cId="1332220469" sldId="12871"/>
        </pc:sldMkLst>
      </pc:sldChg>
      <pc:sldChg chg="add">
        <pc:chgData name="Emily Cannon" userId="S::emily.cannon@rcpsych.ac.uk::d40ff384-0ecb-4fa3-8882-4178b75dc1ba" providerId="AD" clId="Web-{4F0EAE36-380A-4A30-9680-7B05B0047720}" dt="2025-06-30T14:27:47.276" v="6"/>
        <pc:sldMkLst>
          <pc:docMk/>
          <pc:sldMk cId="2320585141" sldId="12872"/>
        </pc:sldMkLst>
      </pc:sldChg>
      <pc:sldChg chg="add">
        <pc:chgData name="Emily Cannon" userId="S::emily.cannon@rcpsych.ac.uk::d40ff384-0ecb-4fa3-8882-4178b75dc1ba" providerId="AD" clId="Web-{4F0EAE36-380A-4A30-9680-7B05B0047720}" dt="2025-06-30T14:27:47.276" v="7"/>
        <pc:sldMkLst>
          <pc:docMk/>
          <pc:sldMk cId="426943032" sldId="12873"/>
        </pc:sldMkLst>
      </pc:sldChg>
    </pc:docChg>
  </pc:docChgLst>
  <pc:docChgLst>
    <pc:chgData name="Niamh Roberts" userId="0394635f-0395-4cb8-a1e9-74515738ecd1" providerId="ADAL" clId="{FAE59360-BD21-46D5-8ECB-3095C3DF1797}"/>
    <pc:docChg chg="undo custSel addSld delSld modSld sldOrd">
      <pc:chgData name="Niamh Roberts" userId="0394635f-0395-4cb8-a1e9-74515738ecd1" providerId="ADAL" clId="{FAE59360-BD21-46D5-8ECB-3095C3DF1797}" dt="2025-03-11T15:05:44.253" v="7482" actId="20577"/>
      <pc:docMkLst>
        <pc:docMk/>
      </pc:docMkLst>
      <pc:sldChg chg="modNotesTx">
        <pc:chgData name="Niamh Roberts" userId="0394635f-0395-4cb8-a1e9-74515738ecd1" providerId="ADAL" clId="{FAE59360-BD21-46D5-8ECB-3095C3DF1797}" dt="2025-03-11T12:21:32.578" v="5304" actId="20577"/>
        <pc:sldMkLst>
          <pc:docMk/>
          <pc:sldMk cId="2143539677" sldId="256"/>
        </pc:sldMkLst>
      </pc:sldChg>
      <pc:sldChg chg="modSp mod modNotesTx">
        <pc:chgData name="Niamh Roberts" userId="0394635f-0395-4cb8-a1e9-74515738ecd1" providerId="ADAL" clId="{FAE59360-BD21-46D5-8ECB-3095C3DF1797}" dt="2025-03-11T13:50:04.936" v="7267" actId="20577"/>
        <pc:sldMkLst>
          <pc:docMk/>
          <pc:sldMk cId="553418069" sldId="272"/>
        </pc:sldMkLst>
      </pc:sldChg>
      <pc:sldChg chg="addSp modSp mod modNotesTx">
        <pc:chgData name="Niamh Roberts" userId="0394635f-0395-4cb8-a1e9-74515738ecd1" providerId="ADAL" clId="{FAE59360-BD21-46D5-8ECB-3095C3DF1797}" dt="2025-03-11T12:09:56.892" v="5235" actId="20577"/>
        <pc:sldMkLst>
          <pc:docMk/>
          <pc:sldMk cId="3600870319" sldId="352"/>
        </pc:sldMkLst>
      </pc:sldChg>
      <pc:sldChg chg="modSp mod">
        <pc:chgData name="Niamh Roberts" userId="0394635f-0395-4cb8-a1e9-74515738ecd1" providerId="ADAL" clId="{FAE59360-BD21-46D5-8ECB-3095C3DF1797}" dt="2025-03-11T11:43:20.751" v="4539" actId="255"/>
        <pc:sldMkLst>
          <pc:docMk/>
          <pc:sldMk cId="3245464496" sldId="357"/>
        </pc:sldMkLst>
      </pc:sldChg>
      <pc:sldChg chg="delSp modSp add mod">
        <pc:chgData name="Niamh Roberts" userId="0394635f-0395-4cb8-a1e9-74515738ecd1" providerId="ADAL" clId="{FAE59360-BD21-46D5-8ECB-3095C3DF1797}" dt="2025-03-11T13:43:41.569" v="7056" actId="478"/>
        <pc:sldMkLst>
          <pc:docMk/>
          <pc:sldMk cId="1569105452" sldId="360"/>
        </pc:sldMkLst>
      </pc:sldChg>
      <pc:sldChg chg="modSp del mod">
        <pc:chgData name="Niamh Roberts" userId="0394635f-0395-4cb8-a1e9-74515738ecd1" providerId="ADAL" clId="{FAE59360-BD21-46D5-8ECB-3095C3DF1797}" dt="2025-03-11T11:32:19.110" v="3790" actId="2696"/>
        <pc:sldMkLst>
          <pc:docMk/>
          <pc:sldMk cId="2719714449" sldId="360"/>
        </pc:sldMkLst>
      </pc:sldChg>
      <pc:sldChg chg="modSp mod modNotesTx">
        <pc:chgData name="Niamh Roberts" userId="0394635f-0395-4cb8-a1e9-74515738ecd1" providerId="ADAL" clId="{FAE59360-BD21-46D5-8ECB-3095C3DF1797}" dt="2025-03-11T13:42:48.237" v="7050" actId="20577"/>
        <pc:sldMkLst>
          <pc:docMk/>
          <pc:sldMk cId="160584646" sldId="364"/>
        </pc:sldMkLst>
      </pc:sldChg>
      <pc:sldChg chg="modSp mod">
        <pc:chgData name="Niamh Roberts" userId="0394635f-0395-4cb8-a1e9-74515738ecd1" providerId="ADAL" clId="{FAE59360-BD21-46D5-8ECB-3095C3DF1797}" dt="2025-03-11T12:02:50.282" v="5154" actId="1076"/>
        <pc:sldMkLst>
          <pc:docMk/>
          <pc:sldMk cId="2764196853" sldId="1409"/>
        </pc:sldMkLst>
      </pc:sldChg>
      <pc:sldChg chg="del">
        <pc:chgData name="Niamh Roberts" userId="0394635f-0395-4cb8-a1e9-74515738ecd1" providerId="ADAL" clId="{FAE59360-BD21-46D5-8ECB-3095C3DF1797}" dt="2025-03-11T11:32:11.935" v="3788" actId="2696"/>
        <pc:sldMkLst>
          <pc:docMk/>
          <pc:sldMk cId="1994179927" sldId="1410"/>
        </pc:sldMkLst>
      </pc:sldChg>
      <pc:sldChg chg="add">
        <pc:chgData name="Niamh Roberts" userId="0394635f-0395-4cb8-a1e9-74515738ecd1" providerId="ADAL" clId="{FAE59360-BD21-46D5-8ECB-3095C3DF1797}" dt="2025-03-11T11:32:14.529" v="3789"/>
        <pc:sldMkLst>
          <pc:docMk/>
          <pc:sldMk cId="2682595183" sldId="1410"/>
        </pc:sldMkLst>
      </pc:sldChg>
      <pc:sldChg chg="addSp delSp modSp mod modNotesTx">
        <pc:chgData name="Niamh Roberts" userId="0394635f-0395-4cb8-a1e9-74515738ecd1" providerId="ADAL" clId="{FAE59360-BD21-46D5-8ECB-3095C3DF1797}" dt="2025-03-11T13:00:12.250" v="6304" actId="20577"/>
        <pc:sldMkLst>
          <pc:docMk/>
          <pc:sldMk cId="3671327284" sldId="1411"/>
        </pc:sldMkLst>
      </pc:sldChg>
      <pc:sldChg chg="modSp mod modNotesTx">
        <pc:chgData name="Niamh Roberts" userId="0394635f-0395-4cb8-a1e9-74515738ecd1" providerId="ADAL" clId="{FAE59360-BD21-46D5-8ECB-3095C3DF1797}" dt="2025-03-11T13:01:16.908" v="6335" actId="20577"/>
        <pc:sldMkLst>
          <pc:docMk/>
          <pc:sldMk cId="1863221127" sldId="1414"/>
        </pc:sldMkLst>
      </pc:sldChg>
      <pc:sldChg chg="modSp mod modNotesTx">
        <pc:chgData name="Niamh Roberts" userId="0394635f-0395-4cb8-a1e9-74515738ecd1" providerId="ADAL" clId="{FAE59360-BD21-46D5-8ECB-3095C3DF1797}" dt="2025-03-11T13:39:54.154" v="6833" actId="20577"/>
        <pc:sldMkLst>
          <pc:docMk/>
          <pc:sldMk cId="1280572562" sldId="1415"/>
        </pc:sldMkLst>
      </pc:sldChg>
      <pc:sldChg chg="modSp mod modNotesTx">
        <pc:chgData name="Niamh Roberts" userId="0394635f-0395-4cb8-a1e9-74515738ecd1" providerId="ADAL" clId="{FAE59360-BD21-46D5-8ECB-3095C3DF1797}" dt="2025-03-11T13:47:50.902" v="7241" actId="20577"/>
        <pc:sldMkLst>
          <pc:docMk/>
          <pc:sldMk cId="3465666777" sldId="1416"/>
        </pc:sldMkLst>
      </pc:sldChg>
      <pc:sldChg chg="modSp mod ord modNotesTx">
        <pc:chgData name="Niamh Roberts" userId="0394635f-0395-4cb8-a1e9-74515738ecd1" providerId="ADAL" clId="{FAE59360-BD21-46D5-8ECB-3095C3DF1797}" dt="2025-03-11T13:45:47.897" v="7112" actId="20577"/>
        <pc:sldMkLst>
          <pc:docMk/>
          <pc:sldMk cId="2914225529" sldId="1417"/>
        </pc:sldMkLst>
      </pc:sldChg>
      <pc:sldChg chg="modSp add del mod">
        <pc:chgData name="Niamh Roberts" userId="0394635f-0395-4cb8-a1e9-74515738ecd1" providerId="ADAL" clId="{FAE59360-BD21-46D5-8ECB-3095C3DF1797}" dt="2025-03-11T12:35:26.757" v="5803" actId="47"/>
        <pc:sldMkLst>
          <pc:docMk/>
          <pc:sldMk cId="2293033849" sldId="1418"/>
        </pc:sldMkLst>
      </pc:sldChg>
      <pc:sldChg chg="del">
        <pc:chgData name="Niamh Roberts" userId="0394635f-0395-4cb8-a1e9-74515738ecd1" providerId="ADAL" clId="{FAE59360-BD21-46D5-8ECB-3095C3DF1797}" dt="2025-03-11T11:32:11.935" v="3788" actId="2696"/>
        <pc:sldMkLst>
          <pc:docMk/>
          <pc:sldMk cId="3032107747" sldId="1418"/>
        </pc:sldMkLst>
      </pc:sldChg>
      <pc:sldChg chg="add del">
        <pc:chgData name="Niamh Roberts" userId="0394635f-0395-4cb8-a1e9-74515738ecd1" providerId="ADAL" clId="{FAE59360-BD21-46D5-8ECB-3095C3DF1797}" dt="2025-03-11T11:32:19.110" v="3790" actId="2696"/>
        <pc:sldMkLst>
          <pc:docMk/>
          <pc:sldMk cId="75307634" sldId="1419"/>
        </pc:sldMkLst>
      </pc:sldChg>
      <pc:sldChg chg="modSp add mod modNotesTx">
        <pc:chgData name="Niamh Roberts" userId="0394635f-0395-4cb8-a1e9-74515738ecd1" providerId="ADAL" clId="{FAE59360-BD21-46D5-8ECB-3095C3DF1797}" dt="2025-03-11T15:05:44.253" v="7482" actId="20577"/>
        <pc:sldMkLst>
          <pc:docMk/>
          <pc:sldMk cId="2495780954" sldId="1419"/>
        </pc:sldMkLst>
      </pc:sldChg>
    </pc:docChg>
  </pc:docChgLst>
  <pc:docChgLst>
    <pc:chgData name="Saiqa Akhtar" userId="S::saiqa.akhtar@rcpsych.ac.uk::1347ed97-b10c-4396-8a8b-f7f7015d1995" providerId="AD" clId="Web-{D83F3E87-BD84-73B9-E8CB-DA706826A653}"/>
    <pc:docChg chg="modSld">
      <pc:chgData name="Saiqa Akhtar" userId="S::saiqa.akhtar@rcpsych.ac.uk::1347ed97-b10c-4396-8a8b-f7f7015d1995" providerId="AD" clId="Web-{D83F3E87-BD84-73B9-E8CB-DA706826A653}" dt="2025-03-04T11:36:53.732" v="1"/>
      <pc:docMkLst>
        <pc:docMk/>
      </pc:docMkLst>
      <pc:sldChg chg="modSp">
        <pc:chgData name="Saiqa Akhtar" userId="S::saiqa.akhtar@rcpsych.ac.uk::1347ed97-b10c-4396-8a8b-f7f7015d1995" providerId="AD" clId="Web-{D83F3E87-BD84-73B9-E8CB-DA706826A653}" dt="2025-03-04T11:36:53.732" v="1"/>
        <pc:sldMkLst>
          <pc:docMk/>
          <pc:sldMk cId="553418069" sldId="272"/>
        </pc:sldMkLst>
      </pc:sldChg>
    </pc:docChg>
  </pc:docChgLst>
  <pc:docChgLst>
    <pc:chgData name="Gbenga Adedeji" userId="S::gbenga.adedeji@rcpsych.ac.uk::2751d0fe-2837-4f45-8659-09c71f97c405" providerId="AD" clId="Web-{AB8536B8-09B8-C3ED-7F71-4C052870A5BE}"/>
    <pc:docChg chg="modSld">
      <pc:chgData name="Gbenga Adedeji" userId="S::gbenga.adedeji@rcpsych.ac.uk::2751d0fe-2837-4f45-8659-09c71f97c405" providerId="AD" clId="Web-{AB8536B8-09B8-C3ED-7F71-4C052870A5BE}" dt="2025-02-25T16:41:08.111" v="2" actId="20577"/>
      <pc:docMkLst>
        <pc:docMk/>
      </pc:docMkLst>
      <pc:sldChg chg="modSp modCm">
        <pc:chgData name="Gbenga Adedeji" userId="S::gbenga.adedeji@rcpsych.ac.uk::2751d0fe-2837-4f45-8659-09c71f97c405" providerId="AD" clId="Web-{AB8536B8-09B8-C3ED-7F71-4C052870A5BE}" dt="2025-02-25T16:41:08.111" v="2" actId="20577"/>
        <pc:sldMkLst>
          <pc:docMk/>
          <pc:sldMk cId="2719714449" sldId="360"/>
        </pc:sldMkLst>
        <pc:extLst>
          <p:ext xmlns:p="http://schemas.openxmlformats.org/presentationml/2006/main" uri="{D6D511B9-2390-475A-947B-AFAB55BFBCF1}">
            <pc226:cmChg xmlns:pc226="http://schemas.microsoft.com/office/powerpoint/2022/06/main/command" chg="mod">
              <pc226:chgData name="Gbenga Adedeji" userId="S::gbenga.adedeji@rcpsych.ac.uk::2751d0fe-2837-4f45-8659-09c71f97c405" providerId="AD" clId="Web-{AB8536B8-09B8-C3ED-7F71-4C052870A5BE}" dt="2025-02-25T16:41:08.111" v="2" actId="20577"/>
              <pc2:cmMkLst xmlns:pc2="http://schemas.microsoft.com/office/powerpoint/2019/9/main/command">
                <pc:docMk/>
                <pc:sldMk cId="2719714449" sldId="360"/>
                <pc2:cmMk id="{32884445-DD8B-448C-85F3-01BA3AA14E85}"/>
              </pc2:cmMkLst>
            </pc226:cmChg>
          </p:ext>
        </pc:extLst>
      </pc:sldChg>
    </pc:docChg>
  </pc:docChgLst>
  <pc:docChgLst>
    <pc:chgData name="Hazel Webb" userId="S::hazel.webb@rcpsych.ac.uk::6d45288d-df0c-4818-b6c2-cf54b9c1e903" providerId="AD" clId="Web-{E7966A6D-7D2A-84D2-556E-2A1887357517}"/>
    <pc:docChg chg="addSld addMainMaster modMainMaster">
      <pc:chgData name="Hazel Webb" userId="S::hazel.webb@rcpsych.ac.uk::6d45288d-df0c-4818-b6c2-cf54b9c1e903" providerId="AD" clId="Web-{E7966A6D-7D2A-84D2-556E-2A1887357517}" dt="2025-06-30T08:06:35.990" v="7"/>
      <pc:docMkLst>
        <pc:docMk/>
      </pc:docMkLst>
      <pc:sldChg chg="add">
        <pc:chgData name="Hazel Webb" userId="S::hazel.webb@rcpsych.ac.uk::6d45288d-df0c-4818-b6c2-cf54b9c1e903" providerId="AD" clId="Web-{E7966A6D-7D2A-84D2-556E-2A1887357517}" dt="2025-06-30T08:06:35.880" v="2"/>
        <pc:sldMkLst>
          <pc:docMk/>
          <pc:sldMk cId="3807318004" sldId="266"/>
        </pc:sldMkLst>
      </pc:sldChg>
      <pc:sldChg chg="add">
        <pc:chgData name="Hazel Webb" userId="S::hazel.webb@rcpsych.ac.uk::6d45288d-df0c-4818-b6c2-cf54b9c1e903" providerId="AD" clId="Web-{E7966A6D-7D2A-84D2-556E-2A1887357517}" dt="2025-06-30T08:06:35.990" v="7"/>
        <pc:sldMkLst>
          <pc:docMk/>
          <pc:sldMk cId="3421515227" sldId="267"/>
        </pc:sldMkLst>
      </pc:sldChg>
      <pc:sldChg chg="add">
        <pc:chgData name="Hazel Webb" userId="S::hazel.webb@rcpsych.ac.uk::6d45288d-df0c-4818-b6c2-cf54b9c1e903" providerId="AD" clId="Web-{E7966A6D-7D2A-84D2-556E-2A1887357517}" dt="2025-06-30T08:06:35.849" v="1"/>
        <pc:sldMkLst>
          <pc:docMk/>
          <pc:sldMk cId="2674321922" sldId="268"/>
        </pc:sldMkLst>
      </pc:sldChg>
      <pc:sldChg chg="add">
        <pc:chgData name="Hazel Webb" userId="S::hazel.webb@rcpsych.ac.uk::6d45288d-df0c-4818-b6c2-cf54b9c1e903" providerId="AD" clId="Web-{E7966A6D-7D2A-84D2-556E-2A1887357517}" dt="2025-06-30T08:06:35.896" v="3"/>
        <pc:sldMkLst>
          <pc:docMk/>
          <pc:sldMk cId="242057796" sldId="269"/>
        </pc:sldMkLst>
      </pc:sldChg>
      <pc:sldChg chg="add">
        <pc:chgData name="Hazel Webb" userId="S::hazel.webb@rcpsych.ac.uk::6d45288d-df0c-4818-b6c2-cf54b9c1e903" providerId="AD" clId="Web-{E7966A6D-7D2A-84D2-556E-2A1887357517}" dt="2025-06-30T08:06:35.927" v="4"/>
        <pc:sldMkLst>
          <pc:docMk/>
          <pc:sldMk cId="3752450110" sldId="270"/>
        </pc:sldMkLst>
      </pc:sldChg>
      <pc:sldChg chg="add">
        <pc:chgData name="Hazel Webb" userId="S::hazel.webb@rcpsych.ac.uk::6d45288d-df0c-4818-b6c2-cf54b9c1e903" providerId="AD" clId="Web-{E7966A6D-7D2A-84D2-556E-2A1887357517}" dt="2025-06-30T08:06:35.943" v="5"/>
        <pc:sldMkLst>
          <pc:docMk/>
          <pc:sldMk cId="4268366921" sldId="271"/>
        </pc:sldMkLst>
      </pc:sldChg>
      <pc:sldChg chg="add">
        <pc:chgData name="Hazel Webb" userId="S::hazel.webb@rcpsych.ac.uk::6d45288d-df0c-4818-b6c2-cf54b9c1e903" providerId="AD" clId="Web-{E7966A6D-7D2A-84D2-556E-2A1887357517}" dt="2025-06-30T08:06:35.818" v="0"/>
        <pc:sldMkLst>
          <pc:docMk/>
          <pc:sldMk cId="3085323210" sldId="12859"/>
        </pc:sldMkLst>
      </pc:sldChg>
      <pc:sldChg chg="add">
        <pc:chgData name="Hazel Webb" userId="S::hazel.webb@rcpsych.ac.uk::6d45288d-df0c-4818-b6c2-cf54b9c1e903" providerId="AD" clId="Web-{E7966A6D-7D2A-84D2-556E-2A1887357517}" dt="2025-06-30T08:06:35.974" v="6"/>
        <pc:sldMkLst>
          <pc:docMk/>
          <pc:sldMk cId="1623377850" sldId="12860"/>
        </pc:sldMkLst>
      </pc:sldChg>
      <pc:sldMasterChg chg="add addSldLayout">
        <pc:chgData name="Hazel Webb" userId="S::hazel.webb@rcpsych.ac.uk::6d45288d-df0c-4818-b6c2-cf54b9c1e903" providerId="AD" clId="Web-{E7966A6D-7D2A-84D2-556E-2A1887357517}" dt="2025-06-30T08:06:35.818" v="0"/>
        <pc:sldMasterMkLst>
          <pc:docMk/>
          <pc:sldMasterMk cId="821203280" sldId="2147483648"/>
        </pc:sldMasterMkLst>
        <pc:sldLayoutChg chg="add">
          <pc:chgData name="Hazel Webb" userId="S::hazel.webb@rcpsych.ac.uk::6d45288d-df0c-4818-b6c2-cf54b9c1e903" providerId="AD" clId="Web-{E7966A6D-7D2A-84D2-556E-2A1887357517}" dt="2025-06-30T08:06:35.818" v="0"/>
          <pc:sldLayoutMkLst>
            <pc:docMk/>
            <pc:sldMasterMk cId="821203280" sldId="2147483648"/>
            <pc:sldLayoutMk cId="1783377075" sldId="2147483649"/>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3767312761" sldId="2147483650"/>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3432846664" sldId="2147483652"/>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2497905703" sldId="2147483654"/>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3385421858" sldId="2147483655"/>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3228481922" sldId="2147483656"/>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2773208541" sldId="2147483657"/>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506336542" sldId="2147483658"/>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2405767297" sldId="2147483659"/>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3212659448" sldId="2147483660"/>
          </pc:sldLayoutMkLst>
        </pc:sldLayoutChg>
        <pc:sldLayoutChg chg="add">
          <pc:chgData name="Hazel Webb" userId="S::hazel.webb@rcpsych.ac.uk::6d45288d-df0c-4818-b6c2-cf54b9c1e903" providerId="AD" clId="Web-{E7966A6D-7D2A-84D2-556E-2A1887357517}" dt="2025-06-30T08:06:35.818" v="0"/>
          <pc:sldLayoutMkLst>
            <pc:docMk/>
            <pc:sldMasterMk cId="821203280" sldId="2147483648"/>
            <pc:sldLayoutMk cId="3658751881" sldId="2147483661"/>
          </pc:sldLayoutMkLst>
        </pc:sldLayoutChg>
      </pc:sldMasterChg>
      <pc:sldMasterChg chg="replId modSldLayout">
        <pc:chgData name="Hazel Webb" userId="S::hazel.webb@rcpsych.ac.uk::6d45288d-df0c-4818-b6c2-cf54b9c1e903" providerId="AD" clId="Web-{E7966A6D-7D2A-84D2-556E-2A1887357517}" dt="2025-06-30T08:06:35.818" v="0"/>
        <pc:sldMasterMkLst>
          <pc:docMk/>
          <pc:sldMasterMk cId="3137992475" sldId="2147483694"/>
        </pc:sldMasterMkLst>
        <pc:sldLayoutChg chg="replId">
          <pc:chgData name="Hazel Webb" userId="S::hazel.webb@rcpsych.ac.uk::6d45288d-df0c-4818-b6c2-cf54b9c1e903" providerId="AD" clId="Web-{E7966A6D-7D2A-84D2-556E-2A1887357517}" dt="2025-06-30T08:06:35.818" v="0"/>
          <pc:sldLayoutMkLst>
            <pc:docMk/>
            <pc:sldMasterMk cId="3137992475" sldId="2147483694"/>
            <pc:sldLayoutMk cId="3697205361" sldId="2147483695"/>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797868318" sldId="2147483696"/>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459701810" sldId="2147483697"/>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714471174" sldId="2147483698"/>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953968858" sldId="2147483699"/>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432672227" sldId="2147483700"/>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3130707932" sldId="2147483701"/>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568530358" sldId="2147483702"/>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730903602" sldId="2147483703"/>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3826292779" sldId="2147483704"/>
          </pc:sldLayoutMkLst>
        </pc:sldLayoutChg>
        <pc:sldLayoutChg chg="replId">
          <pc:chgData name="Hazel Webb" userId="S::hazel.webb@rcpsych.ac.uk::6d45288d-df0c-4818-b6c2-cf54b9c1e903" providerId="AD" clId="Web-{E7966A6D-7D2A-84D2-556E-2A1887357517}" dt="2025-06-30T08:06:35.818" v="0"/>
          <pc:sldLayoutMkLst>
            <pc:docMk/>
            <pc:sldMasterMk cId="3137992475" sldId="2147483694"/>
            <pc:sldLayoutMk cId="2558145808" sldId="2147483705"/>
          </pc:sldLayoutMkLst>
        </pc:sldLayoutChg>
      </pc:sldMasterChg>
    </pc:docChg>
  </pc:docChgLst>
  <pc:docChgLst>
    <pc:chgData name="Emily Cannon" userId="S::emily.cannon@rcpsych.ac.uk::d40ff384-0ecb-4fa3-8882-4178b75dc1ba" providerId="AD" clId="Web-{98AC8E84-6A74-4A7B-8AEA-A8F5B7DBE1BF}"/>
    <pc:docChg chg="addSld">
      <pc:chgData name="Emily Cannon" userId="S::emily.cannon@rcpsych.ac.uk::d40ff384-0ecb-4fa3-8882-4178b75dc1ba" providerId="AD" clId="Web-{98AC8E84-6A74-4A7B-8AEA-A8F5B7DBE1BF}" dt="2025-07-06T18:17:58.503" v="6"/>
      <pc:docMkLst>
        <pc:docMk/>
      </pc:docMkLst>
      <pc:sldChg chg="add">
        <pc:chgData name="Emily Cannon" userId="S::emily.cannon@rcpsych.ac.uk::d40ff384-0ecb-4fa3-8882-4178b75dc1ba" providerId="AD" clId="Web-{98AC8E84-6A74-4A7B-8AEA-A8F5B7DBE1BF}" dt="2025-07-06T18:17:58.456" v="3"/>
        <pc:sldMkLst>
          <pc:docMk/>
          <pc:sldMk cId="3709146021" sldId="12808"/>
        </pc:sldMkLst>
      </pc:sldChg>
      <pc:sldChg chg="add">
        <pc:chgData name="Emily Cannon" userId="S::emily.cannon@rcpsych.ac.uk::d40ff384-0ecb-4fa3-8882-4178b75dc1ba" providerId="AD" clId="Web-{98AC8E84-6A74-4A7B-8AEA-A8F5B7DBE1BF}" dt="2025-07-06T18:17:58.425" v="0"/>
        <pc:sldMkLst>
          <pc:docMk/>
          <pc:sldMk cId="3618287976" sldId="12889"/>
        </pc:sldMkLst>
      </pc:sldChg>
      <pc:sldChg chg="add">
        <pc:chgData name="Emily Cannon" userId="S::emily.cannon@rcpsych.ac.uk::d40ff384-0ecb-4fa3-8882-4178b75dc1ba" providerId="AD" clId="Web-{98AC8E84-6A74-4A7B-8AEA-A8F5B7DBE1BF}" dt="2025-07-06T18:17:58.425" v="1"/>
        <pc:sldMkLst>
          <pc:docMk/>
          <pc:sldMk cId="2988468569" sldId="12890"/>
        </pc:sldMkLst>
      </pc:sldChg>
      <pc:sldChg chg="add">
        <pc:chgData name="Emily Cannon" userId="S::emily.cannon@rcpsych.ac.uk::d40ff384-0ecb-4fa3-8882-4178b75dc1ba" providerId="AD" clId="Web-{98AC8E84-6A74-4A7B-8AEA-A8F5B7DBE1BF}" dt="2025-07-06T18:17:58.441" v="2"/>
        <pc:sldMkLst>
          <pc:docMk/>
          <pc:sldMk cId="950597368" sldId="12891"/>
        </pc:sldMkLst>
      </pc:sldChg>
      <pc:sldChg chg="add">
        <pc:chgData name="Emily Cannon" userId="S::emily.cannon@rcpsych.ac.uk::d40ff384-0ecb-4fa3-8882-4178b75dc1ba" providerId="AD" clId="Web-{98AC8E84-6A74-4A7B-8AEA-A8F5B7DBE1BF}" dt="2025-07-06T18:17:58.472" v="4"/>
        <pc:sldMkLst>
          <pc:docMk/>
          <pc:sldMk cId="2305277794" sldId="12892"/>
        </pc:sldMkLst>
      </pc:sldChg>
      <pc:sldChg chg="add">
        <pc:chgData name="Emily Cannon" userId="S::emily.cannon@rcpsych.ac.uk::d40ff384-0ecb-4fa3-8882-4178b75dc1ba" providerId="AD" clId="Web-{98AC8E84-6A74-4A7B-8AEA-A8F5B7DBE1BF}" dt="2025-07-06T18:17:58.472" v="5"/>
        <pc:sldMkLst>
          <pc:docMk/>
          <pc:sldMk cId="2449378598" sldId="12893"/>
        </pc:sldMkLst>
      </pc:sldChg>
      <pc:sldChg chg="add">
        <pc:chgData name="Emily Cannon" userId="S::emily.cannon@rcpsych.ac.uk::d40ff384-0ecb-4fa3-8882-4178b75dc1ba" providerId="AD" clId="Web-{98AC8E84-6A74-4A7B-8AEA-A8F5B7DBE1BF}" dt="2025-07-06T18:17:58.503" v="6"/>
        <pc:sldMkLst>
          <pc:docMk/>
          <pc:sldMk cId="2280669817" sldId="12894"/>
        </pc:sldMkLst>
      </pc:sldChg>
    </pc:docChg>
  </pc:docChgLst>
  <pc:docChgLst>
    <pc:chgData name="Caitlin Cockcroft" userId="S::caitlin.cockcroft@rcpsych.ac.uk::b099bf04-34a4-4b21-abdb-cc3db3f37d08" providerId="AD" clId="Web-{71197615-6C45-8DD3-A928-0406AAFE45E3}"/>
    <pc:docChg chg="mod addSld modSld">
      <pc:chgData name="Caitlin Cockcroft" userId="S::caitlin.cockcroft@rcpsych.ac.uk::b099bf04-34a4-4b21-abdb-cc3db3f37d08" providerId="AD" clId="Web-{71197615-6C45-8DD3-A928-0406AAFE45E3}" dt="2025-02-25T09:50:55.003" v="531" actId="20577"/>
      <pc:docMkLst>
        <pc:docMk/>
      </pc:docMkLst>
      <pc:sldChg chg="modSp">
        <pc:chgData name="Caitlin Cockcroft" userId="S::caitlin.cockcroft@rcpsych.ac.uk::b099bf04-34a4-4b21-abdb-cc3db3f37d08" providerId="AD" clId="Web-{71197615-6C45-8DD3-A928-0406AAFE45E3}" dt="2025-02-25T09:28:12.701" v="2" actId="20577"/>
        <pc:sldMkLst>
          <pc:docMk/>
          <pc:sldMk cId="2143539677" sldId="256"/>
        </pc:sldMkLst>
      </pc:sldChg>
      <pc:sldChg chg="modSp modCm">
        <pc:chgData name="Caitlin Cockcroft" userId="S::caitlin.cockcroft@rcpsych.ac.uk::b099bf04-34a4-4b21-abdb-cc3db3f37d08" providerId="AD" clId="Web-{71197615-6C45-8DD3-A928-0406AAFE45E3}" dt="2025-02-25T09:50:55.003" v="531" actId="20577"/>
        <pc:sldMkLst>
          <pc:docMk/>
          <pc:sldMk cId="2719714449" sldId="360"/>
        </pc:sldMkLst>
        <pc:extLst>
          <p:ext xmlns:p="http://schemas.openxmlformats.org/presentationml/2006/main" uri="{D6D511B9-2390-475A-947B-AFAB55BFBCF1}">
            <pc226:cmChg xmlns:pc226="http://schemas.microsoft.com/office/powerpoint/2022/06/main/command" chg="mod">
              <pc226:chgData name="Caitlin Cockcroft" userId="S::caitlin.cockcroft@rcpsych.ac.uk::b099bf04-34a4-4b21-abdb-cc3db3f37d08" providerId="AD" clId="Web-{71197615-6C45-8DD3-A928-0406AAFE45E3}" dt="2025-02-25T09:50:41.347" v="530" actId="20577"/>
              <pc2:cmMkLst xmlns:pc2="http://schemas.microsoft.com/office/powerpoint/2019/9/main/command">
                <pc:docMk/>
                <pc:sldMk cId="2719714449" sldId="360"/>
                <pc2:cmMk id="{32884445-DD8B-448C-85F3-01BA3AA14E85}"/>
              </pc2:cmMkLst>
            </pc226:cmChg>
          </p:ext>
        </pc:extLst>
      </pc:sldChg>
      <pc:sldChg chg="modSp modNotes">
        <pc:chgData name="Caitlin Cockcroft" userId="S::caitlin.cockcroft@rcpsych.ac.uk::b099bf04-34a4-4b21-abdb-cc3db3f37d08" providerId="AD" clId="Web-{71197615-6C45-8DD3-A928-0406AAFE45E3}" dt="2025-02-25T09:47:14.388" v="510" actId="20577"/>
        <pc:sldMkLst>
          <pc:docMk/>
          <pc:sldMk cId="1863221127" sldId="1414"/>
        </pc:sldMkLst>
      </pc:sldChg>
      <pc:sldChg chg="addSp delSp modSp add">
        <pc:chgData name="Caitlin Cockcroft" userId="S::caitlin.cockcroft@rcpsych.ac.uk::b099bf04-34a4-4b21-abdb-cc3db3f37d08" providerId="AD" clId="Web-{71197615-6C45-8DD3-A928-0406AAFE45E3}" dt="2025-02-25T09:47:41.014" v="513" actId="1076"/>
        <pc:sldMkLst>
          <pc:docMk/>
          <pc:sldMk cId="1280572562" sldId="1415"/>
        </pc:sldMkLst>
      </pc:sldChg>
    </pc:docChg>
  </pc:docChgLst>
  <pc:docChgLst>
    <pc:chgData name="Emily Cannon" userId="d40ff384-0ecb-4fa3-8882-4178b75dc1ba" providerId="ADAL" clId="{FAD668FB-600F-41BC-AB0F-24921FE11B9D}"/>
    <pc:docChg chg="undo custSel addSld modSld sldOrd">
      <pc:chgData name="Emily Cannon" userId="d40ff384-0ecb-4fa3-8882-4178b75dc1ba" providerId="ADAL" clId="{FAD668FB-600F-41BC-AB0F-24921FE11B9D}" dt="2025-07-06T18:43:37.896" v="1105" actId="113"/>
      <pc:docMkLst>
        <pc:docMk/>
      </pc:docMkLst>
      <pc:sldChg chg="modSp mod">
        <pc:chgData name="Emily Cannon" userId="d40ff384-0ecb-4fa3-8882-4178b75dc1ba" providerId="ADAL" clId="{FAD668FB-600F-41BC-AB0F-24921FE11B9D}" dt="2025-07-06T18:43:37.896" v="1105" actId="113"/>
        <pc:sldMkLst>
          <pc:docMk/>
          <pc:sldMk cId="2143539677" sldId="256"/>
        </pc:sldMkLst>
        <pc:spChg chg="mod">
          <ac:chgData name="Emily Cannon" userId="d40ff384-0ecb-4fa3-8882-4178b75dc1ba" providerId="ADAL" clId="{FAD668FB-600F-41BC-AB0F-24921FE11B9D}" dt="2025-07-06T18:43:37.896" v="1105" actId="113"/>
          <ac:spMkLst>
            <pc:docMk/>
            <pc:sldMk cId="2143539677" sldId="256"/>
            <ac:spMk id="2" creationId="{4C58A6ED-6650-AC7E-3FA8-969142DACB20}"/>
          </ac:spMkLst>
        </pc:spChg>
      </pc:sldChg>
      <pc:sldChg chg="modSp mod">
        <pc:chgData name="Emily Cannon" userId="d40ff384-0ecb-4fa3-8882-4178b75dc1ba" providerId="ADAL" clId="{FAD668FB-600F-41BC-AB0F-24921FE11B9D}" dt="2025-07-06T18:19:41.982" v="1" actId="732"/>
        <pc:sldMkLst>
          <pc:docMk/>
          <pc:sldMk cId="517596075" sldId="327"/>
        </pc:sldMkLst>
        <pc:picChg chg="mod modCrop">
          <ac:chgData name="Emily Cannon" userId="d40ff384-0ecb-4fa3-8882-4178b75dc1ba" providerId="ADAL" clId="{FAD668FB-600F-41BC-AB0F-24921FE11B9D}" dt="2025-07-06T18:19:41.982" v="1" actId="732"/>
          <ac:picMkLst>
            <pc:docMk/>
            <pc:sldMk cId="517596075" sldId="327"/>
            <ac:picMk id="4" creationId="{191ABA4D-8DDE-8EF2-81A6-7BED29A6D90B}"/>
          </ac:picMkLst>
        </pc:picChg>
      </pc:sldChg>
      <pc:sldChg chg="addSp modSp mod modNotesTx">
        <pc:chgData name="Emily Cannon" userId="d40ff384-0ecb-4fa3-8882-4178b75dc1ba" providerId="ADAL" clId="{FAD668FB-600F-41BC-AB0F-24921FE11B9D}" dt="2025-07-06T18:43:05.624" v="1084" actId="20577"/>
        <pc:sldMkLst>
          <pc:docMk/>
          <pc:sldMk cId="3348358001" sldId="352"/>
        </pc:sldMkLst>
        <pc:spChg chg="mod">
          <ac:chgData name="Emily Cannon" userId="d40ff384-0ecb-4fa3-8882-4178b75dc1ba" providerId="ADAL" clId="{FAD668FB-600F-41BC-AB0F-24921FE11B9D}" dt="2025-07-06T18:31:39.795" v="260" actId="113"/>
          <ac:spMkLst>
            <pc:docMk/>
            <pc:sldMk cId="3348358001" sldId="352"/>
            <ac:spMk id="2" creationId="{17A8166C-5210-C686-4D4C-82E2CB5AD0CE}"/>
          </ac:spMkLst>
        </pc:spChg>
        <pc:picChg chg="add mod">
          <ac:chgData name="Emily Cannon" userId="d40ff384-0ecb-4fa3-8882-4178b75dc1ba" providerId="ADAL" clId="{FAD668FB-600F-41BC-AB0F-24921FE11B9D}" dt="2025-07-06T18:41:42.339" v="1009" actId="1076"/>
          <ac:picMkLst>
            <pc:docMk/>
            <pc:sldMk cId="3348358001" sldId="352"/>
            <ac:picMk id="3" creationId="{574615AC-B051-0111-848E-F0805D4D1658}"/>
          </ac:picMkLst>
        </pc:picChg>
        <pc:picChg chg="add mod">
          <ac:chgData name="Emily Cannon" userId="d40ff384-0ecb-4fa3-8882-4178b75dc1ba" providerId="ADAL" clId="{FAD668FB-600F-41BC-AB0F-24921FE11B9D}" dt="2025-07-06T18:31:26.515" v="245" actId="14100"/>
          <ac:picMkLst>
            <pc:docMk/>
            <pc:sldMk cId="3348358001" sldId="352"/>
            <ac:picMk id="4" creationId="{57A567D0-10C7-3D59-D891-6C3B6ADAF04E}"/>
          </ac:picMkLst>
        </pc:picChg>
      </pc:sldChg>
      <pc:sldChg chg="modSp mod">
        <pc:chgData name="Emily Cannon" userId="d40ff384-0ecb-4fa3-8882-4178b75dc1ba" providerId="ADAL" clId="{FAD668FB-600F-41BC-AB0F-24921FE11B9D}" dt="2025-07-06T18:32:02.390" v="348" actId="20577"/>
        <pc:sldMkLst>
          <pc:docMk/>
          <pc:sldMk cId="1002912598" sldId="365"/>
        </pc:sldMkLst>
        <pc:spChg chg="mod">
          <ac:chgData name="Emily Cannon" userId="d40ff384-0ecb-4fa3-8882-4178b75dc1ba" providerId="ADAL" clId="{FAD668FB-600F-41BC-AB0F-24921FE11B9D}" dt="2025-07-06T18:32:02.390" v="348" actId="20577"/>
          <ac:spMkLst>
            <pc:docMk/>
            <pc:sldMk cId="1002912598" sldId="365"/>
            <ac:spMk id="3" creationId="{E688B1B8-559E-1C6D-25CC-184E4D927991}"/>
          </ac:spMkLst>
        </pc:spChg>
      </pc:sldChg>
      <pc:sldChg chg="ord">
        <pc:chgData name="Emily Cannon" userId="d40ff384-0ecb-4fa3-8882-4178b75dc1ba" providerId="ADAL" clId="{FAD668FB-600F-41BC-AB0F-24921FE11B9D}" dt="2025-07-06T18:28:46.678" v="215"/>
        <pc:sldMkLst>
          <pc:docMk/>
          <pc:sldMk cId="3292408417" sldId="418"/>
        </pc:sldMkLst>
      </pc:sldChg>
      <pc:sldChg chg="addSp modSp">
        <pc:chgData name="Emily Cannon" userId="d40ff384-0ecb-4fa3-8882-4178b75dc1ba" providerId="ADAL" clId="{FAD668FB-600F-41BC-AB0F-24921FE11B9D}" dt="2025-07-06T18:30:26.121" v="232" actId="1076"/>
        <pc:sldMkLst>
          <pc:docMk/>
          <pc:sldMk cId="744156311" sldId="12737"/>
        </pc:sldMkLst>
        <pc:picChg chg="add mod">
          <ac:chgData name="Emily Cannon" userId="d40ff384-0ecb-4fa3-8882-4178b75dc1ba" providerId="ADAL" clId="{FAD668FB-600F-41BC-AB0F-24921FE11B9D}" dt="2025-07-06T18:30:26.121" v="232" actId="1076"/>
          <ac:picMkLst>
            <pc:docMk/>
            <pc:sldMk cId="744156311" sldId="12737"/>
            <ac:picMk id="4" creationId="{2EC85D24-D56F-FA41-B8A9-E04301826CF3}"/>
          </ac:picMkLst>
        </pc:picChg>
      </pc:sldChg>
      <pc:sldChg chg="modSp mod">
        <pc:chgData name="Emily Cannon" userId="d40ff384-0ecb-4fa3-8882-4178b75dc1ba" providerId="ADAL" clId="{FAD668FB-600F-41BC-AB0F-24921FE11B9D}" dt="2025-07-06T18:22:54.843" v="27" actId="27636"/>
        <pc:sldMkLst>
          <pc:docMk/>
          <pc:sldMk cId="2394242449" sldId="12811"/>
        </pc:sldMkLst>
        <pc:spChg chg="mod">
          <ac:chgData name="Emily Cannon" userId="d40ff384-0ecb-4fa3-8882-4178b75dc1ba" providerId="ADAL" clId="{FAD668FB-600F-41BC-AB0F-24921FE11B9D}" dt="2025-07-06T18:22:54.843" v="27" actId="27636"/>
          <ac:spMkLst>
            <pc:docMk/>
            <pc:sldMk cId="2394242449" sldId="12811"/>
            <ac:spMk id="2" creationId="{C4C7CBE9-A4D4-50FB-420B-63193F27FE59}"/>
          </ac:spMkLst>
        </pc:spChg>
      </pc:sldChg>
      <pc:sldChg chg="modSp mod">
        <pc:chgData name="Emily Cannon" userId="d40ff384-0ecb-4fa3-8882-4178b75dc1ba" providerId="ADAL" clId="{FAD668FB-600F-41BC-AB0F-24921FE11B9D}" dt="2025-07-06T18:32:28.132" v="350" actId="113"/>
        <pc:sldMkLst>
          <pc:docMk/>
          <pc:sldMk cId="2717662824" sldId="12844"/>
        </pc:sldMkLst>
        <pc:spChg chg="mod">
          <ac:chgData name="Emily Cannon" userId="d40ff384-0ecb-4fa3-8882-4178b75dc1ba" providerId="ADAL" clId="{FAD668FB-600F-41BC-AB0F-24921FE11B9D}" dt="2025-07-06T18:32:28.132" v="350" actId="113"/>
          <ac:spMkLst>
            <pc:docMk/>
            <pc:sldMk cId="2717662824" sldId="12844"/>
            <ac:spMk id="2" creationId="{B6CEC5A6-9AF3-EF8A-9220-AC7C1D0CEF73}"/>
          </ac:spMkLst>
        </pc:spChg>
      </pc:sldChg>
      <pc:sldChg chg="modSp mod">
        <pc:chgData name="Emily Cannon" userId="d40ff384-0ecb-4fa3-8882-4178b75dc1ba" providerId="ADAL" clId="{FAD668FB-600F-41BC-AB0F-24921FE11B9D}" dt="2025-07-06T18:29:31.592" v="227" actId="404"/>
        <pc:sldMkLst>
          <pc:docMk/>
          <pc:sldMk cId="2305277794" sldId="12892"/>
        </pc:sldMkLst>
        <pc:spChg chg="mod">
          <ac:chgData name="Emily Cannon" userId="d40ff384-0ecb-4fa3-8882-4178b75dc1ba" providerId="ADAL" clId="{FAD668FB-600F-41BC-AB0F-24921FE11B9D}" dt="2025-07-06T18:29:31.592" v="227" actId="404"/>
          <ac:spMkLst>
            <pc:docMk/>
            <pc:sldMk cId="2305277794" sldId="12892"/>
            <ac:spMk id="2" creationId="{53ECEDD9-3798-F6AB-553C-CED7E0341678}"/>
          </ac:spMkLst>
        </pc:spChg>
      </pc:sldChg>
      <pc:sldChg chg="modSp mod">
        <pc:chgData name="Emily Cannon" userId="d40ff384-0ecb-4fa3-8882-4178b75dc1ba" providerId="ADAL" clId="{FAD668FB-600F-41BC-AB0F-24921FE11B9D}" dt="2025-07-06T18:21:04.356" v="20" actId="403"/>
        <pc:sldMkLst>
          <pc:docMk/>
          <pc:sldMk cId="2280669817" sldId="12894"/>
        </pc:sldMkLst>
        <pc:spChg chg="mod">
          <ac:chgData name="Emily Cannon" userId="d40ff384-0ecb-4fa3-8882-4178b75dc1ba" providerId="ADAL" clId="{FAD668FB-600F-41BC-AB0F-24921FE11B9D}" dt="2025-07-06T18:21:04.356" v="20" actId="403"/>
          <ac:spMkLst>
            <pc:docMk/>
            <pc:sldMk cId="2280669817" sldId="12894"/>
            <ac:spMk id="2" creationId="{53594C36-654C-6B4C-8AA1-55F64D70BACD}"/>
          </ac:spMkLst>
        </pc:spChg>
      </pc:sldChg>
      <pc:sldChg chg="addSp delSp modSp add mod ord">
        <pc:chgData name="Emily Cannon" userId="d40ff384-0ecb-4fa3-8882-4178b75dc1ba" providerId="ADAL" clId="{FAD668FB-600F-41BC-AB0F-24921FE11B9D}" dt="2025-07-06T18:33:35.069" v="352"/>
        <pc:sldMkLst>
          <pc:docMk/>
          <pc:sldMk cId="4049223121" sldId="12895"/>
        </pc:sldMkLst>
        <pc:spChg chg="mod">
          <ac:chgData name="Emily Cannon" userId="d40ff384-0ecb-4fa3-8882-4178b75dc1ba" providerId="ADAL" clId="{FAD668FB-600F-41BC-AB0F-24921FE11B9D}" dt="2025-07-06T18:24:59.059" v="97" actId="1076"/>
          <ac:spMkLst>
            <pc:docMk/>
            <pc:sldMk cId="4049223121" sldId="12895"/>
            <ac:spMk id="2" creationId="{F7294DE4-8945-B679-E8E5-9F84CDF7A54B}"/>
          </ac:spMkLst>
        </pc:spChg>
        <pc:spChg chg="del">
          <ac:chgData name="Emily Cannon" userId="d40ff384-0ecb-4fa3-8882-4178b75dc1ba" providerId="ADAL" clId="{FAD668FB-600F-41BC-AB0F-24921FE11B9D}" dt="2025-07-06T18:22:46.508" v="25" actId="478"/>
          <ac:spMkLst>
            <pc:docMk/>
            <pc:sldMk cId="4049223121" sldId="12895"/>
            <ac:spMk id="3" creationId="{BFD09BB8-1960-069C-A102-26493D1CE972}"/>
          </ac:spMkLst>
        </pc:spChg>
        <pc:spChg chg="del">
          <ac:chgData name="Emily Cannon" userId="d40ff384-0ecb-4fa3-8882-4178b75dc1ba" providerId="ADAL" clId="{FAD668FB-600F-41BC-AB0F-24921FE11B9D}" dt="2025-07-06T18:22:43.727" v="24" actId="478"/>
          <ac:spMkLst>
            <pc:docMk/>
            <pc:sldMk cId="4049223121" sldId="12895"/>
            <ac:spMk id="4" creationId="{83EE5023-FB95-59FC-2888-7F3210A712C8}"/>
          </ac:spMkLst>
        </pc:spChg>
        <pc:spChg chg="del">
          <ac:chgData name="Emily Cannon" userId="d40ff384-0ecb-4fa3-8882-4178b75dc1ba" providerId="ADAL" clId="{FAD668FB-600F-41BC-AB0F-24921FE11B9D}" dt="2025-07-06T18:22:46.508" v="25" actId="478"/>
          <ac:spMkLst>
            <pc:docMk/>
            <pc:sldMk cId="4049223121" sldId="12895"/>
            <ac:spMk id="5" creationId="{06A69EED-0E32-6F1E-393D-36B45AE019CD}"/>
          </ac:spMkLst>
        </pc:spChg>
        <pc:spChg chg="add mod">
          <ac:chgData name="Emily Cannon" userId="d40ff384-0ecb-4fa3-8882-4178b75dc1ba" providerId="ADAL" clId="{FAD668FB-600F-41BC-AB0F-24921FE11B9D}" dt="2025-07-06T18:25:51.190" v="133" actId="1076"/>
          <ac:spMkLst>
            <pc:docMk/>
            <pc:sldMk cId="4049223121" sldId="12895"/>
            <ac:spMk id="6" creationId="{2FF475E7-381D-FD94-E690-445384EA6931}"/>
          </ac:spMkLst>
        </pc:spChg>
        <pc:spChg chg="del">
          <ac:chgData name="Emily Cannon" userId="d40ff384-0ecb-4fa3-8882-4178b75dc1ba" providerId="ADAL" clId="{FAD668FB-600F-41BC-AB0F-24921FE11B9D}" dt="2025-07-06T18:22:46.508" v="25" actId="478"/>
          <ac:spMkLst>
            <pc:docMk/>
            <pc:sldMk cId="4049223121" sldId="12895"/>
            <ac:spMk id="7" creationId="{EF1C85F1-672C-0B52-A8E8-1C4ECE1D8911}"/>
          </ac:spMkLst>
        </pc:spChg>
        <pc:spChg chg="add mod">
          <ac:chgData name="Emily Cannon" userId="d40ff384-0ecb-4fa3-8882-4178b75dc1ba" providerId="ADAL" clId="{FAD668FB-600F-41BC-AB0F-24921FE11B9D}" dt="2025-07-06T18:25:53.826" v="134" actId="1076"/>
          <ac:spMkLst>
            <pc:docMk/>
            <pc:sldMk cId="4049223121" sldId="12895"/>
            <ac:spMk id="8" creationId="{17F9A5CD-8A78-02C4-756F-95C9CF63A21B}"/>
          </ac:spMkLst>
        </pc:spChg>
        <pc:spChg chg="del">
          <ac:chgData name="Emily Cannon" userId="d40ff384-0ecb-4fa3-8882-4178b75dc1ba" providerId="ADAL" clId="{FAD668FB-600F-41BC-AB0F-24921FE11B9D}" dt="2025-07-06T18:22:46.508" v="25" actId="478"/>
          <ac:spMkLst>
            <pc:docMk/>
            <pc:sldMk cId="4049223121" sldId="12895"/>
            <ac:spMk id="9" creationId="{0AD42A35-A3C8-BC4E-7CA0-8BE36350CD0F}"/>
          </ac:spMkLst>
        </pc:spChg>
        <pc:spChg chg="del">
          <ac:chgData name="Emily Cannon" userId="d40ff384-0ecb-4fa3-8882-4178b75dc1ba" providerId="ADAL" clId="{FAD668FB-600F-41BC-AB0F-24921FE11B9D}" dt="2025-07-06T18:22:40.197" v="22" actId="478"/>
          <ac:spMkLst>
            <pc:docMk/>
            <pc:sldMk cId="4049223121" sldId="12895"/>
            <ac:spMk id="12" creationId="{2F208996-2DA6-9A21-C2B3-A2F6EB547549}"/>
          </ac:spMkLst>
        </pc:spChg>
        <pc:picChg chg="del">
          <ac:chgData name="Emily Cannon" userId="d40ff384-0ecb-4fa3-8882-4178b75dc1ba" providerId="ADAL" clId="{FAD668FB-600F-41BC-AB0F-24921FE11B9D}" dt="2025-07-06T18:22:42.058" v="23" actId="478"/>
          <ac:picMkLst>
            <pc:docMk/>
            <pc:sldMk cId="4049223121" sldId="12895"/>
            <ac:picMk id="16" creationId="{F60D9D66-5598-E93A-4B04-A4F18B7B8A5D}"/>
          </ac:picMkLst>
        </pc:picChg>
      </pc:sldChg>
      <pc:sldChg chg="addSp modSp add mod ord">
        <pc:chgData name="Emily Cannon" userId="d40ff384-0ecb-4fa3-8882-4178b75dc1ba" providerId="ADAL" clId="{FAD668FB-600F-41BC-AB0F-24921FE11B9D}" dt="2025-07-06T18:33:35.069" v="352"/>
        <pc:sldMkLst>
          <pc:docMk/>
          <pc:sldMk cId="3409213308" sldId="12896"/>
        </pc:sldMkLst>
        <pc:spChg chg="mod">
          <ac:chgData name="Emily Cannon" userId="d40ff384-0ecb-4fa3-8882-4178b75dc1ba" providerId="ADAL" clId="{FAD668FB-600F-41BC-AB0F-24921FE11B9D}" dt="2025-07-06T18:26:03.868" v="146" actId="20577"/>
          <ac:spMkLst>
            <pc:docMk/>
            <pc:sldMk cId="3409213308" sldId="12896"/>
            <ac:spMk id="2" creationId="{ACEF6F52-5678-8257-5AE7-26D74145E47C}"/>
          </ac:spMkLst>
        </pc:spChg>
        <pc:spChg chg="mod">
          <ac:chgData name="Emily Cannon" userId="d40ff384-0ecb-4fa3-8882-4178b75dc1ba" providerId="ADAL" clId="{FAD668FB-600F-41BC-AB0F-24921FE11B9D}" dt="2025-07-06T18:28:19.282" v="213" actId="1035"/>
          <ac:spMkLst>
            <pc:docMk/>
            <pc:sldMk cId="3409213308" sldId="12896"/>
            <ac:spMk id="6" creationId="{0A945FEA-9AA8-0919-9DA4-B6387FA5A86F}"/>
          </ac:spMkLst>
        </pc:spChg>
        <pc:spChg chg="mod">
          <ac:chgData name="Emily Cannon" userId="d40ff384-0ecb-4fa3-8882-4178b75dc1ba" providerId="ADAL" clId="{FAD668FB-600F-41BC-AB0F-24921FE11B9D}" dt="2025-07-06T18:28:19.282" v="213" actId="1035"/>
          <ac:spMkLst>
            <pc:docMk/>
            <pc:sldMk cId="3409213308" sldId="12896"/>
            <ac:spMk id="8" creationId="{D5E0C16B-2528-5972-A689-073D811B9703}"/>
          </ac:spMkLst>
        </pc:spChg>
        <pc:graphicFrameChg chg="add mod">
          <ac:chgData name="Emily Cannon" userId="d40ff384-0ecb-4fa3-8882-4178b75dc1ba" providerId="ADAL" clId="{FAD668FB-600F-41BC-AB0F-24921FE11B9D}" dt="2025-07-06T18:27:03.838" v="147"/>
          <ac:graphicFrameMkLst>
            <pc:docMk/>
            <pc:sldMk cId="3409213308" sldId="12896"/>
            <ac:graphicFrameMk id="3" creationId="{7C857896-428A-68BA-1C30-B30B4189BB60}"/>
          </ac:graphicFrameMkLst>
        </pc:graphicFrameChg>
      </pc:sldChg>
      <pc:sldChg chg="modSp add mod ord">
        <pc:chgData name="Emily Cannon" userId="d40ff384-0ecb-4fa3-8882-4178b75dc1ba" providerId="ADAL" clId="{FAD668FB-600F-41BC-AB0F-24921FE11B9D}" dt="2025-07-06T18:29:02.922" v="224" actId="20577"/>
        <pc:sldMkLst>
          <pc:docMk/>
          <pc:sldMk cId="2227631797" sldId="12897"/>
        </pc:sldMkLst>
        <pc:spChg chg="mod">
          <ac:chgData name="Emily Cannon" userId="d40ff384-0ecb-4fa3-8882-4178b75dc1ba" providerId="ADAL" clId="{FAD668FB-600F-41BC-AB0F-24921FE11B9D}" dt="2025-07-06T18:29:02.922" v="224" actId="20577"/>
          <ac:spMkLst>
            <pc:docMk/>
            <pc:sldMk cId="2227631797" sldId="12897"/>
            <ac:spMk id="2" creationId="{EEE7DF50-F8C6-F03D-9B99-04FEDB0168BF}"/>
          </ac:spMkLst>
        </pc:spChg>
      </pc:sldChg>
      <pc:sldChg chg="add">
        <pc:chgData name="Emily Cannon" userId="d40ff384-0ecb-4fa3-8882-4178b75dc1ba" providerId="ADAL" clId="{FAD668FB-600F-41BC-AB0F-24921FE11B9D}" dt="2025-07-06T18:34:07.334" v="353"/>
        <pc:sldMkLst>
          <pc:docMk/>
          <pc:sldMk cId="3744727741" sldId="12898"/>
        </pc:sldMkLst>
      </pc:sldChg>
      <pc:sldChg chg="delSp modSp add mod">
        <pc:chgData name="Emily Cannon" userId="d40ff384-0ecb-4fa3-8882-4178b75dc1ba" providerId="ADAL" clId="{FAD668FB-600F-41BC-AB0F-24921FE11B9D}" dt="2025-07-06T18:41:09.035" v="1007" actId="1076"/>
        <pc:sldMkLst>
          <pc:docMk/>
          <pc:sldMk cId="3038788786" sldId="12899"/>
        </pc:sldMkLst>
        <pc:spChg chg="mod">
          <ac:chgData name="Emily Cannon" userId="d40ff384-0ecb-4fa3-8882-4178b75dc1ba" providerId="ADAL" clId="{FAD668FB-600F-41BC-AB0F-24921FE11B9D}" dt="2025-07-06T18:38:33.419" v="714" actId="20577"/>
          <ac:spMkLst>
            <pc:docMk/>
            <pc:sldMk cId="3038788786" sldId="12899"/>
            <ac:spMk id="2" creationId="{1855B1DB-C138-35D3-DB07-73C14BD6C759}"/>
          </ac:spMkLst>
        </pc:spChg>
        <pc:spChg chg="mod">
          <ac:chgData name="Emily Cannon" userId="d40ff384-0ecb-4fa3-8882-4178b75dc1ba" providerId="ADAL" clId="{FAD668FB-600F-41BC-AB0F-24921FE11B9D}" dt="2025-07-06T18:41:09.035" v="1007" actId="1076"/>
          <ac:spMkLst>
            <pc:docMk/>
            <pc:sldMk cId="3038788786" sldId="12899"/>
            <ac:spMk id="6" creationId="{23849815-45DC-D5A1-20BC-6990E1BAFCC4}"/>
          </ac:spMkLst>
        </pc:spChg>
        <pc:spChg chg="del">
          <ac:chgData name="Emily Cannon" userId="d40ff384-0ecb-4fa3-8882-4178b75dc1ba" providerId="ADAL" clId="{FAD668FB-600F-41BC-AB0F-24921FE11B9D}" dt="2025-07-06T18:34:28.043" v="384" actId="478"/>
          <ac:spMkLst>
            <pc:docMk/>
            <pc:sldMk cId="3038788786" sldId="12899"/>
            <ac:spMk id="8" creationId="{130022C2-66C3-2192-BEBF-85FBA3735BA3}"/>
          </ac:spMkLst>
        </pc:spChg>
      </pc:sldChg>
      <pc:sldChg chg="modSp add mod">
        <pc:chgData name="Emily Cannon" userId="d40ff384-0ecb-4fa3-8882-4178b75dc1ba" providerId="ADAL" clId="{FAD668FB-600F-41BC-AB0F-24921FE11B9D}" dt="2025-07-06T18:41:23.196" v="1008" actId="20577"/>
        <pc:sldMkLst>
          <pc:docMk/>
          <pc:sldMk cId="1388703233" sldId="12900"/>
        </pc:sldMkLst>
        <pc:spChg chg="mod">
          <ac:chgData name="Emily Cannon" userId="d40ff384-0ecb-4fa3-8882-4178b75dc1ba" providerId="ADAL" clId="{FAD668FB-600F-41BC-AB0F-24921FE11B9D}" dt="2025-07-06T18:38:55.947" v="752" actId="20577"/>
          <ac:spMkLst>
            <pc:docMk/>
            <pc:sldMk cId="1388703233" sldId="12900"/>
            <ac:spMk id="2" creationId="{5A325550-318F-6AA2-0C60-E7E32B6168E6}"/>
          </ac:spMkLst>
        </pc:spChg>
        <pc:spChg chg="mod">
          <ac:chgData name="Emily Cannon" userId="d40ff384-0ecb-4fa3-8882-4178b75dc1ba" providerId="ADAL" clId="{FAD668FB-600F-41BC-AB0F-24921FE11B9D}" dt="2025-07-06T18:41:23.196" v="1008" actId="20577"/>
          <ac:spMkLst>
            <pc:docMk/>
            <pc:sldMk cId="1388703233" sldId="12900"/>
            <ac:spMk id="6" creationId="{2A87A764-7C98-AA71-EA0C-42F4E600FEE3}"/>
          </ac:spMkLst>
        </pc:spChg>
      </pc:sldChg>
      <pc:sldChg chg="modSp add mod">
        <pc:chgData name="Emily Cannon" userId="d40ff384-0ecb-4fa3-8882-4178b75dc1ba" providerId="ADAL" clId="{FAD668FB-600F-41BC-AB0F-24921FE11B9D}" dt="2025-07-06T18:43:25.438" v="1103" actId="6549"/>
        <pc:sldMkLst>
          <pc:docMk/>
          <pc:sldMk cId="2896724052" sldId="12901"/>
        </pc:sldMkLst>
        <pc:spChg chg="mod">
          <ac:chgData name="Emily Cannon" userId="d40ff384-0ecb-4fa3-8882-4178b75dc1ba" providerId="ADAL" clId="{FAD668FB-600F-41BC-AB0F-24921FE11B9D}" dt="2025-07-06T18:43:25.438" v="1103" actId="6549"/>
          <ac:spMkLst>
            <pc:docMk/>
            <pc:sldMk cId="2896724052" sldId="12901"/>
            <ac:spMk id="2" creationId="{4D268539-2398-F506-8F3D-4C5E2FA303E1}"/>
          </ac:spMkLst>
        </pc:spChg>
      </pc:sldChg>
    </pc:docChg>
  </pc:docChgLst>
  <pc:docChgLst>
    <pc:chgData name="Niamh Roberts" userId="0394635f-0395-4cb8-a1e9-74515738ecd1" providerId="ADAL" clId="{1A28A6F5-4FB5-4721-B3A7-9B067EBAE1E3}"/>
    <pc:docChg chg="custSel modSld">
      <pc:chgData name="Niamh Roberts" userId="0394635f-0395-4cb8-a1e9-74515738ecd1" providerId="ADAL" clId="{1A28A6F5-4FB5-4721-B3A7-9B067EBAE1E3}" dt="2024-12-05T12:05:07.130" v="16" actId="27636"/>
      <pc:docMkLst>
        <pc:docMk/>
      </pc:docMkLst>
      <pc:sldChg chg="modSp mod">
        <pc:chgData name="Niamh Roberts" userId="0394635f-0395-4cb8-a1e9-74515738ecd1" providerId="ADAL" clId="{1A28A6F5-4FB5-4721-B3A7-9B067EBAE1E3}" dt="2024-12-04T10:52:59.417" v="14" actId="1076"/>
        <pc:sldMkLst>
          <pc:docMk/>
          <pc:sldMk cId="881416528" sldId="258"/>
        </pc:sldMkLst>
      </pc:sldChg>
      <pc:sldChg chg="modSp mod">
        <pc:chgData name="Niamh Roberts" userId="0394635f-0395-4cb8-a1e9-74515738ecd1" providerId="ADAL" clId="{1A28A6F5-4FB5-4721-B3A7-9B067EBAE1E3}" dt="2024-12-04T10:51:21.631" v="1" actId="403"/>
        <pc:sldMkLst>
          <pc:docMk/>
          <pc:sldMk cId="3372202862" sldId="361"/>
        </pc:sldMkLst>
      </pc:sldChg>
      <pc:sldChg chg="modSp mod">
        <pc:chgData name="Niamh Roberts" userId="0394635f-0395-4cb8-a1e9-74515738ecd1" providerId="ADAL" clId="{1A28A6F5-4FB5-4721-B3A7-9B067EBAE1E3}" dt="2024-12-04T10:52:00.929" v="8" actId="1076"/>
        <pc:sldMkLst>
          <pc:docMk/>
          <pc:sldMk cId="3772080917" sldId="363"/>
        </pc:sldMkLst>
      </pc:sldChg>
      <pc:sldChg chg="modSp mod">
        <pc:chgData name="Niamh Roberts" userId="0394635f-0395-4cb8-a1e9-74515738ecd1" providerId="ADAL" clId="{1A28A6F5-4FB5-4721-B3A7-9B067EBAE1E3}" dt="2024-12-04T10:52:32.447" v="13" actId="1076"/>
        <pc:sldMkLst>
          <pc:docMk/>
          <pc:sldMk cId="1002912598" sldId="365"/>
        </pc:sldMkLst>
      </pc:sldChg>
      <pc:sldChg chg="addSp delSp modSp mod">
        <pc:chgData name="Niamh Roberts" userId="0394635f-0395-4cb8-a1e9-74515738ecd1" providerId="ADAL" clId="{1A28A6F5-4FB5-4721-B3A7-9B067EBAE1E3}" dt="2024-12-04T10:51:40.007" v="4"/>
        <pc:sldMkLst>
          <pc:docMk/>
          <pc:sldMk cId="3085749641" sldId="370"/>
        </pc:sldMkLst>
      </pc:sldChg>
      <pc:sldChg chg="addSp delSp modSp mod">
        <pc:chgData name="Niamh Roberts" userId="0394635f-0395-4cb8-a1e9-74515738ecd1" providerId="ADAL" clId="{1A28A6F5-4FB5-4721-B3A7-9B067EBAE1E3}" dt="2024-12-04T10:51:46.028" v="7" actId="478"/>
        <pc:sldMkLst>
          <pc:docMk/>
          <pc:sldMk cId="3349860348" sldId="1406"/>
        </pc:sldMkLst>
      </pc:sldChg>
      <pc:sldChg chg="addSp delSp modSp mod">
        <pc:chgData name="Niamh Roberts" userId="0394635f-0395-4cb8-a1e9-74515738ecd1" providerId="ADAL" clId="{1A28A6F5-4FB5-4721-B3A7-9B067EBAE1E3}" dt="2024-12-04T10:52:10.207" v="11" actId="478"/>
        <pc:sldMkLst>
          <pc:docMk/>
          <pc:sldMk cId="1412273645" sldId="1407"/>
        </pc:sldMkLst>
      </pc:sldChg>
    </pc:docChg>
  </pc:docChgLst>
  <pc:docChgLst>
    <pc:chgData name="Delicha Changa" userId="S::delicha.changa@rcpsych.ac.uk::51f3e41e-006a-4d8b-acf1-c7a0d5011813" providerId="AD" clId="Web-{1BD38281-86CF-D37F-607D-DB9855CD5859}"/>
    <pc:docChg chg="modSld">
      <pc:chgData name="Delicha Changa" userId="S::delicha.changa@rcpsych.ac.uk::51f3e41e-006a-4d8b-acf1-c7a0d5011813" providerId="AD" clId="Web-{1BD38281-86CF-D37F-607D-DB9855CD5859}" dt="2025-06-09T13:42:20.366" v="11" actId="20577"/>
      <pc:docMkLst>
        <pc:docMk/>
      </pc:docMkLst>
      <pc:sldChg chg="modSp">
        <pc:chgData name="Delicha Changa" userId="S::delicha.changa@rcpsych.ac.uk::51f3e41e-006a-4d8b-acf1-c7a0d5011813" providerId="AD" clId="Web-{1BD38281-86CF-D37F-607D-DB9855CD5859}" dt="2025-06-09T13:42:20.366" v="11" actId="20577"/>
        <pc:sldMkLst>
          <pc:docMk/>
          <pc:sldMk cId="3245464496" sldId="357"/>
        </pc:sldMkLst>
      </pc:sldChg>
    </pc:docChg>
  </pc:docChgLst>
  <pc:docChgLst>
    <pc:chgData name="Fran Andrew" userId="81ba902f-9501-4b93-9a14-e8fbcf959cb3" providerId="ADAL" clId="{D36F334A-F6CC-4DAB-A555-2FFA2726AC89}"/>
    <pc:docChg chg="undo custSel addSld delSld modSld">
      <pc:chgData name="Fran Andrew" userId="81ba902f-9501-4b93-9a14-e8fbcf959cb3" providerId="ADAL" clId="{D36F334A-F6CC-4DAB-A555-2FFA2726AC89}" dt="2025-06-26T16:28:50.150" v="2496" actId="1076"/>
      <pc:docMkLst>
        <pc:docMk/>
      </pc:docMkLst>
      <pc:sldChg chg="modSp mod">
        <pc:chgData name="Fran Andrew" userId="81ba902f-9501-4b93-9a14-e8fbcf959cb3" providerId="ADAL" clId="{D36F334A-F6CC-4DAB-A555-2FFA2726AC89}" dt="2025-06-26T15:22:35.441" v="80" actId="20577"/>
        <pc:sldMkLst>
          <pc:docMk/>
          <pc:sldMk cId="2143539677" sldId="256"/>
        </pc:sldMkLst>
        <pc:spChg chg="mod">
          <ac:chgData name="Fran Andrew" userId="81ba902f-9501-4b93-9a14-e8fbcf959cb3" providerId="ADAL" clId="{D36F334A-F6CC-4DAB-A555-2FFA2726AC89}" dt="2025-06-26T15:22:14.368" v="48" actId="20577"/>
          <ac:spMkLst>
            <pc:docMk/>
            <pc:sldMk cId="2143539677" sldId="256"/>
            <ac:spMk id="2" creationId="{4C58A6ED-6650-AC7E-3FA8-969142DACB20}"/>
          </ac:spMkLst>
        </pc:spChg>
      </pc:sldChg>
      <pc:sldChg chg="modSp add mod modClrScheme chgLayout">
        <pc:chgData name="Fran Andrew" userId="81ba902f-9501-4b93-9a14-e8fbcf959cb3" providerId="ADAL" clId="{D36F334A-F6CC-4DAB-A555-2FFA2726AC89}" dt="2025-06-26T16:00:37.654" v="2420" actId="255"/>
        <pc:sldMkLst>
          <pc:docMk/>
          <pc:sldMk cId="1523151056" sldId="257"/>
        </pc:sldMkLst>
      </pc:sldChg>
      <pc:sldChg chg="modSp add mod modClrScheme chgLayout">
        <pc:chgData name="Fran Andrew" userId="81ba902f-9501-4b93-9a14-e8fbcf959cb3" providerId="ADAL" clId="{D36F334A-F6CC-4DAB-A555-2FFA2726AC89}" dt="2025-06-26T15:59:44.783" v="2409" actId="27636"/>
        <pc:sldMkLst>
          <pc:docMk/>
          <pc:sldMk cId="881416528" sldId="258"/>
        </pc:sldMkLst>
      </pc:sldChg>
      <pc:sldChg chg="addSp delSp modSp mod modNotesTx">
        <pc:chgData name="Fran Andrew" userId="81ba902f-9501-4b93-9a14-e8fbcf959cb3" providerId="ADAL" clId="{D36F334A-F6CC-4DAB-A555-2FFA2726AC89}" dt="2025-06-26T15:49:43.071" v="2219" actId="20577"/>
        <pc:sldMkLst>
          <pc:docMk/>
          <pc:sldMk cId="3304317293" sldId="259"/>
        </pc:sldMkLst>
        <pc:spChg chg="add mod">
          <ac:chgData name="Fran Andrew" userId="81ba902f-9501-4b93-9a14-e8fbcf959cb3" providerId="ADAL" clId="{D36F334A-F6CC-4DAB-A555-2FFA2726AC89}" dt="2025-06-26T15:49:33.635" v="2212" actId="113"/>
          <ac:spMkLst>
            <pc:docMk/>
            <pc:sldMk cId="3304317293" sldId="259"/>
            <ac:spMk id="3" creationId="{0606C925-F953-C05C-7210-C0B60175C2E0}"/>
          </ac:spMkLst>
        </pc:spChg>
        <pc:spChg chg="mod">
          <ac:chgData name="Fran Andrew" userId="81ba902f-9501-4b93-9a14-e8fbcf959cb3" providerId="ADAL" clId="{D36F334A-F6CC-4DAB-A555-2FFA2726AC89}" dt="2025-06-26T15:49:43.071" v="2219" actId="20577"/>
          <ac:spMkLst>
            <pc:docMk/>
            <pc:sldMk cId="3304317293" sldId="259"/>
            <ac:spMk id="14" creationId="{30EBD319-C949-0762-2BE8-3A6C4844D542}"/>
          </ac:spMkLst>
        </pc:spChg>
      </pc:sldChg>
      <pc:sldChg chg="addSp delSp modSp add mod modClrScheme chgLayout">
        <pc:chgData name="Fran Andrew" userId="81ba902f-9501-4b93-9a14-e8fbcf959cb3" providerId="ADAL" clId="{D36F334A-F6CC-4DAB-A555-2FFA2726AC89}" dt="2025-06-26T16:00:50.976" v="2422" actId="478"/>
        <pc:sldMkLst>
          <pc:docMk/>
          <pc:sldMk cId="2505468444" sldId="261"/>
        </pc:sldMkLst>
      </pc:sldChg>
      <pc:sldChg chg="addSp delSp modSp add mod modClrScheme chgLayout">
        <pc:chgData name="Fran Andrew" userId="81ba902f-9501-4b93-9a14-e8fbcf959cb3" providerId="ADAL" clId="{D36F334A-F6CC-4DAB-A555-2FFA2726AC89}" dt="2025-06-26T16:04:18.455" v="2473" actId="1076"/>
        <pc:sldMkLst>
          <pc:docMk/>
          <pc:sldMk cId="2824135102" sldId="342"/>
        </pc:sldMkLst>
      </pc:sldChg>
      <pc:sldChg chg="addSp delSp modSp add mod modClrScheme chgLayout">
        <pc:chgData name="Fran Andrew" userId="81ba902f-9501-4b93-9a14-e8fbcf959cb3" providerId="ADAL" clId="{D36F334A-F6CC-4DAB-A555-2FFA2726AC89}" dt="2025-06-26T16:04:11.688" v="2471" actId="1076"/>
        <pc:sldMkLst>
          <pc:docMk/>
          <pc:sldMk cId="3992170814" sldId="343"/>
        </pc:sldMkLst>
      </pc:sldChg>
      <pc:sldChg chg="addSp delSp modSp add mod modClrScheme chgLayout">
        <pc:chgData name="Fran Andrew" userId="81ba902f-9501-4b93-9a14-e8fbcf959cb3" providerId="ADAL" clId="{D36F334A-F6CC-4DAB-A555-2FFA2726AC89}" dt="2025-06-26T16:04:03.311" v="2469" actId="1076"/>
        <pc:sldMkLst>
          <pc:docMk/>
          <pc:sldMk cId="1320560175" sldId="344"/>
        </pc:sldMkLst>
      </pc:sldChg>
      <pc:sldChg chg="addSp delSp modSp add mod modClrScheme chgLayout">
        <pc:chgData name="Fran Andrew" userId="81ba902f-9501-4b93-9a14-e8fbcf959cb3" providerId="ADAL" clId="{D36F334A-F6CC-4DAB-A555-2FFA2726AC89}" dt="2025-06-26T16:03:50.926" v="2467" actId="1076"/>
        <pc:sldMkLst>
          <pc:docMk/>
          <pc:sldMk cId="658229571" sldId="345"/>
        </pc:sldMkLst>
      </pc:sldChg>
      <pc:sldChg chg="addSp delSp modSp add mod modClrScheme chgLayout">
        <pc:chgData name="Fran Andrew" userId="81ba902f-9501-4b93-9a14-e8fbcf959cb3" providerId="ADAL" clId="{D36F334A-F6CC-4DAB-A555-2FFA2726AC89}" dt="2025-06-26T16:04:48.156" v="2479" actId="33524"/>
        <pc:sldMkLst>
          <pc:docMk/>
          <pc:sldMk cId="2214464027" sldId="346"/>
        </pc:sldMkLst>
      </pc:sldChg>
      <pc:sldChg chg="modSp add mod modClrScheme chgLayout">
        <pc:chgData name="Fran Andrew" userId="81ba902f-9501-4b93-9a14-e8fbcf959cb3" providerId="ADAL" clId="{D36F334A-F6CC-4DAB-A555-2FFA2726AC89}" dt="2025-06-26T16:05:19.162" v="2486" actId="2710"/>
        <pc:sldMkLst>
          <pc:docMk/>
          <pc:sldMk cId="2236425680" sldId="349"/>
        </pc:sldMkLst>
      </pc:sldChg>
      <pc:sldChg chg="modSp add mod modClrScheme chgLayout">
        <pc:chgData name="Fran Andrew" userId="81ba902f-9501-4b93-9a14-e8fbcf959cb3" providerId="ADAL" clId="{D36F334A-F6CC-4DAB-A555-2FFA2726AC89}" dt="2025-06-26T16:00:23.768" v="2419" actId="700"/>
        <pc:sldMkLst>
          <pc:docMk/>
          <pc:sldMk cId="1822990490" sldId="350"/>
        </pc:sldMkLst>
      </pc:sldChg>
      <pc:sldChg chg="modSp add mod">
        <pc:chgData name="Fran Andrew" userId="81ba902f-9501-4b93-9a14-e8fbcf959cb3" providerId="ADAL" clId="{D36F334A-F6CC-4DAB-A555-2FFA2726AC89}" dt="2025-06-26T15:39:00.640" v="1180" actId="114"/>
        <pc:sldMkLst>
          <pc:docMk/>
          <pc:sldMk cId="3348358001" sldId="352"/>
        </pc:sldMkLst>
        <pc:spChg chg="mod">
          <ac:chgData name="Fran Andrew" userId="81ba902f-9501-4b93-9a14-e8fbcf959cb3" providerId="ADAL" clId="{D36F334A-F6CC-4DAB-A555-2FFA2726AC89}" dt="2025-06-26T15:39:00.640" v="1180" actId="114"/>
          <ac:spMkLst>
            <pc:docMk/>
            <pc:sldMk cId="3348358001" sldId="352"/>
            <ac:spMk id="2" creationId="{17A8166C-5210-C686-4D4C-82E2CB5AD0CE}"/>
          </ac:spMkLst>
        </pc:spChg>
      </pc:sldChg>
      <pc:sldChg chg="del">
        <pc:chgData name="Fran Andrew" userId="81ba902f-9501-4b93-9a14-e8fbcf959cb3" providerId="ADAL" clId="{D36F334A-F6CC-4DAB-A555-2FFA2726AC89}" dt="2025-06-26T15:24:59.212" v="178" actId="47"/>
        <pc:sldMkLst>
          <pc:docMk/>
          <pc:sldMk cId="3245464496" sldId="357"/>
        </pc:sldMkLst>
      </pc:sldChg>
      <pc:sldChg chg="addSp delSp modSp add mod">
        <pc:chgData name="Fran Andrew" userId="81ba902f-9501-4b93-9a14-e8fbcf959cb3" providerId="ADAL" clId="{D36F334A-F6CC-4DAB-A555-2FFA2726AC89}" dt="2025-06-26T15:57:45.222" v="2403" actId="1076"/>
        <pc:sldMkLst>
          <pc:docMk/>
          <pc:sldMk cId="2906665588" sldId="363"/>
        </pc:sldMkLst>
      </pc:sldChg>
      <pc:sldChg chg="modNotesTx">
        <pc:chgData name="Fran Andrew" userId="81ba902f-9501-4b93-9a14-e8fbcf959cb3" providerId="ADAL" clId="{D36F334A-F6CC-4DAB-A555-2FFA2726AC89}" dt="2025-06-26T16:15:12.554" v="2487" actId="6549"/>
        <pc:sldMkLst>
          <pc:docMk/>
          <pc:sldMk cId="2764196853" sldId="1409"/>
        </pc:sldMkLst>
      </pc:sldChg>
      <pc:sldChg chg="del">
        <pc:chgData name="Fran Andrew" userId="81ba902f-9501-4b93-9a14-e8fbcf959cb3" providerId="ADAL" clId="{D36F334A-F6CC-4DAB-A555-2FFA2726AC89}" dt="2025-06-26T15:24:59.212" v="178" actId="47"/>
        <pc:sldMkLst>
          <pc:docMk/>
          <pc:sldMk cId="2495780954" sldId="1419"/>
        </pc:sldMkLst>
      </pc:sldChg>
      <pc:sldChg chg="modSp add mod">
        <pc:chgData name="Fran Andrew" userId="81ba902f-9501-4b93-9a14-e8fbcf959cb3" providerId="ADAL" clId="{D36F334A-F6CC-4DAB-A555-2FFA2726AC89}" dt="2025-06-26T15:28:44.524" v="184" actId="13926"/>
        <pc:sldMkLst>
          <pc:docMk/>
          <pc:sldMk cId="744156311" sldId="12737"/>
        </pc:sldMkLst>
        <pc:spChg chg="mod">
          <ac:chgData name="Fran Andrew" userId="81ba902f-9501-4b93-9a14-e8fbcf959cb3" providerId="ADAL" clId="{D36F334A-F6CC-4DAB-A555-2FFA2726AC89}" dt="2025-06-26T15:28:44.524" v="184" actId="13926"/>
          <ac:spMkLst>
            <pc:docMk/>
            <pc:sldMk cId="744156311" sldId="12737"/>
            <ac:spMk id="3" creationId="{6F95AF0C-325C-A984-4C26-B0278C16F251}"/>
          </ac:spMkLst>
        </pc:spChg>
      </pc:sldChg>
      <pc:sldChg chg="addSp modSp add mod">
        <pc:chgData name="Fran Andrew" userId="81ba902f-9501-4b93-9a14-e8fbcf959cb3" providerId="ADAL" clId="{D36F334A-F6CC-4DAB-A555-2FFA2726AC89}" dt="2025-06-26T15:40:39.785" v="1297" actId="403"/>
        <pc:sldMkLst>
          <pc:docMk/>
          <pc:sldMk cId="4045698979" sldId="12739"/>
        </pc:sldMkLst>
      </pc:sldChg>
      <pc:sldChg chg="modSp mod">
        <pc:chgData name="Fran Andrew" userId="81ba902f-9501-4b93-9a14-e8fbcf959cb3" providerId="ADAL" clId="{D36F334A-F6CC-4DAB-A555-2FFA2726AC89}" dt="2025-06-26T15:52:43.310" v="2389" actId="2711"/>
        <pc:sldMkLst>
          <pc:docMk/>
          <pc:sldMk cId="2214858767" sldId="12820"/>
        </pc:sldMkLst>
        <pc:spChg chg="mod">
          <ac:chgData name="Fran Andrew" userId="81ba902f-9501-4b93-9a14-e8fbcf959cb3" providerId="ADAL" clId="{D36F334A-F6CC-4DAB-A555-2FFA2726AC89}" dt="2025-06-26T15:52:43.310" v="2389" actId="2711"/>
          <ac:spMkLst>
            <pc:docMk/>
            <pc:sldMk cId="2214858767" sldId="12820"/>
            <ac:spMk id="13" creationId="{45B9B60E-3F56-F7AF-A390-59FBC0E0397D}"/>
          </ac:spMkLst>
        </pc:spChg>
        <pc:spChg chg="mod">
          <ac:chgData name="Fran Andrew" userId="81ba902f-9501-4b93-9a14-e8fbcf959cb3" providerId="ADAL" clId="{D36F334A-F6CC-4DAB-A555-2FFA2726AC89}" dt="2025-06-26T15:51:44.750" v="2306" actId="20577"/>
          <ac:spMkLst>
            <pc:docMk/>
            <pc:sldMk cId="2214858767" sldId="12820"/>
            <ac:spMk id="14" creationId="{A7EF9FAB-14F7-DCB9-29DB-1482F1016084}"/>
          </ac:spMkLst>
        </pc:spChg>
        <pc:spChg chg="mod">
          <ac:chgData name="Fran Andrew" userId="81ba902f-9501-4b93-9a14-e8fbcf959cb3" providerId="ADAL" clId="{D36F334A-F6CC-4DAB-A555-2FFA2726AC89}" dt="2025-06-26T15:51:02.097" v="2276" actId="20577"/>
          <ac:spMkLst>
            <pc:docMk/>
            <pc:sldMk cId="2214858767" sldId="12820"/>
            <ac:spMk id="15" creationId="{6D851AE4-6D16-046D-C151-7F5FA3336AF4}"/>
          </ac:spMkLst>
        </pc:spChg>
        <pc:spChg chg="mod">
          <ac:chgData name="Fran Andrew" userId="81ba902f-9501-4b93-9a14-e8fbcf959cb3" providerId="ADAL" clId="{D36F334A-F6CC-4DAB-A555-2FFA2726AC89}" dt="2025-06-26T15:50:25.566" v="2248" actId="20577"/>
          <ac:spMkLst>
            <pc:docMk/>
            <pc:sldMk cId="2214858767" sldId="12820"/>
            <ac:spMk id="16" creationId="{06E82B4B-09C5-3C3F-F1CD-C6C4EE9C4846}"/>
          </ac:spMkLst>
        </pc:spChg>
      </pc:sldChg>
      <pc:sldChg chg="del">
        <pc:chgData name="Fran Andrew" userId="81ba902f-9501-4b93-9a14-e8fbcf959cb3" providerId="ADAL" clId="{D36F334A-F6CC-4DAB-A555-2FFA2726AC89}" dt="2025-06-26T15:22:41.860" v="81" actId="47"/>
        <pc:sldMkLst>
          <pc:docMk/>
          <pc:sldMk cId="1418254098" sldId="12826"/>
        </pc:sldMkLst>
      </pc:sldChg>
      <pc:sldChg chg="del">
        <pc:chgData name="Fran Andrew" userId="81ba902f-9501-4b93-9a14-e8fbcf959cb3" providerId="ADAL" clId="{D36F334A-F6CC-4DAB-A555-2FFA2726AC89}" dt="2025-06-26T15:24:59.212" v="178" actId="47"/>
        <pc:sldMkLst>
          <pc:docMk/>
          <pc:sldMk cId="1456244745" sldId="12835"/>
        </pc:sldMkLst>
      </pc:sldChg>
      <pc:sldChg chg="add">
        <pc:chgData name="Fran Andrew" userId="81ba902f-9501-4b93-9a14-e8fbcf959cb3" providerId="ADAL" clId="{D36F334A-F6CC-4DAB-A555-2FFA2726AC89}" dt="2025-06-26T15:24:52.107" v="177"/>
        <pc:sldMkLst>
          <pc:docMk/>
          <pc:sldMk cId="2970055848" sldId="12841"/>
        </pc:sldMkLst>
      </pc:sldChg>
      <pc:sldChg chg="modSp mod modNotesTx">
        <pc:chgData name="Fran Andrew" userId="81ba902f-9501-4b93-9a14-e8fbcf959cb3" providerId="ADAL" clId="{D36F334A-F6CC-4DAB-A555-2FFA2726AC89}" dt="2025-06-26T16:15:40.087" v="2488" actId="6549"/>
        <pc:sldMkLst>
          <pc:docMk/>
          <pc:sldMk cId="329972824" sldId="12843"/>
        </pc:sldMkLst>
        <pc:spChg chg="mod">
          <ac:chgData name="Fran Andrew" userId="81ba902f-9501-4b93-9a14-e8fbcf959cb3" providerId="ADAL" clId="{D36F334A-F6CC-4DAB-A555-2FFA2726AC89}" dt="2025-06-26T15:24:20.127" v="176" actId="20577"/>
          <ac:spMkLst>
            <pc:docMk/>
            <pc:sldMk cId="329972824" sldId="12843"/>
            <ac:spMk id="2" creationId="{17A8166C-5210-C686-4D4C-82E2CB5AD0CE}"/>
          </ac:spMkLst>
        </pc:spChg>
      </pc:sldChg>
      <pc:sldChg chg="del">
        <pc:chgData name="Fran Andrew" userId="81ba902f-9501-4b93-9a14-e8fbcf959cb3" providerId="ADAL" clId="{D36F334A-F6CC-4DAB-A555-2FFA2726AC89}" dt="2025-06-26T15:24:59.212" v="178" actId="47"/>
        <pc:sldMkLst>
          <pc:docMk/>
          <pc:sldMk cId="2409494870" sldId="12844"/>
        </pc:sldMkLst>
      </pc:sldChg>
      <pc:sldChg chg="modSp add mod">
        <pc:chgData name="Fran Andrew" userId="81ba902f-9501-4b93-9a14-e8fbcf959cb3" providerId="ADAL" clId="{D36F334A-F6CC-4DAB-A555-2FFA2726AC89}" dt="2025-06-26T15:38:52.408" v="1177" actId="404"/>
        <pc:sldMkLst>
          <pc:docMk/>
          <pc:sldMk cId="2717662824" sldId="12844"/>
        </pc:sldMkLst>
        <pc:spChg chg="mod">
          <ac:chgData name="Fran Andrew" userId="81ba902f-9501-4b93-9a14-e8fbcf959cb3" providerId="ADAL" clId="{D36F334A-F6CC-4DAB-A555-2FFA2726AC89}" dt="2025-06-26T15:38:52.408" v="1177" actId="404"/>
          <ac:spMkLst>
            <pc:docMk/>
            <pc:sldMk cId="2717662824" sldId="12844"/>
            <ac:spMk id="2" creationId="{B6CEC5A6-9AF3-EF8A-9220-AC7C1D0CEF73}"/>
          </ac:spMkLst>
        </pc:spChg>
      </pc:sldChg>
      <pc:sldChg chg="modSp add mod">
        <pc:chgData name="Fran Andrew" userId="81ba902f-9501-4b93-9a14-e8fbcf959cb3" providerId="ADAL" clId="{D36F334A-F6CC-4DAB-A555-2FFA2726AC89}" dt="2025-06-26T15:39:33.215" v="1268" actId="20577"/>
        <pc:sldMkLst>
          <pc:docMk/>
          <pc:sldMk cId="302477763" sldId="12845"/>
        </pc:sldMkLst>
      </pc:sldChg>
      <pc:sldChg chg="del">
        <pc:chgData name="Fran Andrew" userId="81ba902f-9501-4b93-9a14-e8fbcf959cb3" providerId="ADAL" clId="{D36F334A-F6CC-4DAB-A555-2FFA2726AC89}" dt="2025-06-26T15:24:59.212" v="178" actId="47"/>
        <pc:sldMkLst>
          <pc:docMk/>
          <pc:sldMk cId="719059495" sldId="12845"/>
        </pc:sldMkLst>
      </pc:sldChg>
      <pc:sldChg chg="del">
        <pc:chgData name="Fran Andrew" userId="81ba902f-9501-4b93-9a14-e8fbcf959cb3" providerId="ADAL" clId="{D36F334A-F6CC-4DAB-A555-2FFA2726AC89}" dt="2025-06-26T15:24:59.212" v="178" actId="47"/>
        <pc:sldMkLst>
          <pc:docMk/>
          <pc:sldMk cId="1706507709" sldId="12846"/>
        </pc:sldMkLst>
      </pc:sldChg>
      <pc:sldChg chg="modSp add mod">
        <pc:chgData name="Fran Andrew" userId="81ba902f-9501-4b93-9a14-e8fbcf959cb3" providerId="ADAL" clId="{D36F334A-F6CC-4DAB-A555-2FFA2726AC89}" dt="2025-06-26T15:41:35.918" v="1507" actId="20577"/>
        <pc:sldMkLst>
          <pc:docMk/>
          <pc:sldMk cId="2639818516" sldId="12846"/>
        </pc:sldMkLst>
      </pc:sldChg>
      <pc:sldChg chg="modSp add mod">
        <pc:chgData name="Fran Andrew" userId="81ba902f-9501-4b93-9a14-e8fbcf959cb3" providerId="ADAL" clId="{D36F334A-F6CC-4DAB-A555-2FFA2726AC89}" dt="2025-06-26T15:43:01.137" v="1643" actId="255"/>
        <pc:sldMkLst>
          <pc:docMk/>
          <pc:sldMk cId="260652239" sldId="12847"/>
        </pc:sldMkLst>
      </pc:sldChg>
      <pc:sldChg chg="modSp add mod">
        <pc:chgData name="Fran Andrew" userId="81ba902f-9501-4b93-9a14-e8fbcf959cb3" providerId="ADAL" clId="{D36F334A-F6CC-4DAB-A555-2FFA2726AC89}" dt="2025-06-26T15:44:15.403" v="1829" actId="6549"/>
        <pc:sldMkLst>
          <pc:docMk/>
          <pc:sldMk cId="23805489" sldId="12848"/>
        </pc:sldMkLst>
      </pc:sldChg>
      <pc:sldChg chg="modSp add mod">
        <pc:chgData name="Fran Andrew" userId="81ba902f-9501-4b93-9a14-e8fbcf959cb3" providerId="ADAL" clId="{D36F334A-F6CC-4DAB-A555-2FFA2726AC89}" dt="2025-06-26T15:45:02.304" v="1972" actId="20577"/>
        <pc:sldMkLst>
          <pc:docMk/>
          <pc:sldMk cId="745768866" sldId="12849"/>
        </pc:sldMkLst>
      </pc:sldChg>
      <pc:sldChg chg="modSp add mod">
        <pc:chgData name="Fran Andrew" userId="81ba902f-9501-4b93-9a14-e8fbcf959cb3" providerId="ADAL" clId="{D36F334A-F6CC-4DAB-A555-2FFA2726AC89}" dt="2025-06-26T15:45:15.567" v="1987" actId="20577"/>
        <pc:sldMkLst>
          <pc:docMk/>
          <pc:sldMk cId="2196323619" sldId="12850"/>
        </pc:sldMkLst>
      </pc:sldChg>
      <pc:sldChg chg="modSp add mod">
        <pc:chgData name="Fran Andrew" userId="81ba902f-9501-4b93-9a14-e8fbcf959cb3" providerId="ADAL" clId="{D36F334A-F6CC-4DAB-A555-2FFA2726AC89}" dt="2025-06-26T15:45:41.390" v="2021" actId="20577"/>
        <pc:sldMkLst>
          <pc:docMk/>
          <pc:sldMk cId="3753995358" sldId="12851"/>
        </pc:sldMkLst>
        <pc:spChg chg="mod">
          <ac:chgData name="Fran Andrew" userId="81ba902f-9501-4b93-9a14-e8fbcf959cb3" providerId="ADAL" clId="{D36F334A-F6CC-4DAB-A555-2FFA2726AC89}" dt="2025-06-26T15:45:41.390" v="2021" actId="20577"/>
          <ac:spMkLst>
            <pc:docMk/>
            <pc:sldMk cId="3753995358" sldId="12851"/>
            <ac:spMk id="2" creationId="{0E4018F9-7C40-6651-A28E-96F1138C5FC2}"/>
          </ac:spMkLst>
        </pc:spChg>
      </pc:sldChg>
      <pc:sldChg chg="modSp add mod">
        <pc:chgData name="Fran Andrew" userId="81ba902f-9501-4b93-9a14-e8fbcf959cb3" providerId="ADAL" clId="{D36F334A-F6CC-4DAB-A555-2FFA2726AC89}" dt="2025-06-26T15:45:56.384" v="2046" actId="20577"/>
        <pc:sldMkLst>
          <pc:docMk/>
          <pc:sldMk cId="499788074" sldId="12852"/>
        </pc:sldMkLst>
        <pc:spChg chg="mod">
          <ac:chgData name="Fran Andrew" userId="81ba902f-9501-4b93-9a14-e8fbcf959cb3" providerId="ADAL" clId="{D36F334A-F6CC-4DAB-A555-2FFA2726AC89}" dt="2025-06-26T15:45:56.384" v="2046" actId="20577"/>
          <ac:spMkLst>
            <pc:docMk/>
            <pc:sldMk cId="499788074" sldId="12852"/>
            <ac:spMk id="2" creationId="{F961C017-75B7-A2F1-946F-120A789075F9}"/>
          </ac:spMkLst>
        </pc:spChg>
      </pc:sldChg>
      <pc:sldChg chg="modSp add mod modClrScheme chgLayout">
        <pc:chgData name="Fran Andrew" userId="81ba902f-9501-4b93-9a14-e8fbcf959cb3" providerId="ADAL" clId="{D36F334A-F6CC-4DAB-A555-2FFA2726AC89}" dt="2025-06-26T15:59:51.094" v="2410" actId="700"/>
        <pc:sldMkLst>
          <pc:docMk/>
          <pc:sldMk cId="101816486" sldId="12853"/>
        </pc:sldMkLst>
      </pc:sldChg>
      <pc:sldChg chg="addSp delSp modSp new mod">
        <pc:chgData name="Fran Andrew" userId="81ba902f-9501-4b93-9a14-e8fbcf959cb3" providerId="ADAL" clId="{D36F334A-F6CC-4DAB-A555-2FFA2726AC89}" dt="2025-06-26T16:28:50.150" v="2496" actId="1076"/>
        <pc:sldMkLst>
          <pc:docMk/>
          <pc:sldMk cId="3139416068" sldId="12854"/>
        </pc:sldMkLst>
      </pc:sldChg>
    </pc:docChg>
  </pc:docChgLst>
  <pc:docChgLst>
    <pc:chgData name="Fran Andrew" userId="81ba902f-9501-4b93-9a14-e8fbcf959cb3" providerId="ADAL" clId="{45377770-D8CE-46CA-BF07-25D4D3D1A242}"/>
    <pc:docChg chg="undo custSel addSld delSld modSld delMainMaster">
      <pc:chgData name="Fran Andrew" userId="81ba902f-9501-4b93-9a14-e8fbcf959cb3" providerId="ADAL" clId="{45377770-D8CE-46CA-BF07-25D4D3D1A242}" dt="2025-07-04T13:46:13.528" v="1427" actId="1076"/>
      <pc:docMkLst>
        <pc:docMk/>
      </pc:docMkLst>
      <pc:sldChg chg="modSp mod">
        <pc:chgData name="Fran Andrew" userId="81ba902f-9501-4b93-9a14-e8fbcf959cb3" providerId="ADAL" clId="{45377770-D8CE-46CA-BF07-25D4D3D1A242}" dt="2025-07-01T11:06:48.329" v="52" actId="20577"/>
        <pc:sldMkLst>
          <pc:docMk/>
          <pc:sldMk cId="2143539677" sldId="256"/>
        </pc:sldMkLst>
        <pc:spChg chg="mod">
          <ac:chgData name="Fran Andrew" userId="81ba902f-9501-4b93-9a14-e8fbcf959cb3" providerId="ADAL" clId="{45377770-D8CE-46CA-BF07-25D4D3D1A242}" dt="2025-07-01T11:06:23.848" v="41" actId="20577"/>
          <ac:spMkLst>
            <pc:docMk/>
            <pc:sldMk cId="2143539677" sldId="256"/>
            <ac:spMk id="2" creationId="{4C58A6ED-6650-AC7E-3FA8-969142DACB20}"/>
          </ac:spMkLst>
        </pc:spChg>
      </pc:sldChg>
      <pc:sldChg chg="del">
        <pc:chgData name="Fran Andrew" userId="81ba902f-9501-4b93-9a14-e8fbcf959cb3" providerId="ADAL" clId="{45377770-D8CE-46CA-BF07-25D4D3D1A242}" dt="2025-07-01T11:32:33.458" v="574" actId="47"/>
        <pc:sldMkLst>
          <pc:docMk/>
          <pc:sldMk cId="1523151056" sldId="257"/>
        </pc:sldMkLst>
      </pc:sldChg>
      <pc:sldChg chg="del">
        <pc:chgData name="Fran Andrew" userId="81ba902f-9501-4b93-9a14-e8fbcf959cb3" providerId="ADAL" clId="{45377770-D8CE-46CA-BF07-25D4D3D1A242}" dt="2025-07-01T11:32:33.458" v="574" actId="47"/>
        <pc:sldMkLst>
          <pc:docMk/>
          <pc:sldMk cId="881416528" sldId="258"/>
        </pc:sldMkLst>
      </pc:sldChg>
      <pc:sldChg chg="modSp mod">
        <pc:chgData name="Fran Andrew" userId="81ba902f-9501-4b93-9a14-e8fbcf959cb3" providerId="ADAL" clId="{45377770-D8CE-46CA-BF07-25D4D3D1A242}" dt="2025-07-01T11:34:56.609" v="652" actId="1076"/>
        <pc:sldMkLst>
          <pc:docMk/>
          <pc:sldMk cId="3304317293" sldId="259"/>
        </pc:sldMkLst>
        <pc:spChg chg="mod">
          <ac:chgData name="Fran Andrew" userId="81ba902f-9501-4b93-9a14-e8fbcf959cb3" providerId="ADAL" clId="{45377770-D8CE-46CA-BF07-25D4D3D1A242}" dt="2025-07-01T11:34:56.609" v="652" actId="1076"/>
          <ac:spMkLst>
            <pc:docMk/>
            <pc:sldMk cId="3304317293" sldId="259"/>
            <ac:spMk id="3" creationId="{0606C925-F953-C05C-7210-C0B60175C2E0}"/>
          </ac:spMkLst>
        </pc:spChg>
        <pc:spChg chg="mod">
          <ac:chgData name="Fran Andrew" userId="81ba902f-9501-4b93-9a14-e8fbcf959cb3" providerId="ADAL" clId="{45377770-D8CE-46CA-BF07-25D4D3D1A242}" dt="2025-07-01T11:34:52.984" v="651" actId="1076"/>
          <ac:spMkLst>
            <pc:docMk/>
            <pc:sldMk cId="3304317293" sldId="259"/>
            <ac:spMk id="14" creationId="{30EBD319-C949-0762-2BE8-3A6C4844D542}"/>
          </ac:spMkLst>
        </pc:spChg>
      </pc:sldChg>
      <pc:sldChg chg="del">
        <pc:chgData name="Fran Andrew" userId="81ba902f-9501-4b93-9a14-e8fbcf959cb3" providerId="ADAL" clId="{45377770-D8CE-46CA-BF07-25D4D3D1A242}" dt="2025-07-01T11:32:25.440" v="573" actId="47"/>
        <pc:sldMkLst>
          <pc:docMk/>
          <pc:sldMk cId="1406639764" sldId="260"/>
        </pc:sldMkLst>
      </pc:sldChg>
      <pc:sldChg chg="del">
        <pc:chgData name="Fran Andrew" userId="81ba902f-9501-4b93-9a14-e8fbcf959cb3" providerId="ADAL" clId="{45377770-D8CE-46CA-BF07-25D4D3D1A242}" dt="2025-07-01T11:32:33.458" v="574" actId="47"/>
        <pc:sldMkLst>
          <pc:docMk/>
          <pc:sldMk cId="2505468444" sldId="261"/>
        </pc:sldMkLst>
      </pc:sldChg>
      <pc:sldChg chg="del">
        <pc:chgData name="Fran Andrew" userId="81ba902f-9501-4b93-9a14-e8fbcf959cb3" providerId="ADAL" clId="{45377770-D8CE-46CA-BF07-25D4D3D1A242}" dt="2025-07-01T11:32:25.440" v="573" actId="47"/>
        <pc:sldMkLst>
          <pc:docMk/>
          <pc:sldMk cId="2388656070" sldId="263"/>
        </pc:sldMkLst>
      </pc:sldChg>
      <pc:sldChg chg="del">
        <pc:chgData name="Fran Andrew" userId="81ba902f-9501-4b93-9a14-e8fbcf959cb3" providerId="ADAL" clId="{45377770-D8CE-46CA-BF07-25D4D3D1A242}" dt="2025-07-01T11:32:25.440" v="573" actId="47"/>
        <pc:sldMkLst>
          <pc:docMk/>
          <pc:sldMk cId="3928742860" sldId="264"/>
        </pc:sldMkLst>
      </pc:sldChg>
      <pc:sldChg chg="del">
        <pc:chgData name="Fran Andrew" userId="81ba902f-9501-4b93-9a14-e8fbcf959cb3" providerId="ADAL" clId="{45377770-D8CE-46CA-BF07-25D4D3D1A242}" dt="2025-07-01T11:32:44.301" v="575" actId="47"/>
        <pc:sldMkLst>
          <pc:docMk/>
          <pc:sldMk cId="3807318004" sldId="266"/>
        </pc:sldMkLst>
      </pc:sldChg>
      <pc:sldChg chg="del">
        <pc:chgData name="Fran Andrew" userId="81ba902f-9501-4b93-9a14-e8fbcf959cb3" providerId="ADAL" clId="{45377770-D8CE-46CA-BF07-25D4D3D1A242}" dt="2025-07-01T11:32:44.301" v="575" actId="47"/>
        <pc:sldMkLst>
          <pc:docMk/>
          <pc:sldMk cId="3421515227" sldId="267"/>
        </pc:sldMkLst>
      </pc:sldChg>
      <pc:sldChg chg="del">
        <pc:chgData name="Fran Andrew" userId="81ba902f-9501-4b93-9a14-e8fbcf959cb3" providerId="ADAL" clId="{45377770-D8CE-46CA-BF07-25D4D3D1A242}" dt="2025-07-01T11:32:44.301" v="575" actId="47"/>
        <pc:sldMkLst>
          <pc:docMk/>
          <pc:sldMk cId="2674321922" sldId="268"/>
        </pc:sldMkLst>
      </pc:sldChg>
      <pc:sldChg chg="del">
        <pc:chgData name="Fran Andrew" userId="81ba902f-9501-4b93-9a14-e8fbcf959cb3" providerId="ADAL" clId="{45377770-D8CE-46CA-BF07-25D4D3D1A242}" dt="2025-07-01T11:32:44.301" v="575" actId="47"/>
        <pc:sldMkLst>
          <pc:docMk/>
          <pc:sldMk cId="242057796" sldId="269"/>
        </pc:sldMkLst>
      </pc:sldChg>
      <pc:sldChg chg="del">
        <pc:chgData name="Fran Andrew" userId="81ba902f-9501-4b93-9a14-e8fbcf959cb3" providerId="ADAL" clId="{45377770-D8CE-46CA-BF07-25D4D3D1A242}" dt="2025-07-01T11:32:44.301" v="575" actId="47"/>
        <pc:sldMkLst>
          <pc:docMk/>
          <pc:sldMk cId="3752450110" sldId="270"/>
        </pc:sldMkLst>
      </pc:sldChg>
      <pc:sldChg chg="del">
        <pc:chgData name="Fran Andrew" userId="81ba902f-9501-4b93-9a14-e8fbcf959cb3" providerId="ADAL" clId="{45377770-D8CE-46CA-BF07-25D4D3D1A242}" dt="2025-07-01T11:32:44.301" v="575" actId="47"/>
        <pc:sldMkLst>
          <pc:docMk/>
          <pc:sldMk cId="4268366921" sldId="271"/>
        </pc:sldMkLst>
      </pc:sldChg>
      <pc:sldChg chg="modSp mod">
        <pc:chgData name="Fran Andrew" userId="81ba902f-9501-4b93-9a14-e8fbcf959cb3" providerId="ADAL" clId="{45377770-D8CE-46CA-BF07-25D4D3D1A242}" dt="2025-07-01T11:14:45.941" v="530" actId="14100"/>
        <pc:sldMkLst>
          <pc:docMk/>
          <pc:sldMk cId="553418069" sldId="272"/>
        </pc:sldMkLst>
        <pc:graphicFrameChg chg="mod modGraphic">
          <ac:chgData name="Fran Andrew" userId="81ba902f-9501-4b93-9a14-e8fbcf959cb3" providerId="ADAL" clId="{45377770-D8CE-46CA-BF07-25D4D3D1A242}" dt="2025-07-01T11:14:45.941" v="530" actId="14100"/>
          <ac:graphicFrameMkLst>
            <pc:docMk/>
            <pc:sldMk cId="553418069" sldId="272"/>
            <ac:graphicFrameMk id="4" creationId="{39E8CA9E-1A9D-5646-8356-0A4AD92C47D0}"/>
          </ac:graphicFrameMkLst>
        </pc:graphicFrameChg>
      </pc:sldChg>
      <pc:sldChg chg="del">
        <pc:chgData name="Fran Andrew" userId="81ba902f-9501-4b93-9a14-e8fbcf959cb3" providerId="ADAL" clId="{45377770-D8CE-46CA-BF07-25D4D3D1A242}" dt="2025-07-01T11:32:25.440" v="573" actId="47"/>
        <pc:sldMkLst>
          <pc:docMk/>
          <pc:sldMk cId="2732694749" sldId="273"/>
        </pc:sldMkLst>
      </pc:sldChg>
      <pc:sldChg chg="del">
        <pc:chgData name="Fran Andrew" userId="81ba902f-9501-4b93-9a14-e8fbcf959cb3" providerId="ADAL" clId="{45377770-D8CE-46CA-BF07-25D4D3D1A242}" dt="2025-07-01T11:32:25.440" v="573" actId="47"/>
        <pc:sldMkLst>
          <pc:docMk/>
          <pc:sldMk cId="2011091462" sldId="274"/>
        </pc:sldMkLst>
      </pc:sldChg>
      <pc:sldChg chg="del">
        <pc:chgData name="Fran Andrew" userId="81ba902f-9501-4b93-9a14-e8fbcf959cb3" providerId="ADAL" clId="{45377770-D8CE-46CA-BF07-25D4D3D1A242}" dt="2025-07-01T11:32:25.440" v="573" actId="47"/>
        <pc:sldMkLst>
          <pc:docMk/>
          <pc:sldMk cId="774107654" sldId="275"/>
        </pc:sldMkLst>
      </pc:sldChg>
      <pc:sldChg chg="del">
        <pc:chgData name="Fran Andrew" userId="81ba902f-9501-4b93-9a14-e8fbcf959cb3" providerId="ADAL" clId="{45377770-D8CE-46CA-BF07-25D4D3D1A242}" dt="2025-07-01T11:32:25.440" v="573" actId="47"/>
        <pc:sldMkLst>
          <pc:docMk/>
          <pc:sldMk cId="3729446475" sldId="276"/>
        </pc:sldMkLst>
      </pc:sldChg>
      <pc:sldChg chg="del">
        <pc:chgData name="Fran Andrew" userId="81ba902f-9501-4b93-9a14-e8fbcf959cb3" providerId="ADAL" clId="{45377770-D8CE-46CA-BF07-25D4D3D1A242}" dt="2025-07-01T11:32:25.440" v="573" actId="47"/>
        <pc:sldMkLst>
          <pc:docMk/>
          <pc:sldMk cId="1412355956" sldId="277"/>
        </pc:sldMkLst>
      </pc:sldChg>
      <pc:sldChg chg="modSp add mod">
        <pc:chgData name="Fran Andrew" userId="81ba902f-9501-4b93-9a14-e8fbcf959cb3" providerId="ADAL" clId="{45377770-D8CE-46CA-BF07-25D4D3D1A242}" dt="2025-07-01T12:52:06.326" v="937" actId="27636"/>
        <pc:sldMkLst>
          <pc:docMk/>
          <pc:sldMk cId="2215078041" sldId="278"/>
        </pc:sldMkLst>
        <pc:spChg chg="mod">
          <ac:chgData name="Fran Andrew" userId="81ba902f-9501-4b93-9a14-e8fbcf959cb3" providerId="ADAL" clId="{45377770-D8CE-46CA-BF07-25D4D3D1A242}" dt="2025-07-01T12:52:06.326" v="937" actId="27636"/>
          <ac:spMkLst>
            <pc:docMk/>
            <pc:sldMk cId="2215078041" sldId="278"/>
            <ac:spMk id="3" creationId="{95349352-9610-6212-3DF5-500E741D667E}"/>
          </ac:spMkLst>
        </pc:spChg>
        <pc:picChg chg="mod">
          <ac:chgData name="Fran Andrew" userId="81ba902f-9501-4b93-9a14-e8fbcf959cb3" providerId="ADAL" clId="{45377770-D8CE-46CA-BF07-25D4D3D1A242}" dt="2025-07-01T12:51:59.233" v="931" actId="1076"/>
          <ac:picMkLst>
            <pc:docMk/>
            <pc:sldMk cId="2215078041" sldId="278"/>
            <ac:picMk id="4" creationId="{128B4DC9-45D9-4BE8-469E-634DD8A9CF28}"/>
          </ac:picMkLst>
        </pc:picChg>
      </pc:sldChg>
      <pc:sldChg chg="del">
        <pc:chgData name="Fran Andrew" userId="81ba902f-9501-4b93-9a14-e8fbcf959cb3" providerId="ADAL" clId="{45377770-D8CE-46CA-BF07-25D4D3D1A242}" dt="2025-07-01T11:32:25.440" v="573" actId="47"/>
        <pc:sldMkLst>
          <pc:docMk/>
          <pc:sldMk cId="917693334" sldId="281"/>
        </pc:sldMkLst>
      </pc:sldChg>
      <pc:sldChg chg="del">
        <pc:chgData name="Fran Andrew" userId="81ba902f-9501-4b93-9a14-e8fbcf959cb3" providerId="ADAL" clId="{45377770-D8CE-46CA-BF07-25D4D3D1A242}" dt="2025-07-01T11:32:25.440" v="573" actId="47"/>
        <pc:sldMkLst>
          <pc:docMk/>
          <pc:sldMk cId="1153567775" sldId="282"/>
        </pc:sldMkLst>
      </pc:sldChg>
      <pc:sldChg chg="modSp add mod">
        <pc:chgData name="Fran Andrew" userId="81ba902f-9501-4b93-9a14-e8fbcf959cb3" providerId="ADAL" clId="{45377770-D8CE-46CA-BF07-25D4D3D1A242}" dt="2025-07-01T12:56:38.712" v="1041" actId="1076"/>
        <pc:sldMkLst>
          <pc:docMk/>
          <pc:sldMk cId="2816485107" sldId="284"/>
        </pc:sldMkLst>
        <pc:spChg chg="mod">
          <ac:chgData name="Fran Andrew" userId="81ba902f-9501-4b93-9a14-e8fbcf959cb3" providerId="ADAL" clId="{45377770-D8CE-46CA-BF07-25D4D3D1A242}" dt="2025-07-01T12:56:38.712" v="1041" actId="1076"/>
          <ac:spMkLst>
            <pc:docMk/>
            <pc:sldMk cId="2816485107" sldId="284"/>
            <ac:spMk id="2" creationId="{B9DB1F3D-5693-994C-6248-7037048A9C60}"/>
          </ac:spMkLst>
        </pc:spChg>
        <pc:spChg chg="mod">
          <ac:chgData name="Fran Andrew" userId="81ba902f-9501-4b93-9a14-e8fbcf959cb3" providerId="ADAL" clId="{45377770-D8CE-46CA-BF07-25D4D3D1A242}" dt="2025-07-01T12:56:34.545" v="1040" actId="1076"/>
          <ac:spMkLst>
            <pc:docMk/>
            <pc:sldMk cId="2816485107" sldId="284"/>
            <ac:spMk id="3" creationId="{8F6E2EDB-C213-5CFF-7242-448089BF106B}"/>
          </ac:spMkLst>
        </pc:spChg>
        <pc:picChg chg="mod">
          <ac:chgData name="Fran Andrew" userId="81ba902f-9501-4b93-9a14-e8fbcf959cb3" providerId="ADAL" clId="{45377770-D8CE-46CA-BF07-25D4D3D1A242}" dt="2025-07-01T12:56:30.705" v="1039" actId="1076"/>
          <ac:picMkLst>
            <pc:docMk/>
            <pc:sldMk cId="2816485107" sldId="284"/>
            <ac:picMk id="4" creationId="{3B0FA2F1-D334-2831-A814-9FF78BBA2077}"/>
          </ac:picMkLst>
        </pc:picChg>
      </pc:sldChg>
      <pc:sldChg chg="del">
        <pc:chgData name="Fran Andrew" userId="81ba902f-9501-4b93-9a14-e8fbcf959cb3" providerId="ADAL" clId="{45377770-D8CE-46CA-BF07-25D4D3D1A242}" dt="2025-07-01T11:32:25.440" v="573" actId="47"/>
        <pc:sldMkLst>
          <pc:docMk/>
          <pc:sldMk cId="3172992679" sldId="285"/>
        </pc:sldMkLst>
      </pc:sldChg>
      <pc:sldChg chg="del">
        <pc:chgData name="Fran Andrew" userId="81ba902f-9501-4b93-9a14-e8fbcf959cb3" providerId="ADAL" clId="{45377770-D8CE-46CA-BF07-25D4D3D1A242}" dt="2025-07-01T11:32:25.440" v="573" actId="47"/>
        <pc:sldMkLst>
          <pc:docMk/>
          <pc:sldMk cId="142483296" sldId="287"/>
        </pc:sldMkLst>
      </pc:sldChg>
      <pc:sldChg chg="del">
        <pc:chgData name="Fran Andrew" userId="81ba902f-9501-4b93-9a14-e8fbcf959cb3" providerId="ADAL" clId="{45377770-D8CE-46CA-BF07-25D4D3D1A242}" dt="2025-07-01T11:32:25.440" v="573" actId="47"/>
        <pc:sldMkLst>
          <pc:docMk/>
          <pc:sldMk cId="3236860883" sldId="289"/>
        </pc:sldMkLst>
      </pc:sldChg>
      <pc:sldChg chg="del">
        <pc:chgData name="Fran Andrew" userId="81ba902f-9501-4b93-9a14-e8fbcf959cb3" providerId="ADAL" clId="{45377770-D8CE-46CA-BF07-25D4D3D1A242}" dt="2025-07-01T11:32:25.440" v="573" actId="47"/>
        <pc:sldMkLst>
          <pc:docMk/>
          <pc:sldMk cId="246968910" sldId="291"/>
        </pc:sldMkLst>
      </pc:sldChg>
      <pc:sldChg chg="del">
        <pc:chgData name="Fran Andrew" userId="81ba902f-9501-4b93-9a14-e8fbcf959cb3" providerId="ADAL" clId="{45377770-D8CE-46CA-BF07-25D4D3D1A242}" dt="2025-07-01T11:32:25.440" v="573" actId="47"/>
        <pc:sldMkLst>
          <pc:docMk/>
          <pc:sldMk cId="1875839621" sldId="292"/>
        </pc:sldMkLst>
      </pc:sldChg>
      <pc:sldChg chg="del">
        <pc:chgData name="Fran Andrew" userId="81ba902f-9501-4b93-9a14-e8fbcf959cb3" providerId="ADAL" clId="{45377770-D8CE-46CA-BF07-25D4D3D1A242}" dt="2025-07-01T11:32:33.458" v="574" actId="47"/>
        <pc:sldMkLst>
          <pc:docMk/>
          <pc:sldMk cId="2143539677" sldId="306"/>
        </pc:sldMkLst>
      </pc:sldChg>
      <pc:sldChg chg="del">
        <pc:chgData name="Fran Andrew" userId="81ba902f-9501-4b93-9a14-e8fbcf959cb3" providerId="ADAL" clId="{45377770-D8CE-46CA-BF07-25D4D3D1A242}" dt="2025-07-01T11:31:58.090" v="572" actId="47"/>
        <pc:sldMkLst>
          <pc:docMk/>
          <pc:sldMk cId="2555769795" sldId="309"/>
        </pc:sldMkLst>
      </pc:sldChg>
      <pc:sldChg chg="add">
        <pc:chgData name="Fran Andrew" userId="81ba902f-9501-4b93-9a14-e8fbcf959cb3" providerId="ADAL" clId="{45377770-D8CE-46CA-BF07-25D4D3D1A242}" dt="2025-07-04T12:13:32.360" v="1097"/>
        <pc:sldMkLst>
          <pc:docMk/>
          <pc:sldMk cId="517596075" sldId="327"/>
        </pc:sldMkLst>
      </pc:sldChg>
      <pc:sldChg chg="modSp add del mod">
        <pc:chgData name="Fran Andrew" userId="81ba902f-9501-4b93-9a14-e8fbcf959cb3" providerId="ADAL" clId="{45377770-D8CE-46CA-BF07-25D4D3D1A242}" dt="2025-07-04T12:13:30.084" v="1096" actId="2696"/>
        <pc:sldMkLst>
          <pc:docMk/>
          <pc:sldMk cId="2930921405" sldId="327"/>
        </pc:sldMkLst>
      </pc:sldChg>
      <pc:sldChg chg="del">
        <pc:chgData name="Fran Andrew" userId="81ba902f-9501-4b93-9a14-e8fbcf959cb3" providerId="ADAL" clId="{45377770-D8CE-46CA-BF07-25D4D3D1A242}" dt="2025-07-01T11:32:49.087" v="577" actId="47"/>
        <pc:sldMkLst>
          <pc:docMk/>
          <pc:sldMk cId="2932185399" sldId="337"/>
        </pc:sldMkLst>
      </pc:sldChg>
      <pc:sldChg chg="del">
        <pc:chgData name="Fran Andrew" userId="81ba902f-9501-4b93-9a14-e8fbcf959cb3" providerId="ADAL" clId="{45377770-D8CE-46CA-BF07-25D4D3D1A242}" dt="2025-07-01T11:32:33.458" v="574" actId="47"/>
        <pc:sldMkLst>
          <pc:docMk/>
          <pc:sldMk cId="2824135102" sldId="342"/>
        </pc:sldMkLst>
      </pc:sldChg>
      <pc:sldChg chg="del">
        <pc:chgData name="Fran Andrew" userId="81ba902f-9501-4b93-9a14-e8fbcf959cb3" providerId="ADAL" clId="{45377770-D8CE-46CA-BF07-25D4D3D1A242}" dt="2025-07-01T11:32:33.458" v="574" actId="47"/>
        <pc:sldMkLst>
          <pc:docMk/>
          <pc:sldMk cId="3992170814" sldId="343"/>
        </pc:sldMkLst>
      </pc:sldChg>
      <pc:sldChg chg="del">
        <pc:chgData name="Fran Andrew" userId="81ba902f-9501-4b93-9a14-e8fbcf959cb3" providerId="ADAL" clId="{45377770-D8CE-46CA-BF07-25D4D3D1A242}" dt="2025-07-01T11:32:33.458" v="574" actId="47"/>
        <pc:sldMkLst>
          <pc:docMk/>
          <pc:sldMk cId="1320560175" sldId="344"/>
        </pc:sldMkLst>
      </pc:sldChg>
      <pc:sldChg chg="del">
        <pc:chgData name="Fran Andrew" userId="81ba902f-9501-4b93-9a14-e8fbcf959cb3" providerId="ADAL" clId="{45377770-D8CE-46CA-BF07-25D4D3D1A242}" dt="2025-07-01T11:32:33.458" v="574" actId="47"/>
        <pc:sldMkLst>
          <pc:docMk/>
          <pc:sldMk cId="658229571" sldId="345"/>
        </pc:sldMkLst>
      </pc:sldChg>
      <pc:sldChg chg="del">
        <pc:chgData name="Fran Andrew" userId="81ba902f-9501-4b93-9a14-e8fbcf959cb3" providerId="ADAL" clId="{45377770-D8CE-46CA-BF07-25D4D3D1A242}" dt="2025-07-01T11:32:33.458" v="574" actId="47"/>
        <pc:sldMkLst>
          <pc:docMk/>
          <pc:sldMk cId="2214464027" sldId="346"/>
        </pc:sldMkLst>
      </pc:sldChg>
      <pc:sldChg chg="del">
        <pc:chgData name="Fran Andrew" userId="81ba902f-9501-4b93-9a14-e8fbcf959cb3" providerId="ADAL" clId="{45377770-D8CE-46CA-BF07-25D4D3D1A242}" dt="2025-07-01T11:32:33.458" v="574" actId="47"/>
        <pc:sldMkLst>
          <pc:docMk/>
          <pc:sldMk cId="2236425680" sldId="349"/>
        </pc:sldMkLst>
      </pc:sldChg>
      <pc:sldChg chg="del">
        <pc:chgData name="Fran Andrew" userId="81ba902f-9501-4b93-9a14-e8fbcf959cb3" providerId="ADAL" clId="{45377770-D8CE-46CA-BF07-25D4D3D1A242}" dt="2025-07-01T11:32:33.458" v="574" actId="47"/>
        <pc:sldMkLst>
          <pc:docMk/>
          <pc:sldMk cId="1822990490" sldId="350"/>
        </pc:sldMkLst>
      </pc:sldChg>
      <pc:sldChg chg="modSp mod">
        <pc:chgData name="Fran Andrew" userId="81ba902f-9501-4b93-9a14-e8fbcf959cb3" providerId="ADAL" clId="{45377770-D8CE-46CA-BF07-25D4D3D1A242}" dt="2025-07-01T11:07:03.339" v="68" actId="20577"/>
        <pc:sldMkLst>
          <pc:docMk/>
          <pc:sldMk cId="3348358001" sldId="352"/>
        </pc:sldMkLst>
        <pc:spChg chg="mod">
          <ac:chgData name="Fran Andrew" userId="81ba902f-9501-4b93-9a14-e8fbcf959cb3" providerId="ADAL" clId="{45377770-D8CE-46CA-BF07-25D4D3D1A242}" dt="2025-07-01T11:07:03.339" v="68" actId="20577"/>
          <ac:spMkLst>
            <pc:docMk/>
            <pc:sldMk cId="3348358001" sldId="352"/>
            <ac:spMk id="2" creationId="{17A8166C-5210-C686-4D4C-82E2CB5AD0CE}"/>
          </ac:spMkLst>
        </pc:spChg>
      </pc:sldChg>
      <pc:sldChg chg="del">
        <pc:chgData name="Fran Andrew" userId="81ba902f-9501-4b93-9a14-e8fbcf959cb3" providerId="ADAL" clId="{45377770-D8CE-46CA-BF07-25D4D3D1A242}" dt="2025-07-01T11:32:44.301" v="575" actId="47"/>
        <pc:sldMkLst>
          <pc:docMk/>
          <pc:sldMk cId="3908815392" sldId="360"/>
        </pc:sldMkLst>
      </pc:sldChg>
      <pc:sldChg chg="del">
        <pc:chgData name="Fran Andrew" userId="81ba902f-9501-4b93-9a14-e8fbcf959cb3" providerId="ADAL" clId="{45377770-D8CE-46CA-BF07-25D4D3D1A242}" dt="2025-07-01T11:32:44.301" v="575" actId="47"/>
        <pc:sldMkLst>
          <pc:docMk/>
          <pc:sldMk cId="579514922" sldId="361"/>
        </pc:sldMkLst>
      </pc:sldChg>
      <pc:sldChg chg="addSp delSp modSp mod">
        <pc:chgData name="Fran Andrew" userId="81ba902f-9501-4b93-9a14-e8fbcf959cb3" providerId="ADAL" clId="{45377770-D8CE-46CA-BF07-25D4D3D1A242}" dt="2025-07-01T11:40:30.424" v="663" actId="1076"/>
        <pc:sldMkLst>
          <pc:docMk/>
          <pc:sldMk cId="2906665588" sldId="363"/>
        </pc:sldMkLst>
        <pc:picChg chg="add mod modCrop">
          <ac:chgData name="Fran Andrew" userId="81ba902f-9501-4b93-9a14-e8fbcf959cb3" providerId="ADAL" clId="{45377770-D8CE-46CA-BF07-25D4D3D1A242}" dt="2025-07-01T11:40:30.424" v="663" actId="1076"/>
          <ac:picMkLst>
            <pc:docMk/>
            <pc:sldMk cId="2906665588" sldId="363"/>
            <ac:picMk id="5" creationId="{B39D39CD-1FA4-BBDB-1520-AB56D73BFF18}"/>
          </ac:picMkLst>
        </pc:picChg>
      </pc:sldChg>
      <pc:sldChg chg="del">
        <pc:chgData name="Fran Andrew" userId="81ba902f-9501-4b93-9a14-e8fbcf959cb3" providerId="ADAL" clId="{45377770-D8CE-46CA-BF07-25D4D3D1A242}" dt="2025-07-01T11:33:00.379" v="578" actId="47"/>
        <pc:sldMkLst>
          <pc:docMk/>
          <pc:sldMk cId="230156061" sldId="364"/>
        </pc:sldMkLst>
      </pc:sldChg>
      <pc:sldChg chg="add del">
        <pc:chgData name="Fran Andrew" userId="81ba902f-9501-4b93-9a14-e8fbcf959cb3" providerId="ADAL" clId="{45377770-D8CE-46CA-BF07-25D4D3D1A242}" dt="2025-07-04T12:13:30.084" v="1096" actId="2696"/>
        <pc:sldMkLst>
          <pc:docMk/>
          <pc:sldMk cId="980853366" sldId="418"/>
        </pc:sldMkLst>
      </pc:sldChg>
      <pc:sldChg chg="add">
        <pc:chgData name="Fran Andrew" userId="81ba902f-9501-4b93-9a14-e8fbcf959cb3" providerId="ADAL" clId="{45377770-D8CE-46CA-BF07-25D4D3D1A242}" dt="2025-07-04T12:13:32.360" v="1097"/>
        <pc:sldMkLst>
          <pc:docMk/>
          <pc:sldMk cId="3292408417" sldId="418"/>
        </pc:sldMkLst>
      </pc:sldChg>
      <pc:sldChg chg="del">
        <pc:chgData name="Fran Andrew" userId="81ba902f-9501-4b93-9a14-e8fbcf959cb3" providerId="ADAL" clId="{45377770-D8CE-46CA-BF07-25D4D3D1A242}" dt="2025-07-01T11:32:25.440" v="573" actId="47"/>
        <pc:sldMkLst>
          <pc:docMk/>
          <pc:sldMk cId="528998455" sldId="1802"/>
        </pc:sldMkLst>
      </pc:sldChg>
      <pc:sldChg chg="del">
        <pc:chgData name="Fran Andrew" userId="81ba902f-9501-4b93-9a14-e8fbcf959cb3" providerId="ADAL" clId="{45377770-D8CE-46CA-BF07-25D4D3D1A242}" dt="2025-07-01T11:32:25.440" v="573" actId="47"/>
        <pc:sldMkLst>
          <pc:docMk/>
          <pc:sldMk cId="1950652265" sldId="1803"/>
        </pc:sldMkLst>
      </pc:sldChg>
      <pc:sldChg chg="del">
        <pc:chgData name="Fran Andrew" userId="81ba902f-9501-4b93-9a14-e8fbcf959cb3" providerId="ADAL" clId="{45377770-D8CE-46CA-BF07-25D4D3D1A242}" dt="2025-07-01T11:32:25.440" v="573" actId="47"/>
        <pc:sldMkLst>
          <pc:docMk/>
          <pc:sldMk cId="1609266758" sldId="1804"/>
        </pc:sldMkLst>
      </pc:sldChg>
      <pc:sldChg chg="del">
        <pc:chgData name="Fran Andrew" userId="81ba902f-9501-4b93-9a14-e8fbcf959cb3" providerId="ADAL" clId="{45377770-D8CE-46CA-BF07-25D4D3D1A242}" dt="2025-07-01T11:32:25.440" v="573" actId="47"/>
        <pc:sldMkLst>
          <pc:docMk/>
          <pc:sldMk cId="1153051320" sldId="1815"/>
        </pc:sldMkLst>
      </pc:sldChg>
      <pc:sldChg chg="del">
        <pc:chgData name="Fran Andrew" userId="81ba902f-9501-4b93-9a14-e8fbcf959cb3" providerId="ADAL" clId="{45377770-D8CE-46CA-BF07-25D4D3D1A242}" dt="2025-07-01T11:32:25.440" v="573" actId="47"/>
        <pc:sldMkLst>
          <pc:docMk/>
          <pc:sldMk cId="951313260" sldId="1816"/>
        </pc:sldMkLst>
      </pc:sldChg>
      <pc:sldChg chg="del">
        <pc:chgData name="Fran Andrew" userId="81ba902f-9501-4b93-9a14-e8fbcf959cb3" providerId="ADAL" clId="{45377770-D8CE-46CA-BF07-25D4D3D1A242}" dt="2025-07-01T11:32:25.440" v="573" actId="47"/>
        <pc:sldMkLst>
          <pc:docMk/>
          <pc:sldMk cId="4064648012" sldId="1817"/>
        </pc:sldMkLst>
      </pc:sldChg>
      <pc:sldChg chg="del">
        <pc:chgData name="Fran Andrew" userId="81ba902f-9501-4b93-9a14-e8fbcf959cb3" providerId="ADAL" clId="{45377770-D8CE-46CA-BF07-25D4D3D1A242}" dt="2025-07-01T11:32:25.440" v="573" actId="47"/>
        <pc:sldMkLst>
          <pc:docMk/>
          <pc:sldMk cId="2886608053" sldId="1822"/>
        </pc:sldMkLst>
      </pc:sldChg>
      <pc:sldChg chg="del">
        <pc:chgData name="Fran Andrew" userId="81ba902f-9501-4b93-9a14-e8fbcf959cb3" providerId="ADAL" clId="{45377770-D8CE-46CA-BF07-25D4D3D1A242}" dt="2025-07-01T11:32:25.440" v="573" actId="47"/>
        <pc:sldMkLst>
          <pc:docMk/>
          <pc:sldMk cId="2357033336" sldId="4515"/>
        </pc:sldMkLst>
      </pc:sldChg>
      <pc:sldChg chg="del">
        <pc:chgData name="Fran Andrew" userId="81ba902f-9501-4b93-9a14-e8fbcf959cb3" providerId="ADAL" clId="{45377770-D8CE-46CA-BF07-25D4D3D1A242}" dt="2025-07-01T11:32:25.440" v="573" actId="47"/>
        <pc:sldMkLst>
          <pc:docMk/>
          <pc:sldMk cId="0" sldId="4522"/>
        </pc:sldMkLst>
      </pc:sldChg>
      <pc:sldChg chg="del">
        <pc:chgData name="Fran Andrew" userId="81ba902f-9501-4b93-9a14-e8fbcf959cb3" providerId="ADAL" clId="{45377770-D8CE-46CA-BF07-25D4D3D1A242}" dt="2025-07-01T11:32:25.440" v="573" actId="47"/>
        <pc:sldMkLst>
          <pc:docMk/>
          <pc:sldMk cId="1521286913" sldId="4523"/>
        </pc:sldMkLst>
      </pc:sldChg>
      <pc:sldChg chg="del">
        <pc:chgData name="Fran Andrew" userId="81ba902f-9501-4b93-9a14-e8fbcf959cb3" providerId="ADAL" clId="{45377770-D8CE-46CA-BF07-25D4D3D1A242}" dt="2025-07-01T11:32:25.440" v="573" actId="47"/>
        <pc:sldMkLst>
          <pc:docMk/>
          <pc:sldMk cId="1783152904" sldId="4526"/>
        </pc:sldMkLst>
      </pc:sldChg>
      <pc:sldChg chg="del">
        <pc:chgData name="Fran Andrew" userId="81ba902f-9501-4b93-9a14-e8fbcf959cb3" providerId="ADAL" clId="{45377770-D8CE-46CA-BF07-25D4D3D1A242}" dt="2025-07-01T11:32:25.440" v="573" actId="47"/>
        <pc:sldMkLst>
          <pc:docMk/>
          <pc:sldMk cId="2148373938" sldId="4527"/>
        </pc:sldMkLst>
      </pc:sldChg>
      <pc:sldChg chg="del">
        <pc:chgData name="Fran Andrew" userId="81ba902f-9501-4b93-9a14-e8fbcf959cb3" providerId="ADAL" clId="{45377770-D8CE-46CA-BF07-25D4D3D1A242}" dt="2025-07-01T11:32:25.440" v="573" actId="47"/>
        <pc:sldMkLst>
          <pc:docMk/>
          <pc:sldMk cId="1147003536" sldId="4528"/>
        </pc:sldMkLst>
      </pc:sldChg>
      <pc:sldChg chg="del">
        <pc:chgData name="Fran Andrew" userId="81ba902f-9501-4b93-9a14-e8fbcf959cb3" providerId="ADAL" clId="{45377770-D8CE-46CA-BF07-25D4D3D1A242}" dt="2025-07-01T11:32:25.440" v="573" actId="47"/>
        <pc:sldMkLst>
          <pc:docMk/>
          <pc:sldMk cId="3348995103" sldId="4529"/>
        </pc:sldMkLst>
      </pc:sldChg>
      <pc:sldChg chg="del">
        <pc:chgData name="Fran Andrew" userId="81ba902f-9501-4b93-9a14-e8fbcf959cb3" providerId="ADAL" clId="{45377770-D8CE-46CA-BF07-25D4D3D1A242}" dt="2025-07-01T11:32:25.440" v="573" actId="47"/>
        <pc:sldMkLst>
          <pc:docMk/>
          <pc:sldMk cId="309177711" sldId="4530"/>
        </pc:sldMkLst>
      </pc:sldChg>
      <pc:sldChg chg="del">
        <pc:chgData name="Fran Andrew" userId="81ba902f-9501-4b93-9a14-e8fbcf959cb3" providerId="ADAL" clId="{45377770-D8CE-46CA-BF07-25D4D3D1A242}" dt="2025-07-01T11:32:25.440" v="573" actId="47"/>
        <pc:sldMkLst>
          <pc:docMk/>
          <pc:sldMk cId="3326430819" sldId="4531"/>
        </pc:sldMkLst>
      </pc:sldChg>
      <pc:sldChg chg="del">
        <pc:chgData name="Fran Andrew" userId="81ba902f-9501-4b93-9a14-e8fbcf959cb3" providerId="ADAL" clId="{45377770-D8CE-46CA-BF07-25D4D3D1A242}" dt="2025-07-01T11:32:25.440" v="573" actId="47"/>
        <pc:sldMkLst>
          <pc:docMk/>
          <pc:sldMk cId="1485942938" sldId="4532"/>
        </pc:sldMkLst>
      </pc:sldChg>
      <pc:sldChg chg="del">
        <pc:chgData name="Fran Andrew" userId="81ba902f-9501-4b93-9a14-e8fbcf959cb3" providerId="ADAL" clId="{45377770-D8CE-46CA-BF07-25D4D3D1A242}" dt="2025-07-01T11:32:25.440" v="573" actId="47"/>
        <pc:sldMkLst>
          <pc:docMk/>
          <pc:sldMk cId="108100383" sldId="4674"/>
        </pc:sldMkLst>
      </pc:sldChg>
      <pc:sldChg chg="modSp mod">
        <pc:chgData name="Fran Andrew" userId="81ba902f-9501-4b93-9a14-e8fbcf959cb3" providerId="ADAL" clId="{45377770-D8CE-46CA-BF07-25D4D3D1A242}" dt="2025-07-01T11:08:31.443" v="76" actId="13926"/>
        <pc:sldMkLst>
          <pc:docMk/>
          <pc:sldMk cId="744156311" sldId="12737"/>
        </pc:sldMkLst>
        <pc:spChg chg="mod">
          <ac:chgData name="Fran Andrew" userId="81ba902f-9501-4b93-9a14-e8fbcf959cb3" providerId="ADAL" clId="{45377770-D8CE-46CA-BF07-25D4D3D1A242}" dt="2025-07-01T11:08:31.443" v="76" actId="13926"/>
          <ac:spMkLst>
            <pc:docMk/>
            <pc:sldMk cId="744156311" sldId="12737"/>
            <ac:spMk id="3" creationId="{6F95AF0C-325C-A984-4C26-B0278C16F251}"/>
          </ac:spMkLst>
        </pc:spChg>
      </pc:sldChg>
      <pc:sldChg chg="modSp add mod">
        <pc:chgData name="Fran Andrew" userId="81ba902f-9501-4b93-9a14-e8fbcf959cb3" providerId="ADAL" clId="{45377770-D8CE-46CA-BF07-25D4D3D1A242}" dt="2025-07-01T11:33:45.610" v="593" actId="20577"/>
        <pc:sldMkLst>
          <pc:docMk/>
          <pc:sldMk cId="1317049150" sldId="12739"/>
        </pc:sldMkLst>
        <pc:spChg chg="mod">
          <ac:chgData name="Fran Andrew" userId="81ba902f-9501-4b93-9a14-e8fbcf959cb3" providerId="ADAL" clId="{45377770-D8CE-46CA-BF07-25D4D3D1A242}" dt="2025-07-01T11:33:45.610" v="593" actId="20577"/>
          <ac:spMkLst>
            <pc:docMk/>
            <pc:sldMk cId="1317049150" sldId="12739"/>
            <ac:spMk id="3" creationId="{83C08389-83D9-30FA-BBA1-50F48805F265}"/>
          </ac:spMkLst>
        </pc:spChg>
      </pc:sldChg>
      <pc:sldChg chg="del">
        <pc:chgData name="Fran Andrew" userId="81ba902f-9501-4b93-9a14-e8fbcf959cb3" providerId="ADAL" clId="{45377770-D8CE-46CA-BF07-25D4D3D1A242}" dt="2025-07-01T11:33:29.586" v="580" actId="2696"/>
        <pc:sldMkLst>
          <pc:docMk/>
          <pc:sldMk cId="4045698979" sldId="12739"/>
        </pc:sldMkLst>
      </pc:sldChg>
      <pc:sldChg chg="modSp add mod">
        <pc:chgData name="Fran Andrew" userId="81ba902f-9501-4b93-9a14-e8fbcf959cb3" providerId="ADAL" clId="{45377770-D8CE-46CA-BF07-25D4D3D1A242}" dt="2025-07-01T12:37:19.408" v="669" actId="1076"/>
        <pc:sldMkLst>
          <pc:docMk/>
          <pc:sldMk cId="3287882022" sldId="12790"/>
        </pc:sldMkLst>
        <pc:picChg chg="mod">
          <ac:chgData name="Fran Andrew" userId="81ba902f-9501-4b93-9a14-e8fbcf959cb3" providerId="ADAL" clId="{45377770-D8CE-46CA-BF07-25D4D3D1A242}" dt="2025-07-01T12:37:19.408" v="669" actId="1076"/>
          <ac:picMkLst>
            <pc:docMk/>
            <pc:sldMk cId="3287882022" sldId="12790"/>
            <ac:picMk id="2" creationId="{65BF37E7-6168-9D33-C8BC-BA46F5757A8E}"/>
          </ac:picMkLst>
        </pc:picChg>
      </pc:sldChg>
      <pc:sldChg chg="modSp add mod">
        <pc:chgData name="Fran Andrew" userId="81ba902f-9501-4b93-9a14-e8fbcf959cb3" providerId="ADAL" clId="{45377770-D8CE-46CA-BF07-25D4D3D1A242}" dt="2025-07-01T12:37:04.625" v="666" actId="14100"/>
        <pc:sldMkLst>
          <pc:docMk/>
          <pc:sldMk cId="3868083856" sldId="12797"/>
        </pc:sldMkLst>
        <pc:spChg chg="mod">
          <ac:chgData name="Fran Andrew" userId="81ba902f-9501-4b93-9a14-e8fbcf959cb3" providerId="ADAL" clId="{45377770-D8CE-46CA-BF07-25D4D3D1A242}" dt="2025-07-01T11:31:31.578" v="567" actId="1076"/>
          <ac:spMkLst>
            <pc:docMk/>
            <pc:sldMk cId="3868083856" sldId="12797"/>
            <ac:spMk id="2" creationId="{A726BBF6-CC2D-34AD-2180-C24565205494}"/>
          </ac:spMkLst>
        </pc:spChg>
        <pc:spChg chg="mod">
          <ac:chgData name="Fran Andrew" userId="81ba902f-9501-4b93-9a14-e8fbcf959cb3" providerId="ADAL" clId="{45377770-D8CE-46CA-BF07-25D4D3D1A242}" dt="2025-07-01T11:31:46.137" v="570" actId="1076"/>
          <ac:spMkLst>
            <pc:docMk/>
            <pc:sldMk cId="3868083856" sldId="12797"/>
            <ac:spMk id="3" creationId="{0B41750B-3117-A293-C3F1-6E4E36164925}"/>
          </ac:spMkLst>
        </pc:spChg>
        <pc:picChg chg="mod">
          <ac:chgData name="Fran Andrew" userId="81ba902f-9501-4b93-9a14-e8fbcf959cb3" providerId="ADAL" clId="{45377770-D8CE-46CA-BF07-25D4D3D1A242}" dt="2025-07-01T12:37:04.625" v="666" actId="14100"/>
          <ac:picMkLst>
            <pc:docMk/>
            <pc:sldMk cId="3868083856" sldId="12797"/>
            <ac:picMk id="4" creationId="{6A137D18-67C1-66B6-EE71-B3F0A5B20CC2}"/>
          </ac:picMkLst>
        </pc:picChg>
        <pc:picChg chg="mod">
          <ac:chgData name="Fran Andrew" userId="81ba902f-9501-4b93-9a14-e8fbcf959cb3" providerId="ADAL" clId="{45377770-D8CE-46CA-BF07-25D4D3D1A242}" dt="2025-07-01T12:37:01.568" v="665" actId="1076"/>
          <ac:picMkLst>
            <pc:docMk/>
            <pc:sldMk cId="3868083856" sldId="12797"/>
            <ac:picMk id="7" creationId="{9F1D6005-FF4D-FD6C-821A-0CE53FA787C9}"/>
          </ac:picMkLst>
        </pc:picChg>
      </pc:sldChg>
      <pc:sldChg chg="delSp modSp add mod setBg delDesignElem">
        <pc:chgData name="Fran Andrew" userId="81ba902f-9501-4b93-9a14-e8fbcf959cb3" providerId="ADAL" clId="{45377770-D8CE-46CA-BF07-25D4D3D1A242}" dt="2025-07-04T12:19:49.647" v="1121" actId="20577"/>
        <pc:sldMkLst>
          <pc:docMk/>
          <pc:sldMk cId="606387604" sldId="12798"/>
        </pc:sldMkLst>
        <pc:spChg chg="mod">
          <ac:chgData name="Fran Andrew" userId="81ba902f-9501-4b93-9a14-e8fbcf959cb3" providerId="ADAL" clId="{45377770-D8CE-46CA-BF07-25D4D3D1A242}" dt="2025-07-01T12:39:38.793" v="707" actId="1076"/>
          <ac:spMkLst>
            <pc:docMk/>
            <pc:sldMk cId="606387604" sldId="12798"/>
            <ac:spMk id="2" creationId="{FFFE393F-D570-9F02-A548-38D699FD3B07}"/>
          </ac:spMkLst>
        </pc:spChg>
        <pc:spChg chg="mod">
          <ac:chgData name="Fran Andrew" userId="81ba902f-9501-4b93-9a14-e8fbcf959cb3" providerId="ADAL" clId="{45377770-D8CE-46CA-BF07-25D4D3D1A242}" dt="2025-07-04T12:19:46.296" v="1100" actId="27636"/>
          <ac:spMkLst>
            <pc:docMk/>
            <pc:sldMk cId="606387604" sldId="12798"/>
            <ac:spMk id="3" creationId="{89D604BE-2E37-DF98-4CDD-60911E473308}"/>
          </ac:spMkLst>
        </pc:spChg>
        <pc:spChg chg="mod">
          <ac:chgData name="Fran Andrew" userId="81ba902f-9501-4b93-9a14-e8fbcf959cb3" providerId="ADAL" clId="{45377770-D8CE-46CA-BF07-25D4D3D1A242}" dt="2025-07-04T12:19:49.647" v="1121" actId="20577"/>
          <ac:spMkLst>
            <pc:docMk/>
            <pc:sldMk cId="606387604" sldId="12798"/>
            <ac:spMk id="4" creationId="{B202819E-5FF1-6EBE-CF27-0F5142FC95ED}"/>
          </ac:spMkLst>
        </pc:spChg>
      </pc:sldChg>
      <pc:sldChg chg="modSp add mod">
        <pc:chgData name="Fran Andrew" userId="81ba902f-9501-4b93-9a14-e8fbcf959cb3" providerId="ADAL" clId="{45377770-D8CE-46CA-BF07-25D4D3D1A242}" dt="2025-07-01T12:37:40.546" v="673" actId="27636"/>
        <pc:sldMkLst>
          <pc:docMk/>
          <pc:sldMk cId="2142602030" sldId="12799"/>
        </pc:sldMkLst>
        <pc:spChg chg="mod">
          <ac:chgData name="Fran Andrew" userId="81ba902f-9501-4b93-9a14-e8fbcf959cb3" providerId="ADAL" clId="{45377770-D8CE-46CA-BF07-25D4D3D1A242}" dt="2025-07-01T12:37:40.546" v="673" actId="27636"/>
          <ac:spMkLst>
            <pc:docMk/>
            <pc:sldMk cId="2142602030" sldId="12799"/>
            <ac:spMk id="3" creationId="{10AB7BC6-A57A-3D00-C6AF-9241415F1BC3}"/>
          </ac:spMkLst>
        </pc:spChg>
      </pc:sldChg>
      <pc:sldChg chg="delSp modSp add mod setBg delDesignElem">
        <pc:chgData name="Fran Andrew" userId="81ba902f-9501-4b93-9a14-e8fbcf959cb3" providerId="ADAL" clId="{45377770-D8CE-46CA-BF07-25D4D3D1A242}" dt="2025-07-04T12:28:14.552" v="1189" actId="27636"/>
        <pc:sldMkLst>
          <pc:docMk/>
          <pc:sldMk cId="2232189935" sldId="12800"/>
        </pc:sldMkLst>
        <pc:spChg chg="mod">
          <ac:chgData name="Fran Andrew" userId="81ba902f-9501-4b93-9a14-e8fbcf959cb3" providerId="ADAL" clId="{45377770-D8CE-46CA-BF07-25D4D3D1A242}" dt="2025-07-01T12:40:04.129" v="716" actId="1076"/>
          <ac:spMkLst>
            <pc:docMk/>
            <pc:sldMk cId="2232189935" sldId="12800"/>
            <ac:spMk id="2" creationId="{03CDB3D7-35FC-BB68-A4DA-5E4289774490}"/>
          </ac:spMkLst>
        </pc:spChg>
        <pc:spChg chg="mod">
          <ac:chgData name="Fran Andrew" userId="81ba902f-9501-4b93-9a14-e8fbcf959cb3" providerId="ADAL" clId="{45377770-D8CE-46CA-BF07-25D4D3D1A242}" dt="2025-07-04T12:28:14.547" v="1188" actId="27636"/>
          <ac:spMkLst>
            <pc:docMk/>
            <pc:sldMk cId="2232189935" sldId="12800"/>
            <ac:spMk id="3" creationId="{1430C6FA-AD8E-7E2E-28E9-B97A565BFE52}"/>
          </ac:spMkLst>
        </pc:spChg>
        <pc:spChg chg="mod">
          <ac:chgData name="Fran Andrew" userId="81ba902f-9501-4b93-9a14-e8fbcf959cb3" providerId="ADAL" clId="{45377770-D8CE-46CA-BF07-25D4D3D1A242}" dt="2025-07-04T12:28:14.552" v="1189" actId="27636"/>
          <ac:spMkLst>
            <pc:docMk/>
            <pc:sldMk cId="2232189935" sldId="12800"/>
            <ac:spMk id="4" creationId="{182563F8-A2FE-AB55-9EA9-BFCB3FAF7867}"/>
          </ac:spMkLst>
        </pc:spChg>
      </pc:sldChg>
      <pc:sldChg chg="delSp modSp add mod setBg delDesignElem">
        <pc:chgData name="Fran Andrew" userId="81ba902f-9501-4b93-9a14-e8fbcf959cb3" providerId="ADAL" clId="{45377770-D8CE-46CA-BF07-25D4D3D1A242}" dt="2025-07-04T12:35:45.073" v="1196" actId="20577"/>
        <pc:sldMkLst>
          <pc:docMk/>
          <pc:sldMk cId="1601643521" sldId="12801"/>
        </pc:sldMkLst>
        <pc:spChg chg="mod">
          <ac:chgData name="Fran Andrew" userId="81ba902f-9501-4b93-9a14-e8fbcf959cb3" providerId="ADAL" clId="{45377770-D8CE-46CA-BF07-25D4D3D1A242}" dt="2025-07-01T12:40:51.503" v="730" actId="1076"/>
          <ac:spMkLst>
            <pc:docMk/>
            <pc:sldMk cId="1601643521" sldId="12801"/>
            <ac:spMk id="2" creationId="{CB57B8E2-CBBC-E230-4007-EACE93276139}"/>
          </ac:spMkLst>
        </pc:spChg>
        <pc:spChg chg="mod">
          <ac:chgData name="Fran Andrew" userId="81ba902f-9501-4b93-9a14-e8fbcf959cb3" providerId="ADAL" clId="{45377770-D8CE-46CA-BF07-25D4D3D1A242}" dt="2025-07-04T12:30:09.427" v="1190" actId="6549"/>
          <ac:spMkLst>
            <pc:docMk/>
            <pc:sldMk cId="1601643521" sldId="12801"/>
            <ac:spMk id="3" creationId="{A64A4B00-DBB5-2AF9-A601-800F29C39B83}"/>
          </ac:spMkLst>
        </pc:spChg>
        <pc:spChg chg="mod">
          <ac:chgData name="Fran Andrew" userId="81ba902f-9501-4b93-9a14-e8fbcf959cb3" providerId="ADAL" clId="{45377770-D8CE-46CA-BF07-25D4D3D1A242}" dt="2025-07-04T12:35:45.073" v="1196" actId="20577"/>
          <ac:spMkLst>
            <pc:docMk/>
            <pc:sldMk cId="1601643521" sldId="12801"/>
            <ac:spMk id="4" creationId="{F57236FF-7F94-C263-A7F4-568692761F9B}"/>
          </ac:spMkLst>
        </pc:spChg>
      </pc:sldChg>
      <pc:sldChg chg="delSp modSp add mod setBg delDesignElem">
        <pc:chgData name="Fran Andrew" userId="81ba902f-9501-4b93-9a14-e8fbcf959cb3" providerId="ADAL" clId="{45377770-D8CE-46CA-BF07-25D4D3D1A242}" dt="2025-07-01T12:42:59.857" v="780" actId="1076"/>
        <pc:sldMkLst>
          <pc:docMk/>
          <pc:sldMk cId="793661282" sldId="12802"/>
        </pc:sldMkLst>
        <pc:spChg chg="mod">
          <ac:chgData name="Fran Andrew" userId="81ba902f-9501-4b93-9a14-e8fbcf959cb3" providerId="ADAL" clId="{45377770-D8CE-46CA-BF07-25D4D3D1A242}" dt="2025-07-01T12:42:59.857" v="780" actId="1076"/>
          <ac:spMkLst>
            <pc:docMk/>
            <pc:sldMk cId="793661282" sldId="12802"/>
            <ac:spMk id="2" creationId="{201367CE-2760-8200-D40C-B20762097D34}"/>
          </ac:spMkLst>
        </pc:spChg>
        <pc:spChg chg="mod">
          <ac:chgData name="Fran Andrew" userId="81ba902f-9501-4b93-9a14-e8fbcf959cb3" providerId="ADAL" clId="{45377770-D8CE-46CA-BF07-25D4D3D1A242}" dt="2025-07-01T12:42:54.753" v="779" actId="1076"/>
          <ac:spMkLst>
            <pc:docMk/>
            <pc:sldMk cId="793661282" sldId="12802"/>
            <ac:spMk id="3" creationId="{34D3C91E-F227-88FF-29A3-B2AC37E245D2}"/>
          </ac:spMkLst>
        </pc:spChg>
        <pc:spChg chg="mod">
          <ac:chgData name="Fran Andrew" userId="81ba902f-9501-4b93-9a14-e8fbcf959cb3" providerId="ADAL" clId="{45377770-D8CE-46CA-BF07-25D4D3D1A242}" dt="2025-07-01T12:42:49.193" v="778" actId="27636"/>
          <ac:spMkLst>
            <pc:docMk/>
            <pc:sldMk cId="793661282" sldId="12802"/>
            <ac:spMk id="4" creationId="{96DD5455-3313-7F72-C8D1-6955EA9DC10B}"/>
          </ac:spMkLst>
        </pc:spChg>
      </pc:sldChg>
      <pc:sldChg chg="addSp delSp modSp add mod setBg delDesignElem">
        <pc:chgData name="Fran Andrew" userId="81ba902f-9501-4b93-9a14-e8fbcf959cb3" providerId="ADAL" clId="{45377770-D8CE-46CA-BF07-25D4D3D1A242}" dt="2025-07-01T12:59:36.948" v="1085" actId="113"/>
        <pc:sldMkLst>
          <pc:docMk/>
          <pc:sldMk cId="3712737700" sldId="12803"/>
        </pc:sldMkLst>
        <pc:spChg chg="mod">
          <ac:chgData name="Fran Andrew" userId="81ba902f-9501-4b93-9a14-e8fbcf959cb3" providerId="ADAL" clId="{45377770-D8CE-46CA-BF07-25D4D3D1A242}" dt="2025-07-01T12:59:33.685" v="1084" actId="113"/>
          <ac:spMkLst>
            <pc:docMk/>
            <pc:sldMk cId="3712737700" sldId="12803"/>
            <ac:spMk id="3" creationId="{19937C6B-07A4-DB67-0268-FBE1E394391F}"/>
          </ac:spMkLst>
        </pc:spChg>
        <pc:spChg chg="mod">
          <ac:chgData name="Fran Andrew" userId="81ba902f-9501-4b93-9a14-e8fbcf959cb3" providerId="ADAL" clId="{45377770-D8CE-46CA-BF07-25D4D3D1A242}" dt="2025-07-01T12:59:36.948" v="1085" actId="113"/>
          <ac:spMkLst>
            <pc:docMk/>
            <pc:sldMk cId="3712737700" sldId="12803"/>
            <ac:spMk id="4" creationId="{DF6038AD-1385-B7D9-42BD-5328BF1C356A}"/>
          </ac:spMkLst>
        </pc:spChg>
      </pc:sldChg>
      <pc:sldChg chg="delSp modSp add mod setBg delDesignElem">
        <pc:chgData name="Fran Andrew" userId="81ba902f-9501-4b93-9a14-e8fbcf959cb3" providerId="ADAL" clId="{45377770-D8CE-46CA-BF07-25D4D3D1A242}" dt="2025-07-04T12:47:57.536" v="1200" actId="6549"/>
        <pc:sldMkLst>
          <pc:docMk/>
          <pc:sldMk cId="2187138277" sldId="12804"/>
        </pc:sldMkLst>
        <pc:spChg chg="mod">
          <ac:chgData name="Fran Andrew" userId="81ba902f-9501-4b93-9a14-e8fbcf959cb3" providerId="ADAL" clId="{45377770-D8CE-46CA-BF07-25D4D3D1A242}" dt="2025-07-01T12:45:50.561" v="803" actId="1076"/>
          <ac:spMkLst>
            <pc:docMk/>
            <pc:sldMk cId="2187138277" sldId="12804"/>
            <ac:spMk id="2" creationId="{41F062F5-24EB-F98B-98D2-6A4D4858F409}"/>
          </ac:spMkLst>
        </pc:spChg>
        <pc:spChg chg="mod">
          <ac:chgData name="Fran Andrew" userId="81ba902f-9501-4b93-9a14-e8fbcf959cb3" providerId="ADAL" clId="{45377770-D8CE-46CA-BF07-25D4D3D1A242}" dt="2025-07-01T12:46:16.535" v="813" actId="27636"/>
          <ac:spMkLst>
            <pc:docMk/>
            <pc:sldMk cId="2187138277" sldId="12804"/>
            <ac:spMk id="3" creationId="{B5A8DFC7-A463-560A-E2BE-DB03C615C3F0}"/>
          </ac:spMkLst>
        </pc:spChg>
        <pc:spChg chg="mod">
          <ac:chgData name="Fran Andrew" userId="81ba902f-9501-4b93-9a14-e8fbcf959cb3" providerId="ADAL" clId="{45377770-D8CE-46CA-BF07-25D4D3D1A242}" dt="2025-07-04T12:47:57.536" v="1200" actId="6549"/>
          <ac:spMkLst>
            <pc:docMk/>
            <pc:sldMk cId="2187138277" sldId="12804"/>
            <ac:spMk id="4" creationId="{5945D518-3685-7C8C-1A39-B7CE2E2BD224}"/>
          </ac:spMkLst>
        </pc:spChg>
      </pc:sldChg>
      <pc:sldChg chg="delSp modSp add mod setBg delDesignElem">
        <pc:chgData name="Fran Andrew" userId="81ba902f-9501-4b93-9a14-e8fbcf959cb3" providerId="ADAL" clId="{45377770-D8CE-46CA-BF07-25D4D3D1A242}" dt="2025-07-04T12:50:18.306" v="1202" actId="313"/>
        <pc:sldMkLst>
          <pc:docMk/>
          <pc:sldMk cId="4068694395" sldId="12805"/>
        </pc:sldMkLst>
        <pc:spChg chg="mod">
          <ac:chgData name="Fran Andrew" userId="81ba902f-9501-4b93-9a14-e8fbcf959cb3" providerId="ADAL" clId="{45377770-D8CE-46CA-BF07-25D4D3D1A242}" dt="2025-07-01T12:47:33.161" v="831" actId="1076"/>
          <ac:spMkLst>
            <pc:docMk/>
            <pc:sldMk cId="4068694395" sldId="12805"/>
            <ac:spMk id="2" creationId="{05CC326D-E201-9882-7283-219988582A1E}"/>
          </ac:spMkLst>
        </pc:spChg>
        <pc:spChg chg="mod">
          <ac:chgData name="Fran Andrew" userId="81ba902f-9501-4b93-9a14-e8fbcf959cb3" providerId="ADAL" clId="{45377770-D8CE-46CA-BF07-25D4D3D1A242}" dt="2025-07-01T12:48:20.135" v="844" actId="1076"/>
          <ac:spMkLst>
            <pc:docMk/>
            <pc:sldMk cId="4068694395" sldId="12805"/>
            <ac:spMk id="3" creationId="{456057F1-F3FC-D10E-D865-E48C4E03FCBB}"/>
          </ac:spMkLst>
        </pc:spChg>
        <pc:spChg chg="mod">
          <ac:chgData name="Fran Andrew" userId="81ba902f-9501-4b93-9a14-e8fbcf959cb3" providerId="ADAL" clId="{45377770-D8CE-46CA-BF07-25D4D3D1A242}" dt="2025-07-04T12:50:18.306" v="1202" actId="313"/>
          <ac:spMkLst>
            <pc:docMk/>
            <pc:sldMk cId="4068694395" sldId="12805"/>
            <ac:spMk id="4" creationId="{AA69F044-0A9A-E45A-915D-B6D5E6FCD50B}"/>
          </ac:spMkLst>
        </pc:spChg>
      </pc:sldChg>
      <pc:sldChg chg="delSp modSp add mod setBg delDesignElem">
        <pc:chgData name="Fran Andrew" userId="81ba902f-9501-4b93-9a14-e8fbcf959cb3" providerId="ADAL" clId="{45377770-D8CE-46CA-BF07-25D4D3D1A242}" dt="2025-07-01T12:49:28.585" v="872" actId="1076"/>
        <pc:sldMkLst>
          <pc:docMk/>
          <pc:sldMk cId="993276085" sldId="12806"/>
        </pc:sldMkLst>
        <pc:spChg chg="mod">
          <ac:chgData name="Fran Andrew" userId="81ba902f-9501-4b93-9a14-e8fbcf959cb3" providerId="ADAL" clId="{45377770-D8CE-46CA-BF07-25D4D3D1A242}" dt="2025-07-01T12:48:37.840" v="848" actId="1076"/>
          <ac:spMkLst>
            <pc:docMk/>
            <pc:sldMk cId="993276085" sldId="12806"/>
            <ac:spMk id="2" creationId="{8C7D2AE9-3CEC-A9A8-7143-008479B585DD}"/>
          </ac:spMkLst>
        </pc:spChg>
        <pc:spChg chg="mod">
          <ac:chgData name="Fran Andrew" userId="81ba902f-9501-4b93-9a14-e8fbcf959cb3" providerId="ADAL" clId="{45377770-D8CE-46CA-BF07-25D4D3D1A242}" dt="2025-07-01T12:49:28.585" v="872" actId="1076"/>
          <ac:spMkLst>
            <pc:docMk/>
            <pc:sldMk cId="993276085" sldId="12806"/>
            <ac:spMk id="3" creationId="{2733E153-5792-8A42-2BD6-5B346D63E620}"/>
          </ac:spMkLst>
        </pc:spChg>
        <pc:spChg chg="mod">
          <ac:chgData name="Fran Andrew" userId="81ba902f-9501-4b93-9a14-e8fbcf959cb3" providerId="ADAL" clId="{45377770-D8CE-46CA-BF07-25D4D3D1A242}" dt="2025-07-01T12:49:16.249" v="870" actId="255"/>
          <ac:spMkLst>
            <pc:docMk/>
            <pc:sldMk cId="993276085" sldId="12806"/>
            <ac:spMk id="4" creationId="{9E299863-7A1F-30EA-B7F8-C3E7B14C9B9C}"/>
          </ac:spMkLst>
        </pc:spChg>
      </pc:sldChg>
      <pc:sldChg chg="delSp modSp add mod setBg delDesignElem">
        <pc:chgData name="Fran Andrew" userId="81ba902f-9501-4b93-9a14-e8fbcf959cb3" providerId="ADAL" clId="{45377770-D8CE-46CA-BF07-25D4D3D1A242}" dt="2025-07-01T12:51:24.172" v="915" actId="255"/>
        <pc:sldMkLst>
          <pc:docMk/>
          <pc:sldMk cId="2660808102" sldId="12807"/>
        </pc:sldMkLst>
        <pc:spChg chg="mod">
          <ac:chgData name="Fran Andrew" userId="81ba902f-9501-4b93-9a14-e8fbcf959cb3" providerId="ADAL" clId="{45377770-D8CE-46CA-BF07-25D4D3D1A242}" dt="2025-07-01T12:50:07.393" v="882" actId="1076"/>
          <ac:spMkLst>
            <pc:docMk/>
            <pc:sldMk cId="2660808102" sldId="12807"/>
            <ac:spMk id="2" creationId="{5310F12C-063C-F857-DC39-9305F95549AE}"/>
          </ac:spMkLst>
        </pc:spChg>
        <pc:spChg chg="mod">
          <ac:chgData name="Fran Andrew" userId="81ba902f-9501-4b93-9a14-e8fbcf959cb3" providerId="ADAL" clId="{45377770-D8CE-46CA-BF07-25D4D3D1A242}" dt="2025-07-01T12:51:24.172" v="915" actId="255"/>
          <ac:spMkLst>
            <pc:docMk/>
            <pc:sldMk cId="2660808102" sldId="12807"/>
            <ac:spMk id="3" creationId="{29AD9860-07BD-D1A2-16BA-1178E3586B20}"/>
          </ac:spMkLst>
        </pc:spChg>
        <pc:spChg chg="mod">
          <ac:chgData name="Fran Andrew" userId="81ba902f-9501-4b93-9a14-e8fbcf959cb3" providerId="ADAL" clId="{45377770-D8CE-46CA-BF07-25D4D3D1A242}" dt="2025-07-01T12:51:17.498" v="914" actId="255"/>
          <ac:spMkLst>
            <pc:docMk/>
            <pc:sldMk cId="2660808102" sldId="12807"/>
            <ac:spMk id="4" creationId="{A2386C55-807F-3558-7F47-4D4A0EFB1B3B}"/>
          </ac:spMkLst>
        </pc:spChg>
      </pc:sldChg>
      <pc:sldChg chg="delSp modSp add mod setBg delDesignElem">
        <pc:chgData name="Fran Andrew" userId="81ba902f-9501-4b93-9a14-e8fbcf959cb3" providerId="ADAL" clId="{45377770-D8CE-46CA-BF07-25D4D3D1A242}" dt="2025-07-01T13:00:05.743" v="1090" actId="27636"/>
        <pc:sldMkLst>
          <pc:docMk/>
          <pc:sldMk cId="3762544020" sldId="12808"/>
        </pc:sldMkLst>
      </pc:sldChg>
      <pc:sldChg chg="modSp add mod">
        <pc:chgData name="Fran Andrew" userId="81ba902f-9501-4b93-9a14-e8fbcf959cb3" providerId="ADAL" clId="{45377770-D8CE-46CA-BF07-25D4D3D1A242}" dt="2025-07-04T12:20:51.093" v="1186" actId="20577"/>
        <pc:sldMkLst>
          <pc:docMk/>
          <pc:sldMk cId="3716461772" sldId="12809"/>
        </pc:sldMkLst>
        <pc:spChg chg="mod">
          <ac:chgData name="Fran Andrew" userId="81ba902f-9501-4b93-9a14-e8fbcf959cb3" providerId="ADAL" clId="{45377770-D8CE-46CA-BF07-25D4D3D1A242}" dt="2025-07-04T12:20:51.093" v="1186" actId="20577"/>
          <ac:spMkLst>
            <pc:docMk/>
            <pc:sldMk cId="3716461772" sldId="12809"/>
            <ac:spMk id="6" creationId="{420321D2-43AB-E263-7ED5-E036256415F4}"/>
          </ac:spMkLst>
        </pc:spChg>
      </pc:sldChg>
      <pc:sldChg chg="delSp modSp add mod setBg delDesignElem">
        <pc:chgData name="Fran Andrew" userId="81ba902f-9501-4b93-9a14-e8fbcf959cb3" providerId="ADAL" clId="{45377770-D8CE-46CA-BF07-25D4D3D1A242}" dt="2025-07-01T12:53:18.061" v="963" actId="255"/>
        <pc:sldMkLst>
          <pc:docMk/>
          <pc:sldMk cId="2786541670" sldId="12810"/>
        </pc:sldMkLst>
        <pc:spChg chg="mod">
          <ac:chgData name="Fran Andrew" userId="81ba902f-9501-4b93-9a14-e8fbcf959cb3" providerId="ADAL" clId="{45377770-D8CE-46CA-BF07-25D4D3D1A242}" dt="2025-07-01T12:52:13.457" v="938" actId="1076"/>
          <ac:spMkLst>
            <pc:docMk/>
            <pc:sldMk cId="2786541670" sldId="12810"/>
            <ac:spMk id="2" creationId="{8E0F5FD4-C211-0C00-E32C-AD542D416DCD}"/>
          </ac:spMkLst>
        </pc:spChg>
        <pc:spChg chg="mod">
          <ac:chgData name="Fran Andrew" userId="81ba902f-9501-4b93-9a14-e8fbcf959cb3" providerId="ADAL" clId="{45377770-D8CE-46CA-BF07-25D4D3D1A242}" dt="2025-07-01T12:53:18.061" v="963" actId="255"/>
          <ac:spMkLst>
            <pc:docMk/>
            <pc:sldMk cId="2786541670" sldId="12810"/>
            <ac:spMk id="3" creationId="{E6E2EB67-0CC9-675C-D062-1BC699259252}"/>
          </ac:spMkLst>
        </pc:spChg>
        <pc:spChg chg="mod">
          <ac:chgData name="Fran Andrew" userId="81ba902f-9501-4b93-9a14-e8fbcf959cb3" providerId="ADAL" clId="{45377770-D8CE-46CA-BF07-25D4D3D1A242}" dt="2025-07-01T12:53:02.175" v="960" actId="403"/>
          <ac:spMkLst>
            <pc:docMk/>
            <pc:sldMk cId="2786541670" sldId="12810"/>
            <ac:spMk id="4" creationId="{92416186-690D-F413-D2FF-1FA0B5D88DCD}"/>
          </ac:spMkLst>
        </pc:spChg>
      </pc:sldChg>
      <pc:sldChg chg="delSp modSp add mod setBg delDesignElem">
        <pc:chgData name="Fran Andrew" userId="81ba902f-9501-4b93-9a14-e8fbcf959cb3" providerId="ADAL" clId="{45377770-D8CE-46CA-BF07-25D4D3D1A242}" dt="2025-07-01T12:54:42.397" v="1005" actId="255"/>
        <pc:sldMkLst>
          <pc:docMk/>
          <pc:sldMk cId="2394242449" sldId="12811"/>
        </pc:sldMkLst>
        <pc:spChg chg="mod">
          <ac:chgData name="Fran Andrew" userId="81ba902f-9501-4b93-9a14-e8fbcf959cb3" providerId="ADAL" clId="{45377770-D8CE-46CA-BF07-25D4D3D1A242}" dt="2025-07-01T12:54:35.721" v="1002" actId="255"/>
          <ac:spMkLst>
            <pc:docMk/>
            <pc:sldMk cId="2394242449" sldId="12811"/>
            <ac:spMk id="3" creationId="{F328398D-4AC5-ACB8-2CF6-E80E9D185BEA}"/>
          </ac:spMkLst>
        </pc:spChg>
        <pc:spChg chg="mod">
          <ac:chgData name="Fran Andrew" userId="81ba902f-9501-4b93-9a14-e8fbcf959cb3" providerId="ADAL" clId="{45377770-D8CE-46CA-BF07-25D4D3D1A242}" dt="2025-07-01T12:54:42.397" v="1005" actId="255"/>
          <ac:spMkLst>
            <pc:docMk/>
            <pc:sldMk cId="2394242449" sldId="12811"/>
            <ac:spMk id="4" creationId="{E65CBC3C-5743-4302-67F8-37EE590E346C}"/>
          </ac:spMkLst>
        </pc:spChg>
      </pc:sldChg>
      <pc:sldChg chg="delSp modSp add mod setBg delDesignElem">
        <pc:chgData name="Fran Andrew" userId="81ba902f-9501-4b93-9a14-e8fbcf959cb3" providerId="ADAL" clId="{45377770-D8CE-46CA-BF07-25D4D3D1A242}" dt="2025-07-01T12:56:12.860" v="1036" actId="255"/>
        <pc:sldMkLst>
          <pc:docMk/>
          <pc:sldMk cId="690477269" sldId="12812"/>
        </pc:sldMkLst>
        <pc:spChg chg="mod">
          <ac:chgData name="Fran Andrew" userId="81ba902f-9501-4b93-9a14-e8fbcf959cb3" providerId="ADAL" clId="{45377770-D8CE-46CA-BF07-25D4D3D1A242}" dt="2025-07-01T12:54:58.062" v="1009" actId="1076"/>
          <ac:spMkLst>
            <pc:docMk/>
            <pc:sldMk cId="690477269" sldId="12812"/>
            <ac:spMk id="2" creationId="{60CB4E49-262B-33C3-89DB-49EEE779EF0A}"/>
          </ac:spMkLst>
        </pc:spChg>
        <pc:spChg chg="mod">
          <ac:chgData name="Fran Andrew" userId="81ba902f-9501-4b93-9a14-e8fbcf959cb3" providerId="ADAL" clId="{45377770-D8CE-46CA-BF07-25D4D3D1A242}" dt="2025-07-01T12:56:12.860" v="1036" actId="255"/>
          <ac:spMkLst>
            <pc:docMk/>
            <pc:sldMk cId="690477269" sldId="12812"/>
            <ac:spMk id="3" creationId="{35FC80F7-EF03-FF74-666B-0F7EA4346049}"/>
          </ac:spMkLst>
        </pc:spChg>
        <pc:spChg chg="mod">
          <ac:chgData name="Fran Andrew" userId="81ba902f-9501-4b93-9a14-e8fbcf959cb3" providerId="ADAL" clId="{45377770-D8CE-46CA-BF07-25D4D3D1A242}" dt="2025-07-01T12:56:00.587" v="1035" actId="313"/>
          <ac:spMkLst>
            <pc:docMk/>
            <pc:sldMk cId="690477269" sldId="12812"/>
            <ac:spMk id="4" creationId="{EEA78C1E-7D07-A778-B90B-B99743C38F99}"/>
          </ac:spMkLst>
        </pc:spChg>
      </pc:sldChg>
      <pc:sldChg chg="delSp modSp add mod setBg delDesignElem">
        <pc:chgData name="Fran Andrew" userId="81ba902f-9501-4b93-9a14-e8fbcf959cb3" providerId="ADAL" clId="{45377770-D8CE-46CA-BF07-25D4D3D1A242}" dt="2025-07-01T12:57:59.691" v="1069" actId="255"/>
        <pc:sldMkLst>
          <pc:docMk/>
          <pc:sldMk cId="2371238591" sldId="12813"/>
        </pc:sldMkLst>
        <pc:spChg chg="mod">
          <ac:chgData name="Fran Andrew" userId="81ba902f-9501-4b93-9a14-e8fbcf959cb3" providerId="ADAL" clId="{45377770-D8CE-46CA-BF07-25D4D3D1A242}" dt="2025-07-01T12:56:50.041" v="1042" actId="1076"/>
          <ac:spMkLst>
            <pc:docMk/>
            <pc:sldMk cId="2371238591" sldId="12813"/>
            <ac:spMk id="2" creationId="{CA47D38C-0B59-141F-AA30-8BC4ABF9554C}"/>
          </ac:spMkLst>
        </pc:spChg>
        <pc:spChg chg="mod">
          <ac:chgData name="Fran Andrew" userId="81ba902f-9501-4b93-9a14-e8fbcf959cb3" providerId="ADAL" clId="{45377770-D8CE-46CA-BF07-25D4D3D1A242}" dt="2025-07-01T12:57:59.691" v="1069" actId="255"/>
          <ac:spMkLst>
            <pc:docMk/>
            <pc:sldMk cId="2371238591" sldId="12813"/>
            <ac:spMk id="3" creationId="{9AEC5F64-CF77-23A3-C83F-6086E14BA95A}"/>
          </ac:spMkLst>
        </pc:spChg>
        <pc:spChg chg="mod">
          <ac:chgData name="Fran Andrew" userId="81ba902f-9501-4b93-9a14-e8fbcf959cb3" providerId="ADAL" clId="{45377770-D8CE-46CA-BF07-25D4D3D1A242}" dt="2025-07-01T12:57:51.259" v="1068" actId="255"/>
          <ac:spMkLst>
            <pc:docMk/>
            <pc:sldMk cId="2371238591" sldId="12813"/>
            <ac:spMk id="4" creationId="{0EB1BDF8-B53A-F046-7614-778C60602F11}"/>
          </ac:spMkLst>
        </pc:spChg>
      </pc:sldChg>
      <pc:sldChg chg="delSp modSp add mod setBg delDesignElem">
        <pc:chgData name="Fran Andrew" userId="81ba902f-9501-4b93-9a14-e8fbcf959cb3" providerId="ADAL" clId="{45377770-D8CE-46CA-BF07-25D4D3D1A242}" dt="2025-07-01T13:00:16.263" v="1095" actId="27636"/>
        <pc:sldMkLst>
          <pc:docMk/>
          <pc:sldMk cId="2798295931" sldId="12814"/>
        </pc:sldMkLst>
      </pc:sldChg>
      <pc:sldChg chg="del">
        <pc:chgData name="Fran Andrew" userId="81ba902f-9501-4b93-9a14-e8fbcf959cb3" providerId="ADAL" clId="{45377770-D8CE-46CA-BF07-25D4D3D1A242}" dt="2025-07-01T11:07:11.665" v="69" actId="47"/>
        <pc:sldMkLst>
          <pc:docMk/>
          <pc:sldMk cId="2970055848" sldId="12841"/>
        </pc:sldMkLst>
      </pc:sldChg>
      <pc:sldChg chg="modSp mod">
        <pc:chgData name="Fran Andrew" userId="81ba902f-9501-4b93-9a14-e8fbcf959cb3" providerId="ADAL" clId="{45377770-D8CE-46CA-BF07-25D4D3D1A242}" dt="2025-07-01T11:15:23.142" v="548" actId="27636"/>
        <pc:sldMkLst>
          <pc:docMk/>
          <pc:sldMk cId="2717662824" sldId="12844"/>
        </pc:sldMkLst>
        <pc:spChg chg="mod">
          <ac:chgData name="Fran Andrew" userId="81ba902f-9501-4b93-9a14-e8fbcf959cb3" providerId="ADAL" clId="{45377770-D8CE-46CA-BF07-25D4D3D1A242}" dt="2025-07-01T11:15:23.142" v="548" actId="27636"/>
          <ac:spMkLst>
            <pc:docMk/>
            <pc:sldMk cId="2717662824" sldId="12844"/>
            <ac:spMk id="2" creationId="{B6CEC5A6-9AF3-EF8A-9220-AC7C1D0CEF73}"/>
          </ac:spMkLst>
        </pc:spChg>
      </pc:sldChg>
      <pc:sldChg chg="del">
        <pc:chgData name="Fran Andrew" userId="81ba902f-9501-4b93-9a14-e8fbcf959cb3" providerId="ADAL" clId="{45377770-D8CE-46CA-BF07-25D4D3D1A242}" dt="2025-07-01T11:32:33.458" v="574" actId="47"/>
        <pc:sldMkLst>
          <pc:docMk/>
          <pc:sldMk cId="2639818516" sldId="12846"/>
        </pc:sldMkLst>
      </pc:sldChg>
      <pc:sldChg chg="del">
        <pc:chgData name="Fran Andrew" userId="81ba902f-9501-4b93-9a14-e8fbcf959cb3" providerId="ADAL" clId="{45377770-D8CE-46CA-BF07-25D4D3D1A242}" dt="2025-07-01T11:32:33.458" v="574" actId="47"/>
        <pc:sldMkLst>
          <pc:docMk/>
          <pc:sldMk cId="260652239" sldId="12847"/>
        </pc:sldMkLst>
      </pc:sldChg>
      <pc:sldChg chg="del">
        <pc:chgData name="Fran Andrew" userId="81ba902f-9501-4b93-9a14-e8fbcf959cb3" providerId="ADAL" clId="{45377770-D8CE-46CA-BF07-25D4D3D1A242}" dt="2025-07-01T11:32:44.301" v="575" actId="47"/>
        <pc:sldMkLst>
          <pc:docMk/>
          <pc:sldMk cId="23805489" sldId="12848"/>
        </pc:sldMkLst>
      </pc:sldChg>
      <pc:sldChg chg="del">
        <pc:chgData name="Fran Andrew" userId="81ba902f-9501-4b93-9a14-e8fbcf959cb3" providerId="ADAL" clId="{45377770-D8CE-46CA-BF07-25D4D3D1A242}" dt="2025-07-01T11:32:46.262" v="576" actId="47"/>
        <pc:sldMkLst>
          <pc:docMk/>
          <pc:sldMk cId="745768866" sldId="12849"/>
        </pc:sldMkLst>
      </pc:sldChg>
      <pc:sldChg chg="del">
        <pc:chgData name="Fran Andrew" userId="81ba902f-9501-4b93-9a14-e8fbcf959cb3" providerId="ADAL" clId="{45377770-D8CE-46CA-BF07-25D4D3D1A242}" dt="2025-07-01T11:34:06.406" v="594" actId="47"/>
        <pc:sldMkLst>
          <pc:docMk/>
          <pc:sldMk cId="2196323619" sldId="12850"/>
        </pc:sldMkLst>
      </pc:sldChg>
      <pc:sldChg chg="modSp mod">
        <pc:chgData name="Fran Andrew" userId="81ba902f-9501-4b93-9a14-e8fbcf959cb3" providerId="ADAL" clId="{45377770-D8CE-46CA-BF07-25D4D3D1A242}" dt="2025-07-01T11:34:25.523" v="646" actId="27636"/>
        <pc:sldMkLst>
          <pc:docMk/>
          <pc:sldMk cId="3753995358" sldId="12851"/>
        </pc:sldMkLst>
        <pc:spChg chg="mod">
          <ac:chgData name="Fran Andrew" userId="81ba902f-9501-4b93-9a14-e8fbcf959cb3" providerId="ADAL" clId="{45377770-D8CE-46CA-BF07-25D4D3D1A242}" dt="2025-07-01T11:34:25.523" v="646" actId="27636"/>
          <ac:spMkLst>
            <pc:docMk/>
            <pc:sldMk cId="3753995358" sldId="12851"/>
            <ac:spMk id="2" creationId="{0E4018F9-7C40-6651-A28E-96F1138C5FC2}"/>
          </ac:spMkLst>
        </pc:spChg>
      </pc:sldChg>
      <pc:sldChg chg="modSp mod">
        <pc:chgData name="Fran Andrew" userId="81ba902f-9501-4b93-9a14-e8fbcf959cb3" providerId="ADAL" clId="{45377770-D8CE-46CA-BF07-25D4D3D1A242}" dt="2025-07-01T11:34:35.658" v="649" actId="20577"/>
        <pc:sldMkLst>
          <pc:docMk/>
          <pc:sldMk cId="499788074" sldId="12852"/>
        </pc:sldMkLst>
        <pc:spChg chg="mod">
          <ac:chgData name="Fran Andrew" userId="81ba902f-9501-4b93-9a14-e8fbcf959cb3" providerId="ADAL" clId="{45377770-D8CE-46CA-BF07-25D4D3D1A242}" dt="2025-07-01T11:34:35.658" v="649" actId="20577"/>
          <ac:spMkLst>
            <pc:docMk/>
            <pc:sldMk cId="499788074" sldId="12852"/>
            <ac:spMk id="2" creationId="{F961C017-75B7-A2F1-946F-120A789075F9}"/>
          </ac:spMkLst>
        </pc:spChg>
      </pc:sldChg>
      <pc:sldChg chg="del">
        <pc:chgData name="Fran Andrew" userId="81ba902f-9501-4b93-9a14-e8fbcf959cb3" providerId="ADAL" clId="{45377770-D8CE-46CA-BF07-25D4D3D1A242}" dt="2025-07-01T11:32:33.458" v="574" actId="47"/>
        <pc:sldMkLst>
          <pc:docMk/>
          <pc:sldMk cId="101816486" sldId="12853"/>
        </pc:sldMkLst>
      </pc:sldChg>
      <pc:sldChg chg="del">
        <pc:chgData name="Fran Andrew" userId="81ba902f-9501-4b93-9a14-e8fbcf959cb3" providerId="ADAL" clId="{45377770-D8CE-46CA-BF07-25D4D3D1A242}" dt="2025-07-01T11:15:26.343" v="549" actId="47"/>
        <pc:sldMkLst>
          <pc:docMk/>
          <pc:sldMk cId="3139416068" sldId="12854"/>
        </pc:sldMkLst>
      </pc:sldChg>
      <pc:sldChg chg="del">
        <pc:chgData name="Fran Andrew" userId="81ba902f-9501-4b93-9a14-e8fbcf959cb3" providerId="ADAL" clId="{45377770-D8CE-46CA-BF07-25D4D3D1A242}" dt="2025-07-01T11:33:00.379" v="578" actId="47"/>
        <pc:sldMkLst>
          <pc:docMk/>
          <pc:sldMk cId="4131016990" sldId="12855"/>
        </pc:sldMkLst>
      </pc:sldChg>
      <pc:sldChg chg="del">
        <pc:chgData name="Fran Andrew" userId="81ba902f-9501-4b93-9a14-e8fbcf959cb3" providerId="ADAL" clId="{45377770-D8CE-46CA-BF07-25D4D3D1A242}" dt="2025-07-01T11:33:00.379" v="578" actId="47"/>
        <pc:sldMkLst>
          <pc:docMk/>
          <pc:sldMk cId="2297624539" sldId="12857"/>
        </pc:sldMkLst>
      </pc:sldChg>
      <pc:sldChg chg="del">
        <pc:chgData name="Fran Andrew" userId="81ba902f-9501-4b93-9a14-e8fbcf959cb3" providerId="ADAL" clId="{45377770-D8CE-46CA-BF07-25D4D3D1A242}" dt="2025-07-01T11:33:00.379" v="578" actId="47"/>
        <pc:sldMkLst>
          <pc:docMk/>
          <pc:sldMk cId="1840836808" sldId="12858"/>
        </pc:sldMkLst>
      </pc:sldChg>
      <pc:sldChg chg="del">
        <pc:chgData name="Fran Andrew" userId="81ba902f-9501-4b93-9a14-e8fbcf959cb3" providerId="ADAL" clId="{45377770-D8CE-46CA-BF07-25D4D3D1A242}" dt="2025-07-01T11:32:44.301" v="575" actId="47"/>
        <pc:sldMkLst>
          <pc:docMk/>
          <pc:sldMk cId="3085323210" sldId="12859"/>
        </pc:sldMkLst>
      </pc:sldChg>
      <pc:sldChg chg="del">
        <pc:chgData name="Fran Andrew" userId="81ba902f-9501-4b93-9a14-e8fbcf959cb3" providerId="ADAL" clId="{45377770-D8CE-46CA-BF07-25D4D3D1A242}" dt="2025-07-01T11:32:44.301" v="575" actId="47"/>
        <pc:sldMkLst>
          <pc:docMk/>
          <pc:sldMk cId="1623377850" sldId="12860"/>
        </pc:sldMkLst>
      </pc:sldChg>
      <pc:sldChg chg="del">
        <pc:chgData name="Fran Andrew" userId="81ba902f-9501-4b93-9a14-e8fbcf959cb3" providerId="ADAL" clId="{45377770-D8CE-46CA-BF07-25D4D3D1A242}" dt="2025-07-01T11:30:41.134" v="550" actId="47"/>
        <pc:sldMkLst>
          <pc:docMk/>
          <pc:sldMk cId="903062049" sldId="12861"/>
        </pc:sldMkLst>
      </pc:sldChg>
      <pc:sldChg chg="del">
        <pc:chgData name="Fran Andrew" userId="81ba902f-9501-4b93-9a14-e8fbcf959cb3" providerId="ADAL" clId="{45377770-D8CE-46CA-BF07-25D4D3D1A242}" dt="2025-07-01T11:32:25.440" v="573" actId="47"/>
        <pc:sldMkLst>
          <pc:docMk/>
          <pc:sldMk cId="497354498" sldId="12862"/>
        </pc:sldMkLst>
      </pc:sldChg>
      <pc:sldChg chg="del">
        <pc:chgData name="Fran Andrew" userId="81ba902f-9501-4b93-9a14-e8fbcf959cb3" providerId="ADAL" clId="{45377770-D8CE-46CA-BF07-25D4D3D1A242}" dt="2025-07-01T11:32:25.440" v="573" actId="47"/>
        <pc:sldMkLst>
          <pc:docMk/>
          <pc:sldMk cId="2461470496" sldId="12863"/>
        </pc:sldMkLst>
      </pc:sldChg>
      <pc:sldChg chg="del">
        <pc:chgData name="Fran Andrew" userId="81ba902f-9501-4b93-9a14-e8fbcf959cb3" providerId="ADAL" clId="{45377770-D8CE-46CA-BF07-25D4D3D1A242}" dt="2025-07-01T11:32:25.440" v="573" actId="47"/>
        <pc:sldMkLst>
          <pc:docMk/>
          <pc:sldMk cId="3432241650" sldId="12864"/>
        </pc:sldMkLst>
      </pc:sldChg>
      <pc:sldChg chg="del">
        <pc:chgData name="Fran Andrew" userId="81ba902f-9501-4b93-9a14-e8fbcf959cb3" providerId="ADAL" clId="{45377770-D8CE-46CA-BF07-25D4D3D1A242}" dt="2025-07-01T11:32:25.440" v="573" actId="47"/>
        <pc:sldMkLst>
          <pc:docMk/>
          <pc:sldMk cId="1951229136" sldId="12865"/>
        </pc:sldMkLst>
      </pc:sldChg>
      <pc:sldChg chg="del">
        <pc:chgData name="Fran Andrew" userId="81ba902f-9501-4b93-9a14-e8fbcf959cb3" providerId="ADAL" clId="{45377770-D8CE-46CA-BF07-25D4D3D1A242}" dt="2025-07-01T11:32:25.440" v="573" actId="47"/>
        <pc:sldMkLst>
          <pc:docMk/>
          <pc:sldMk cId="2351555279" sldId="12866"/>
        </pc:sldMkLst>
      </pc:sldChg>
      <pc:sldChg chg="del">
        <pc:chgData name="Fran Andrew" userId="81ba902f-9501-4b93-9a14-e8fbcf959cb3" providerId="ADAL" clId="{45377770-D8CE-46CA-BF07-25D4D3D1A242}" dt="2025-07-01T11:32:25.440" v="573" actId="47"/>
        <pc:sldMkLst>
          <pc:docMk/>
          <pc:sldMk cId="3730731817" sldId="12867"/>
        </pc:sldMkLst>
      </pc:sldChg>
      <pc:sldChg chg="del">
        <pc:chgData name="Fran Andrew" userId="81ba902f-9501-4b93-9a14-e8fbcf959cb3" providerId="ADAL" clId="{45377770-D8CE-46CA-BF07-25D4D3D1A242}" dt="2025-07-01T11:33:00.379" v="578" actId="47"/>
        <pc:sldMkLst>
          <pc:docMk/>
          <pc:sldMk cId="975399065" sldId="12868"/>
        </pc:sldMkLst>
      </pc:sldChg>
      <pc:sldChg chg="del">
        <pc:chgData name="Fran Andrew" userId="81ba902f-9501-4b93-9a14-e8fbcf959cb3" providerId="ADAL" clId="{45377770-D8CE-46CA-BF07-25D4D3D1A242}" dt="2025-07-01T11:32:44.301" v="575" actId="47"/>
        <pc:sldMkLst>
          <pc:docMk/>
          <pc:sldMk cId="2086036618" sldId="12869"/>
        </pc:sldMkLst>
      </pc:sldChg>
      <pc:sldChg chg="del">
        <pc:chgData name="Fran Andrew" userId="81ba902f-9501-4b93-9a14-e8fbcf959cb3" providerId="ADAL" clId="{45377770-D8CE-46CA-BF07-25D4D3D1A242}" dt="2025-07-01T11:32:44.301" v="575" actId="47"/>
        <pc:sldMkLst>
          <pc:docMk/>
          <pc:sldMk cId="1368736135" sldId="12870"/>
        </pc:sldMkLst>
      </pc:sldChg>
      <pc:sldChg chg="del">
        <pc:chgData name="Fran Andrew" userId="81ba902f-9501-4b93-9a14-e8fbcf959cb3" providerId="ADAL" clId="{45377770-D8CE-46CA-BF07-25D4D3D1A242}" dt="2025-07-01T11:32:44.301" v="575" actId="47"/>
        <pc:sldMkLst>
          <pc:docMk/>
          <pc:sldMk cId="1332220469" sldId="12871"/>
        </pc:sldMkLst>
      </pc:sldChg>
      <pc:sldChg chg="del">
        <pc:chgData name="Fran Andrew" userId="81ba902f-9501-4b93-9a14-e8fbcf959cb3" providerId="ADAL" clId="{45377770-D8CE-46CA-BF07-25D4D3D1A242}" dt="2025-07-01T11:32:44.301" v="575" actId="47"/>
        <pc:sldMkLst>
          <pc:docMk/>
          <pc:sldMk cId="2320585141" sldId="12872"/>
        </pc:sldMkLst>
      </pc:sldChg>
      <pc:sldChg chg="del">
        <pc:chgData name="Fran Andrew" userId="81ba902f-9501-4b93-9a14-e8fbcf959cb3" providerId="ADAL" clId="{45377770-D8CE-46CA-BF07-25D4D3D1A242}" dt="2025-07-01T11:32:44.301" v="575" actId="47"/>
        <pc:sldMkLst>
          <pc:docMk/>
          <pc:sldMk cId="426943032" sldId="12873"/>
        </pc:sldMkLst>
      </pc:sldChg>
      <pc:sldChg chg="modSp add mod">
        <pc:chgData name="Fran Andrew" userId="81ba902f-9501-4b93-9a14-e8fbcf959cb3" providerId="ADAL" clId="{45377770-D8CE-46CA-BF07-25D4D3D1A242}" dt="2025-07-01T12:39:34.825" v="706" actId="1076"/>
        <pc:sldMkLst>
          <pc:docMk/>
          <pc:sldMk cId="3189874848" sldId="12874"/>
        </pc:sldMkLst>
        <pc:spChg chg="mod">
          <ac:chgData name="Fran Andrew" userId="81ba902f-9501-4b93-9a14-e8fbcf959cb3" providerId="ADAL" clId="{45377770-D8CE-46CA-BF07-25D4D3D1A242}" dt="2025-07-01T12:39:34.825" v="706" actId="1076"/>
          <ac:spMkLst>
            <pc:docMk/>
            <pc:sldMk cId="3189874848" sldId="12874"/>
            <ac:spMk id="2" creationId="{6376253B-A91C-3E19-307E-2DAD0B4E2151}"/>
          </ac:spMkLst>
        </pc:spChg>
        <pc:spChg chg="mod">
          <ac:chgData name="Fran Andrew" userId="81ba902f-9501-4b93-9a14-e8fbcf959cb3" providerId="ADAL" clId="{45377770-D8CE-46CA-BF07-25D4D3D1A242}" dt="2025-07-01T12:38:10.143" v="680" actId="5793"/>
          <ac:spMkLst>
            <pc:docMk/>
            <pc:sldMk cId="3189874848" sldId="12874"/>
            <ac:spMk id="3" creationId="{CCE76A48-F4FF-E67E-FB5E-496470D5995B}"/>
          </ac:spMkLst>
        </pc:spChg>
        <pc:picChg chg="mod">
          <ac:chgData name="Fran Andrew" userId="81ba902f-9501-4b93-9a14-e8fbcf959cb3" providerId="ADAL" clId="{45377770-D8CE-46CA-BF07-25D4D3D1A242}" dt="2025-07-01T12:38:19.023" v="681" actId="1076"/>
          <ac:picMkLst>
            <pc:docMk/>
            <pc:sldMk cId="3189874848" sldId="12874"/>
            <ac:picMk id="4" creationId="{FD4EE69C-BF03-372C-CF0B-447DB37CC7E4}"/>
          </ac:picMkLst>
        </pc:picChg>
      </pc:sldChg>
      <pc:sldChg chg="modSp add mod">
        <pc:chgData name="Fran Andrew" userId="81ba902f-9501-4b93-9a14-e8fbcf959cb3" providerId="ADAL" clId="{45377770-D8CE-46CA-BF07-25D4D3D1A242}" dt="2025-07-01T12:39:59.578" v="715" actId="27636"/>
        <pc:sldMkLst>
          <pc:docMk/>
          <pc:sldMk cId="2736681768" sldId="12875"/>
        </pc:sldMkLst>
        <pc:spChg chg="mod">
          <ac:chgData name="Fran Andrew" userId="81ba902f-9501-4b93-9a14-e8fbcf959cb3" providerId="ADAL" clId="{45377770-D8CE-46CA-BF07-25D4D3D1A242}" dt="2025-07-01T12:39:50.852" v="712" actId="1076"/>
          <ac:spMkLst>
            <pc:docMk/>
            <pc:sldMk cId="2736681768" sldId="12875"/>
            <ac:spMk id="2" creationId="{B678192F-EABC-10B7-E748-21371659D704}"/>
          </ac:spMkLst>
        </pc:spChg>
        <pc:spChg chg="mod">
          <ac:chgData name="Fran Andrew" userId="81ba902f-9501-4b93-9a14-e8fbcf959cb3" providerId="ADAL" clId="{45377770-D8CE-46CA-BF07-25D4D3D1A242}" dt="2025-07-01T12:39:59.578" v="715" actId="27636"/>
          <ac:spMkLst>
            <pc:docMk/>
            <pc:sldMk cId="2736681768" sldId="12875"/>
            <ac:spMk id="3" creationId="{93860D1F-DE1B-114D-76EA-5646D1413DDD}"/>
          </ac:spMkLst>
        </pc:spChg>
        <pc:picChg chg="mod">
          <ac:chgData name="Fran Andrew" userId="81ba902f-9501-4b93-9a14-e8fbcf959cb3" providerId="ADAL" clId="{45377770-D8CE-46CA-BF07-25D4D3D1A242}" dt="2025-07-01T12:39:55.727" v="713" actId="1076"/>
          <ac:picMkLst>
            <pc:docMk/>
            <pc:sldMk cId="2736681768" sldId="12875"/>
            <ac:picMk id="4" creationId="{083CAC37-9F86-E14E-EAF2-E78EA99955F8}"/>
          </ac:picMkLst>
        </pc:picChg>
      </pc:sldChg>
      <pc:sldChg chg="modSp add mod">
        <pc:chgData name="Fran Andrew" userId="81ba902f-9501-4b93-9a14-e8fbcf959cb3" providerId="ADAL" clId="{45377770-D8CE-46CA-BF07-25D4D3D1A242}" dt="2025-07-01T12:40:35.644" v="728" actId="2710"/>
        <pc:sldMkLst>
          <pc:docMk/>
          <pc:sldMk cId="4218662245" sldId="12876"/>
        </pc:sldMkLst>
        <pc:spChg chg="mod">
          <ac:chgData name="Fran Andrew" userId="81ba902f-9501-4b93-9a14-e8fbcf959cb3" providerId="ADAL" clId="{45377770-D8CE-46CA-BF07-25D4D3D1A242}" dt="2025-07-01T12:40:16.969" v="722" actId="1076"/>
          <ac:spMkLst>
            <pc:docMk/>
            <pc:sldMk cId="4218662245" sldId="12876"/>
            <ac:spMk id="2" creationId="{9E97BE1A-5252-850D-4503-530B0EBC1805}"/>
          </ac:spMkLst>
        </pc:spChg>
        <pc:spChg chg="mod">
          <ac:chgData name="Fran Andrew" userId="81ba902f-9501-4b93-9a14-e8fbcf959cb3" providerId="ADAL" clId="{45377770-D8CE-46CA-BF07-25D4D3D1A242}" dt="2025-07-01T12:40:35.644" v="728" actId="2710"/>
          <ac:spMkLst>
            <pc:docMk/>
            <pc:sldMk cId="4218662245" sldId="12876"/>
            <ac:spMk id="3" creationId="{73FD80CD-67E0-CBA7-9356-0F1CE41D0E4C}"/>
          </ac:spMkLst>
        </pc:spChg>
        <pc:picChg chg="mod">
          <ac:chgData name="Fran Andrew" userId="81ba902f-9501-4b93-9a14-e8fbcf959cb3" providerId="ADAL" clId="{45377770-D8CE-46CA-BF07-25D4D3D1A242}" dt="2025-07-01T12:40:30.569" v="725" actId="1076"/>
          <ac:picMkLst>
            <pc:docMk/>
            <pc:sldMk cId="4218662245" sldId="12876"/>
            <ac:picMk id="4" creationId="{E4AE27C2-83B8-F3DD-1A73-694E89F4A356}"/>
          </ac:picMkLst>
        </pc:picChg>
      </pc:sldChg>
      <pc:sldChg chg="modSp add mod">
        <pc:chgData name="Fran Andrew" userId="81ba902f-9501-4b93-9a14-e8fbcf959cb3" providerId="ADAL" clId="{45377770-D8CE-46CA-BF07-25D4D3D1A242}" dt="2025-07-01T12:42:03.600" v="762" actId="27636"/>
        <pc:sldMkLst>
          <pc:docMk/>
          <pc:sldMk cId="1208117954" sldId="12877"/>
        </pc:sldMkLst>
        <pc:spChg chg="mod">
          <ac:chgData name="Fran Andrew" userId="81ba902f-9501-4b93-9a14-e8fbcf959cb3" providerId="ADAL" clId="{45377770-D8CE-46CA-BF07-25D4D3D1A242}" dt="2025-07-01T12:41:52.145" v="756" actId="1076"/>
          <ac:spMkLst>
            <pc:docMk/>
            <pc:sldMk cId="1208117954" sldId="12877"/>
            <ac:spMk id="2" creationId="{5FD9021F-D54C-02AC-BD84-4C360FD27A53}"/>
          </ac:spMkLst>
        </pc:spChg>
        <pc:spChg chg="mod">
          <ac:chgData name="Fran Andrew" userId="81ba902f-9501-4b93-9a14-e8fbcf959cb3" providerId="ADAL" clId="{45377770-D8CE-46CA-BF07-25D4D3D1A242}" dt="2025-07-01T12:42:03.600" v="762" actId="27636"/>
          <ac:spMkLst>
            <pc:docMk/>
            <pc:sldMk cId="1208117954" sldId="12877"/>
            <ac:spMk id="3" creationId="{B03384ED-5085-852A-0F78-E563E895D7BC}"/>
          </ac:spMkLst>
        </pc:spChg>
        <pc:picChg chg="mod">
          <ac:chgData name="Fran Andrew" userId="81ba902f-9501-4b93-9a14-e8fbcf959cb3" providerId="ADAL" clId="{45377770-D8CE-46CA-BF07-25D4D3D1A242}" dt="2025-07-01T12:41:57.513" v="758" actId="1076"/>
          <ac:picMkLst>
            <pc:docMk/>
            <pc:sldMk cId="1208117954" sldId="12877"/>
            <ac:picMk id="4" creationId="{FF6906EF-E670-3D1E-BB5A-C4B11E779CD8}"/>
          </ac:picMkLst>
        </pc:picChg>
      </pc:sldChg>
      <pc:sldChg chg="modSp add mod">
        <pc:chgData name="Fran Andrew" userId="81ba902f-9501-4b93-9a14-e8fbcf959cb3" providerId="ADAL" clId="{45377770-D8CE-46CA-BF07-25D4D3D1A242}" dt="2025-07-01T12:45:43.390" v="802" actId="1076"/>
        <pc:sldMkLst>
          <pc:docMk/>
          <pc:sldMk cId="1401998023" sldId="12878"/>
        </pc:sldMkLst>
        <pc:spChg chg="mod">
          <ac:chgData name="Fran Andrew" userId="81ba902f-9501-4b93-9a14-e8fbcf959cb3" providerId="ADAL" clId="{45377770-D8CE-46CA-BF07-25D4D3D1A242}" dt="2025-07-01T12:45:42.435" v="801" actId="27636"/>
          <ac:spMkLst>
            <pc:docMk/>
            <pc:sldMk cId="1401998023" sldId="12878"/>
            <ac:spMk id="3" creationId="{328BFCB3-B5E9-965C-2540-A3D3F5B01808}"/>
          </ac:spMkLst>
        </pc:spChg>
        <pc:picChg chg="mod">
          <ac:chgData name="Fran Andrew" userId="81ba902f-9501-4b93-9a14-e8fbcf959cb3" providerId="ADAL" clId="{45377770-D8CE-46CA-BF07-25D4D3D1A242}" dt="2025-07-01T12:45:43.390" v="802" actId="1076"/>
          <ac:picMkLst>
            <pc:docMk/>
            <pc:sldMk cId="1401998023" sldId="12878"/>
            <ac:picMk id="7" creationId="{F7076F15-BA3B-E3BF-66F0-0A35DFEB10A4}"/>
          </ac:picMkLst>
        </pc:picChg>
      </pc:sldChg>
      <pc:sldChg chg="modSp add mod">
        <pc:chgData name="Fran Andrew" userId="81ba902f-9501-4b93-9a14-e8fbcf959cb3" providerId="ADAL" clId="{45377770-D8CE-46CA-BF07-25D4D3D1A242}" dt="2025-07-01T12:46:36.617" v="819" actId="1076"/>
        <pc:sldMkLst>
          <pc:docMk/>
          <pc:sldMk cId="259443847" sldId="12879"/>
        </pc:sldMkLst>
        <pc:spChg chg="mod">
          <ac:chgData name="Fran Andrew" userId="81ba902f-9501-4b93-9a14-e8fbcf959cb3" providerId="ADAL" clId="{45377770-D8CE-46CA-BF07-25D4D3D1A242}" dt="2025-07-01T12:46:31.440" v="818" actId="27636"/>
          <ac:spMkLst>
            <pc:docMk/>
            <pc:sldMk cId="259443847" sldId="12879"/>
            <ac:spMk id="3" creationId="{475AD64D-A5CC-CCD2-1333-B626389767D2}"/>
          </ac:spMkLst>
        </pc:spChg>
        <pc:picChg chg="mod">
          <ac:chgData name="Fran Andrew" userId="81ba902f-9501-4b93-9a14-e8fbcf959cb3" providerId="ADAL" clId="{45377770-D8CE-46CA-BF07-25D4D3D1A242}" dt="2025-07-01T12:46:36.617" v="819" actId="1076"/>
          <ac:picMkLst>
            <pc:docMk/>
            <pc:sldMk cId="259443847" sldId="12879"/>
            <ac:picMk id="4" creationId="{62C2230C-B7F4-9AC2-EFCA-CCFFF837176F}"/>
          </ac:picMkLst>
        </pc:picChg>
      </pc:sldChg>
      <pc:sldChg chg="modSp add mod">
        <pc:chgData name="Fran Andrew" userId="81ba902f-9501-4b93-9a14-e8fbcf959cb3" providerId="ADAL" clId="{45377770-D8CE-46CA-BF07-25D4D3D1A242}" dt="2025-07-01T12:48:26.464" v="845" actId="14100"/>
        <pc:sldMkLst>
          <pc:docMk/>
          <pc:sldMk cId="3107198622" sldId="12880"/>
        </pc:sldMkLst>
        <pc:spChg chg="mod">
          <ac:chgData name="Fran Andrew" userId="81ba902f-9501-4b93-9a14-e8fbcf959cb3" providerId="ADAL" clId="{45377770-D8CE-46CA-BF07-25D4D3D1A242}" dt="2025-07-01T12:48:26.464" v="845" actId="14100"/>
          <ac:spMkLst>
            <pc:docMk/>
            <pc:sldMk cId="3107198622" sldId="12880"/>
            <ac:spMk id="3" creationId="{A1CA545D-45FC-2814-3DEE-D87BF462238D}"/>
          </ac:spMkLst>
        </pc:spChg>
      </pc:sldChg>
      <pc:sldChg chg="modSp add mod">
        <pc:chgData name="Fran Andrew" userId="81ba902f-9501-4b93-9a14-e8fbcf959cb3" providerId="ADAL" clId="{45377770-D8CE-46CA-BF07-25D4D3D1A242}" dt="2025-07-01T12:49:49.657" v="879" actId="27636"/>
        <pc:sldMkLst>
          <pc:docMk/>
          <pc:sldMk cId="2335260553" sldId="12881"/>
        </pc:sldMkLst>
        <pc:spChg chg="mod">
          <ac:chgData name="Fran Andrew" userId="81ba902f-9501-4b93-9a14-e8fbcf959cb3" providerId="ADAL" clId="{45377770-D8CE-46CA-BF07-25D4D3D1A242}" dt="2025-07-01T12:49:36.375" v="874" actId="1076"/>
          <ac:spMkLst>
            <pc:docMk/>
            <pc:sldMk cId="2335260553" sldId="12881"/>
            <ac:spMk id="2" creationId="{CBF47AB4-D85F-A68E-219C-999872AEFC5C}"/>
          </ac:spMkLst>
        </pc:spChg>
        <pc:spChg chg="mod">
          <ac:chgData name="Fran Andrew" userId="81ba902f-9501-4b93-9a14-e8fbcf959cb3" providerId="ADAL" clId="{45377770-D8CE-46CA-BF07-25D4D3D1A242}" dt="2025-07-01T12:49:49.657" v="879" actId="27636"/>
          <ac:spMkLst>
            <pc:docMk/>
            <pc:sldMk cId="2335260553" sldId="12881"/>
            <ac:spMk id="3" creationId="{416E6893-B54F-8203-75F3-4DD1417BA9B9}"/>
          </ac:spMkLst>
        </pc:spChg>
        <pc:picChg chg="mod">
          <ac:chgData name="Fran Andrew" userId="81ba902f-9501-4b93-9a14-e8fbcf959cb3" providerId="ADAL" clId="{45377770-D8CE-46CA-BF07-25D4D3D1A242}" dt="2025-07-01T12:49:39.297" v="875" actId="1076"/>
          <ac:picMkLst>
            <pc:docMk/>
            <pc:sldMk cId="2335260553" sldId="12881"/>
            <ac:picMk id="4" creationId="{0FF50336-C8FE-B3AE-69C9-177017579C61}"/>
          </ac:picMkLst>
        </pc:picChg>
      </pc:sldChg>
      <pc:sldChg chg="modSp add mod">
        <pc:chgData name="Fran Andrew" userId="81ba902f-9501-4b93-9a14-e8fbcf959cb3" providerId="ADAL" clId="{45377770-D8CE-46CA-BF07-25D4D3D1A242}" dt="2025-07-01T12:53:36.082" v="967" actId="1076"/>
        <pc:sldMkLst>
          <pc:docMk/>
          <pc:sldMk cId="4156247337" sldId="12882"/>
        </pc:sldMkLst>
        <pc:spChg chg="mod">
          <ac:chgData name="Fran Andrew" userId="81ba902f-9501-4b93-9a14-e8fbcf959cb3" providerId="ADAL" clId="{45377770-D8CE-46CA-BF07-25D4D3D1A242}" dt="2025-07-01T12:53:29.630" v="966" actId="27636"/>
          <ac:spMkLst>
            <pc:docMk/>
            <pc:sldMk cId="4156247337" sldId="12882"/>
            <ac:spMk id="3" creationId="{E2A104E5-E7E0-16C6-FD87-B14A74731395}"/>
          </ac:spMkLst>
        </pc:spChg>
        <pc:picChg chg="mod">
          <ac:chgData name="Fran Andrew" userId="81ba902f-9501-4b93-9a14-e8fbcf959cb3" providerId="ADAL" clId="{45377770-D8CE-46CA-BF07-25D4D3D1A242}" dt="2025-07-01T12:53:36.082" v="967" actId="1076"/>
          <ac:picMkLst>
            <pc:docMk/>
            <pc:sldMk cId="4156247337" sldId="12882"/>
            <ac:picMk id="4" creationId="{B6552F36-5621-F602-98AE-4ED4806BD18B}"/>
          </ac:picMkLst>
        </pc:picChg>
      </pc:sldChg>
      <pc:sldChg chg="modSp add mod">
        <pc:chgData name="Fran Andrew" userId="81ba902f-9501-4b93-9a14-e8fbcf959cb3" providerId="ADAL" clId="{45377770-D8CE-46CA-BF07-25D4D3D1A242}" dt="2025-07-01T12:54:52.504" v="1008" actId="1076"/>
        <pc:sldMkLst>
          <pc:docMk/>
          <pc:sldMk cId="4228123716" sldId="12883"/>
        </pc:sldMkLst>
        <pc:spChg chg="mod">
          <ac:chgData name="Fran Andrew" userId="81ba902f-9501-4b93-9a14-e8fbcf959cb3" providerId="ADAL" clId="{45377770-D8CE-46CA-BF07-25D4D3D1A242}" dt="2025-07-01T12:54:49.302" v="1007" actId="27636"/>
          <ac:spMkLst>
            <pc:docMk/>
            <pc:sldMk cId="4228123716" sldId="12883"/>
            <ac:spMk id="3" creationId="{63140763-F3F0-0CF1-3F40-F00E9CA03539}"/>
          </ac:spMkLst>
        </pc:spChg>
        <pc:picChg chg="mod">
          <ac:chgData name="Fran Andrew" userId="81ba902f-9501-4b93-9a14-e8fbcf959cb3" providerId="ADAL" clId="{45377770-D8CE-46CA-BF07-25D4D3D1A242}" dt="2025-07-01T12:54:52.504" v="1008" actId="1076"/>
          <ac:picMkLst>
            <pc:docMk/>
            <pc:sldMk cId="4228123716" sldId="12883"/>
            <ac:picMk id="4" creationId="{B8C5D18F-BBC6-BC9E-730F-BA40F2FA62F8}"/>
          </ac:picMkLst>
        </pc:picChg>
      </pc:sldChg>
      <pc:sldChg chg="addSp delSp modSp add mod">
        <pc:chgData name="Fran Andrew" userId="81ba902f-9501-4b93-9a14-e8fbcf959cb3" providerId="ADAL" clId="{45377770-D8CE-46CA-BF07-25D4D3D1A242}" dt="2025-07-04T13:37:50" v="1379" actId="1076"/>
        <pc:sldMkLst>
          <pc:docMk/>
          <pc:sldMk cId="2621265076" sldId="12884"/>
        </pc:sldMkLst>
        <pc:spChg chg="add mod">
          <ac:chgData name="Fran Andrew" userId="81ba902f-9501-4b93-9a14-e8fbcf959cb3" providerId="ADAL" clId="{45377770-D8CE-46CA-BF07-25D4D3D1A242}" dt="2025-07-04T13:34:53.490" v="1212" actId="20577"/>
          <ac:spMkLst>
            <pc:docMk/>
            <pc:sldMk cId="2621265076" sldId="12884"/>
            <ac:spMk id="8" creationId="{6B820395-5789-0587-4E2B-7A163CE6E559}"/>
          </ac:spMkLst>
        </pc:spChg>
        <pc:spChg chg="add mod">
          <ac:chgData name="Fran Andrew" userId="81ba902f-9501-4b93-9a14-e8fbcf959cb3" providerId="ADAL" clId="{45377770-D8CE-46CA-BF07-25D4D3D1A242}" dt="2025-07-04T13:37:09.109" v="1371" actId="27636"/>
          <ac:spMkLst>
            <pc:docMk/>
            <pc:sldMk cId="2621265076" sldId="12884"/>
            <ac:spMk id="9" creationId="{640F1568-1159-3576-7BF7-D76FB8C86897}"/>
          </ac:spMkLst>
        </pc:spChg>
        <pc:spChg chg="add mod">
          <ac:chgData name="Fran Andrew" userId="81ba902f-9501-4b93-9a14-e8fbcf959cb3" providerId="ADAL" clId="{45377770-D8CE-46CA-BF07-25D4D3D1A242}" dt="2025-07-04T13:37:50" v="1379" actId="1076"/>
          <ac:spMkLst>
            <pc:docMk/>
            <pc:sldMk cId="2621265076" sldId="12884"/>
            <ac:spMk id="13" creationId="{4CB20BD0-2E64-BF6C-EA53-8F50877F0CBB}"/>
          </ac:spMkLst>
        </pc:spChg>
        <pc:picChg chg="add mod">
          <ac:chgData name="Fran Andrew" userId="81ba902f-9501-4b93-9a14-e8fbcf959cb3" providerId="ADAL" clId="{45377770-D8CE-46CA-BF07-25D4D3D1A242}" dt="2025-07-04T13:37:16.857" v="1374" actId="1076"/>
          <ac:picMkLst>
            <pc:docMk/>
            <pc:sldMk cId="2621265076" sldId="12884"/>
            <ac:picMk id="11" creationId="{5CD0EAF7-1895-8493-8851-190111D18ACA}"/>
          </ac:picMkLst>
        </pc:picChg>
      </pc:sldChg>
      <pc:sldChg chg="addSp delSp modSp add mod">
        <pc:chgData name="Fran Andrew" userId="81ba902f-9501-4b93-9a14-e8fbcf959cb3" providerId="ADAL" clId="{45377770-D8CE-46CA-BF07-25D4D3D1A242}" dt="2025-07-04T13:39:55.040" v="1402" actId="1076"/>
        <pc:sldMkLst>
          <pc:docMk/>
          <pc:sldMk cId="2100166887" sldId="12885"/>
        </pc:sldMkLst>
        <pc:spChg chg="add mod">
          <ac:chgData name="Fran Andrew" userId="81ba902f-9501-4b93-9a14-e8fbcf959cb3" providerId="ADAL" clId="{45377770-D8CE-46CA-BF07-25D4D3D1A242}" dt="2025-07-04T13:39:55.040" v="1402" actId="1076"/>
          <ac:spMkLst>
            <pc:docMk/>
            <pc:sldMk cId="2100166887" sldId="12885"/>
            <ac:spMk id="5" creationId="{D4B684AE-2DF2-4DC4-5DF8-BE933440C7AE}"/>
          </ac:spMkLst>
        </pc:spChg>
        <pc:spChg chg="mod">
          <ac:chgData name="Fran Andrew" userId="81ba902f-9501-4b93-9a14-e8fbcf959cb3" providerId="ADAL" clId="{45377770-D8CE-46CA-BF07-25D4D3D1A242}" dt="2025-07-04T13:38:59.982" v="1388" actId="20577"/>
          <ac:spMkLst>
            <pc:docMk/>
            <pc:sldMk cId="2100166887" sldId="12885"/>
            <ac:spMk id="9" creationId="{B23161F7-5916-6652-CF49-5533CF3545F1}"/>
          </ac:spMkLst>
        </pc:spChg>
        <pc:picChg chg="add mod">
          <ac:chgData name="Fran Andrew" userId="81ba902f-9501-4b93-9a14-e8fbcf959cb3" providerId="ADAL" clId="{45377770-D8CE-46CA-BF07-25D4D3D1A242}" dt="2025-07-04T13:39:36.758" v="1397" actId="1076"/>
          <ac:picMkLst>
            <pc:docMk/>
            <pc:sldMk cId="2100166887" sldId="12885"/>
            <ac:picMk id="3" creationId="{473AE267-7467-65FC-226A-CC82349C0B36}"/>
          </ac:picMkLst>
        </pc:picChg>
      </pc:sldChg>
      <pc:sldChg chg="addSp delSp modSp add mod">
        <pc:chgData name="Fran Andrew" userId="81ba902f-9501-4b93-9a14-e8fbcf959cb3" providerId="ADAL" clId="{45377770-D8CE-46CA-BF07-25D4D3D1A242}" dt="2025-07-04T13:46:13.528" v="1427" actId="1076"/>
        <pc:sldMkLst>
          <pc:docMk/>
          <pc:sldMk cId="92700285" sldId="12886"/>
        </pc:sldMkLst>
        <pc:spChg chg="mod">
          <ac:chgData name="Fran Andrew" userId="81ba902f-9501-4b93-9a14-e8fbcf959cb3" providerId="ADAL" clId="{45377770-D8CE-46CA-BF07-25D4D3D1A242}" dt="2025-07-04T13:40:33.566" v="1413" actId="20577"/>
          <ac:spMkLst>
            <pc:docMk/>
            <pc:sldMk cId="92700285" sldId="12886"/>
            <ac:spMk id="9" creationId="{58269873-57B3-7795-E035-68A185D6F084}"/>
          </ac:spMkLst>
        </pc:spChg>
        <pc:spChg chg="add mod">
          <ac:chgData name="Fran Andrew" userId="81ba902f-9501-4b93-9a14-e8fbcf959cb3" providerId="ADAL" clId="{45377770-D8CE-46CA-BF07-25D4D3D1A242}" dt="2025-07-04T13:46:13.528" v="1427" actId="1076"/>
          <ac:spMkLst>
            <pc:docMk/>
            <pc:sldMk cId="92700285" sldId="12886"/>
            <ac:spMk id="11" creationId="{093D9E20-E88F-A7F1-F573-C8DA4E45D82A}"/>
          </ac:spMkLst>
        </pc:spChg>
        <pc:picChg chg="add mod">
          <ac:chgData name="Fran Andrew" userId="81ba902f-9501-4b93-9a14-e8fbcf959cb3" providerId="ADAL" clId="{45377770-D8CE-46CA-BF07-25D4D3D1A242}" dt="2025-07-04T13:45:55.822" v="1422" actId="1076"/>
          <ac:picMkLst>
            <pc:docMk/>
            <pc:sldMk cId="92700285" sldId="12886"/>
            <ac:picMk id="7" creationId="{50D78AD7-85EF-33E0-CC81-AD69C1F2208A}"/>
          </ac:picMkLst>
        </pc:picChg>
      </pc:sldChg>
      <pc:sldMasterChg chg="del delSldLayout">
        <pc:chgData name="Fran Andrew" userId="81ba902f-9501-4b93-9a14-e8fbcf959cb3" providerId="ADAL" clId="{45377770-D8CE-46CA-BF07-25D4D3D1A242}" dt="2025-07-01T11:32:44.301" v="575" actId="47"/>
        <pc:sldMasterMkLst>
          <pc:docMk/>
          <pc:sldMasterMk cId="821203280" sldId="2147483648"/>
        </pc:sldMasterMkLst>
        <pc:sldLayoutChg chg="del">
          <pc:chgData name="Fran Andrew" userId="81ba902f-9501-4b93-9a14-e8fbcf959cb3" providerId="ADAL" clId="{45377770-D8CE-46CA-BF07-25D4D3D1A242}" dt="2025-07-01T11:32:44.301" v="575" actId="47"/>
          <pc:sldLayoutMkLst>
            <pc:docMk/>
            <pc:sldMasterMk cId="821203280" sldId="2147483648"/>
            <pc:sldLayoutMk cId="1783377075" sldId="2147483649"/>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3767312761" sldId="2147483650"/>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3432846664" sldId="2147483652"/>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2497905703" sldId="2147483654"/>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3385421858" sldId="2147483655"/>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3228481922" sldId="2147483656"/>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2773208541" sldId="2147483657"/>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506336542" sldId="2147483658"/>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2405767297" sldId="2147483659"/>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3212659448" sldId="2147483660"/>
          </pc:sldLayoutMkLst>
        </pc:sldLayoutChg>
        <pc:sldLayoutChg chg="del">
          <pc:chgData name="Fran Andrew" userId="81ba902f-9501-4b93-9a14-e8fbcf959cb3" providerId="ADAL" clId="{45377770-D8CE-46CA-BF07-25D4D3D1A242}" dt="2025-07-01T11:32:44.301" v="575" actId="47"/>
          <pc:sldLayoutMkLst>
            <pc:docMk/>
            <pc:sldMasterMk cId="821203280" sldId="2147483648"/>
            <pc:sldLayoutMk cId="3658751881" sldId="2147483661"/>
          </pc:sldLayoutMkLst>
        </pc:sldLayoutChg>
      </pc:sldMasterChg>
      <pc:sldMasterChg chg="del delSldLayout">
        <pc:chgData name="Fran Andrew" userId="81ba902f-9501-4b93-9a14-e8fbcf959cb3" providerId="ADAL" clId="{45377770-D8CE-46CA-BF07-25D4D3D1A242}" dt="2025-07-01T11:33:00.379" v="578" actId="47"/>
        <pc:sldMasterMkLst>
          <pc:docMk/>
          <pc:sldMasterMk cId="674907380" sldId="2147483679"/>
        </pc:sldMasterMkLst>
        <pc:sldLayoutChg chg="del">
          <pc:chgData name="Fran Andrew" userId="81ba902f-9501-4b93-9a14-e8fbcf959cb3" providerId="ADAL" clId="{45377770-D8CE-46CA-BF07-25D4D3D1A242}" dt="2025-07-01T11:33:00.379" v="578" actId="47"/>
          <pc:sldLayoutMkLst>
            <pc:docMk/>
            <pc:sldMasterMk cId="674907380" sldId="2147483679"/>
            <pc:sldLayoutMk cId="1024309877" sldId="2147483680"/>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791618977" sldId="2147483681"/>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2098700740" sldId="2147483682"/>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3301278982" sldId="2147483683"/>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1753841946" sldId="2147483684"/>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4097966156" sldId="2147483685"/>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1295875635" sldId="2147483686"/>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3044628037" sldId="2147483687"/>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2581471252" sldId="2147483688"/>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3877815533" sldId="2147483689"/>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3957782954" sldId="2147483690"/>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1543108397" sldId="2147483691"/>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1071909341" sldId="2147483692"/>
          </pc:sldLayoutMkLst>
        </pc:sldLayoutChg>
        <pc:sldLayoutChg chg="del">
          <pc:chgData name="Fran Andrew" userId="81ba902f-9501-4b93-9a14-e8fbcf959cb3" providerId="ADAL" clId="{45377770-D8CE-46CA-BF07-25D4D3D1A242}" dt="2025-07-01T11:33:00.379" v="578" actId="47"/>
          <pc:sldLayoutMkLst>
            <pc:docMk/>
            <pc:sldMasterMk cId="674907380" sldId="2147483679"/>
            <pc:sldLayoutMk cId="3167978642" sldId="2147483693"/>
          </pc:sldLayoutMkLst>
        </pc:sldLayoutChg>
      </pc:sldMasterChg>
      <pc:sldMasterChg chg="del delSldLayout">
        <pc:chgData name="Fran Andrew" userId="81ba902f-9501-4b93-9a14-e8fbcf959cb3" providerId="ADAL" clId="{45377770-D8CE-46CA-BF07-25D4D3D1A242}" dt="2025-07-01T11:32:25.440" v="573" actId="47"/>
        <pc:sldMasterMkLst>
          <pc:docMk/>
          <pc:sldMasterMk cId="1934018814" sldId="2147483706"/>
        </pc:sldMasterMkLst>
        <pc:sldLayoutChg chg="del">
          <pc:chgData name="Fran Andrew" userId="81ba902f-9501-4b93-9a14-e8fbcf959cb3" providerId="ADAL" clId="{45377770-D8CE-46CA-BF07-25D4D3D1A242}" dt="2025-07-01T11:32:25.440" v="573" actId="47"/>
          <pc:sldLayoutMkLst>
            <pc:docMk/>
            <pc:sldMasterMk cId="1934018814" sldId="2147483706"/>
            <pc:sldLayoutMk cId="1508893122" sldId="2147483707"/>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2663654456" sldId="2147483708"/>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2606226893" sldId="2147483709"/>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4140289992" sldId="2147483710"/>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1757487753" sldId="2147483711"/>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4169087784" sldId="2147483712"/>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2921957301" sldId="2147483713"/>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1001066349" sldId="2147483714"/>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171213057" sldId="2147483715"/>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1637491562" sldId="2147483716"/>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649189415" sldId="2147483717"/>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919234405" sldId="2147483718"/>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553802469" sldId="2147483719"/>
          </pc:sldLayoutMkLst>
        </pc:sldLayoutChg>
        <pc:sldLayoutChg chg="del">
          <pc:chgData name="Fran Andrew" userId="81ba902f-9501-4b93-9a14-e8fbcf959cb3" providerId="ADAL" clId="{45377770-D8CE-46CA-BF07-25D4D3D1A242}" dt="2025-07-01T11:32:25.440" v="573" actId="47"/>
          <pc:sldLayoutMkLst>
            <pc:docMk/>
            <pc:sldMasterMk cId="1934018814" sldId="2147483706"/>
            <pc:sldLayoutMk cId="1704422373" sldId="2147483720"/>
          </pc:sldLayoutMkLst>
        </pc:sldLayoutChg>
      </pc:sldMasterChg>
      <pc:sldMasterChg chg="del delSldLayout">
        <pc:chgData name="Fran Andrew" userId="81ba902f-9501-4b93-9a14-e8fbcf959cb3" providerId="ADAL" clId="{45377770-D8CE-46CA-BF07-25D4D3D1A242}" dt="2025-07-01T11:32:25.440" v="573" actId="47"/>
        <pc:sldMasterMkLst>
          <pc:docMk/>
          <pc:sldMasterMk cId="1494813803" sldId="2147483721"/>
        </pc:sldMasterMkLst>
        <pc:sldLayoutChg chg="del">
          <pc:chgData name="Fran Andrew" userId="81ba902f-9501-4b93-9a14-e8fbcf959cb3" providerId="ADAL" clId="{45377770-D8CE-46CA-BF07-25D4D3D1A242}" dt="2025-07-01T11:32:25.440" v="573" actId="47"/>
          <pc:sldLayoutMkLst>
            <pc:docMk/>
            <pc:sldMasterMk cId="1494813803" sldId="2147483721"/>
            <pc:sldLayoutMk cId="178682703" sldId="2147483722"/>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3027927839" sldId="2147483723"/>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1508401397" sldId="2147483724"/>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3703396952" sldId="2147483725"/>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1270829065" sldId="2147483726"/>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919618571" sldId="2147483727"/>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1509543171" sldId="2147483728"/>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1258330624" sldId="2147483729"/>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1096395030" sldId="2147483730"/>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871729804" sldId="2147483731"/>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1058482611" sldId="2147483732"/>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3259434579" sldId="2147483733"/>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2850653702" sldId="2147483734"/>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508851919" sldId="2147483735"/>
          </pc:sldLayoutMkLst>
        </pc:sldLayoutChg>
        <pc:sldLayoutChg chg="del">
          <pc:chgData name="Fran Andrew" userId="81ba902f-9501-4b93-9a14-e8fbcf959cb3" providerId="ADAL" clId="{45377770-D8CE-46CA-BF07-25D4D3D1A242}" dt="2025-07-01T11:32:25.440" v="573" actId="47"/>
          <pc:sldLayoutMkLst>
            <pc:docMk/>
            <pc:sldMasterMk cId="1494813803" sldId="2147483721"/>
            <pc:sldLayoutMk cId="4262061291" sldId="2147483736"/>
          </pc:sldLayoutMkLst>
        </pc:sldLayoutChg>
      </pc:sldMasterChg>
    </pc:docChg>
  </pc:docChgLst>
  <pc:docChgLst>
    <pc:chgData name="Caitlin Cockcroft" userId="S::caitlin.cockcroft@rcpsych.ac.uk::b099bf04-34a4-4b21-abdb-cc3db3f37d08" providerId="AD" clId="Web-{B3478E05-5BB0-CF45-823E-8051C0D5F88F}"/>
    <pc:docChg chg="delSld modSld">
      <pc:chgData name="Caitlin Cockcroft" userId="S::caitlin.cockcroft@rcpsych.ac.uk::b099bf04-34a4-4b21-abdb-cc3db3f37d08" providerId="AD" clId="Web-{B3478E05-5BB0-CF45-823E-8051C0D5F88F}" dt="2024-12-05T10:39:23.038" v="391" actId="20577"/>
      <pc:docMkLst>
        <pc:docMk/>
      </pc:docMkLst>
      <pc:sldChg chg="addSp modSp">
        <pc:chgData name="Caitlin Cockcroft" userId="S::caitlin.cockcroft@rcpsych.ac.uk::b099bf04-34a4-4b21-abdb-cc3db3f37d08" providerId="AD" clId="Web-{B3478E05-5BB0-CF45-823E-8051C0D5F88F}" dt="2024-12-05T10:29:08.758" v="87" actId="20577"/>
        <pc:sldMkLst>
          <pc:docMk/>
          <pc:sldMk cId="881416528" sldId="258"/>
        </pc:sldMkLst>
      </pc:sldChg>
      <pc:sldChg chg="modSp">
        <pc:chgData name="Caitlin Cockcroft" userId="S::caitlin.cockcroft@rcpsych.ac.uk::b099bf04-34a4-4b21-abdb-cc3db3f37d08" providerId="AD" clId="Web-{B3478E05-5BB0-CF45-823E-8051C0D5F88F}" dt="2024-12-05T10:37:58.489" v="387" actId="20577"/>
        <pc:sldMkLst>
          <pc:docMk/>
          <pc:sldMk cId="3600870319" sldId="352"/>
        </pc:sldMkLst>
      </pc:sldChg>
      <pc:sldChg chg="modSp">
        <pc:chgData name="Caitlin Cockcroft" userId="S::caitlin.cockcroft@rcpsych.ac.uk::b099bf04-34a4-4b21-abdb-cc3db3f37d08" providerId="AD" clId="Web-{B3478E05-5BB0-CF45-823E-8051C0D5F88F}" dt="2024-12-05T10:30:55.854" v="199" actId="20577"/>
        <pc:sldMkLst>
          <pc:docMk/>
          <pc:sldMk cId="2719714449" sldId="360"/>
        </pc:sldMkLst>
      </pc:sldChg>
      <pc:sldChg chg="del">
        <pc:chgData name="Caitlin Cockcroft" userId="S::caitlin.cockcroft@rcpsych.ac.uk::b099bf04-34a4-4b21-abdb-cc3db3f37d08" providerId="AD" clId="Web-{B3478E05-5BB0-CF45-823E-8051C0D5F88F}" dt="2024-12-05T10:31:00.948" v="200"/>
        <pc:sldMkLst>
          <pc:docMk/>
          <pc:sldMk cId="3372202862" sldId="361"/>
        </pc:sldMkLst>
      </pc:sldChg>
      <pc:sldChg chg="modSp">
        <pc:chgData name="Caitlin Cockcroft" userId="S::caitlin.cockcroft@rcpsych.ac.uk::b099bf04-34a4-4b21-abdb-cc3db3f37d08" providerId="AD" clId="Web-{B3478E05-5BB0-CF45-823E-8051C0D5F88F}" dt="2024-12-05T10:32:58.560" v="343" actId="20577"/>
        <pc:sldMkLst>
          <pc:docMk/>
          <pc:sldMk cId="3772080917" sldId="363"/>
        </pc:sldMkLst>
      </pc:sldChg>
      <pc:sldChg chg="modSp">
        <pc:chgData name="Caitlin Cockcroft" userId="S::caitlin.cockcroft@rcpsych.ac.uk::b099bf04-34a4-4b21-abdb-cc3db3f37d08" providerId="AD" clId="Web-{B3478E05-5BB0-CF45-823E-8051C0D5F88F}" dt="2024-12-05T10:39:23.038" v="391" actId="20577"/>
        <pc:sldMkLst>
          <pc:docMk/>
          <pc:sldMk cId="160584646" sldId="364"/>
        </pc:sldMkLst>
      </pc:sldChg>
      <pc:sldChg chg="addSp delSp modSp">
        <pc:chgData name="Caitlin Cockcroft" userId="S::caitlin.cockcroft@rcpsych.ac.uk::b099bf04-34a4-4b21-abdb-cc3db3f37d08" providerId="AD" clId="Web-{B3478E05-5BB0-CF45-823E-8051C0D5F88F}" dt="2024-12-05T09:18:38.722" v="7"/>
        <pc:sldMkLst>
          <pc:docMk/>
          <pc:sldMk cId="1280572562" sldId="366"/>
        </pc:sldMkLst>
      </pc:sldChg>
      <pc:sldChg chg="del">
        <pc:chgData name="Caitlin Cockcroft" userId="S::caitlin.cockcroft@rcpsych.ac.uk::b099bf04-34a4-4b21-abdb-cc3db3f37d08" providerId="AD" clId="Web-{B3478E05-5BB0-CF45-823E-8051C0D5F88F}" dt="2024-12-05T10:29:31.665" v="88"/>
        <pc:sldMkLst>
          <pc:docMk/>
          <pc:sldMk cId="3851295978" sldId="367"/>
        </pc:sldMkLst>
      </pc:sldChg>
      <pc:sldChg chg="del">
        <pc:chgData name="Caitlin Cockcroft" userId="S::caitlin.cockcroft@rcpsych.ac.uk::b099bf04-34a4-4b21-abdb-cc3db3f37d08" providerId="AD" clId="Web-{B3478E05-5BB0-CF45-823E-8051C0D5F88F}" dt="2024-12-05T10:27:38.022" v="15"/>
        <pc:sldMkLst>
          <pc:docMk/>
          <pc:sldMk cId="1599767407" sldId="368"/>
        </pc:sldMkLst>
      </pc:sldChg>
      <pc:sldChg chg="del">
        <pc:chgData name="Caitlin Cockcroft" userId="S::caitlin.cockcroft@rcpsych.ac.uk::b099bf04-34a4-4b21-abdb-cc3db3f37d08" providerId="AD" clId="Web-{B3478E05-5BB0-CF45-823E-8051C0D5F88F}" dt="2024-12-05T10:31:02.323" v="201"/>
        <pc:sldMkLst>
          <pc:docMk/>
          <pc:sldMk cId="3085749641" sldId="370"/>
        </pc:sldMkLst>
      </pc:sldChg>
      <pc:sldChg chg="del">
        <pc:chgData name="Caitlin Cockcroft" userId="S::caitlin.cockcroft@rcpsych.ac.uk::b099bf04-34a4-4b21-abdb-cc3db3f37d08" providerId="AD" clId="Web-{B3478E05-5BB0-CF45-823E-8051C0D5F88F}" dt="2024-12-05T10:27:24.599" v="14"/>
        <pc:sldMkLst>
          <pc:docMk/>
          <pc:sldMk cId="2514825536" sldId="1404"/>
        </pc:sldMkLst>
      </pc:sldChg>
      <pc:sldChg chg="modSp">
        <pc:chgData name="Caitlin Cockcroft" userId="S::caitlin.cockcroft@rcpsych.ac.uk::b099bf04-34a4-4b21-abdb-cc3db3f37d08" providerId="AD" clId="Web-{B3478E05-5BB0-CF45-823E-8051C0D5F88F}" dt="2024-12-05T10:31:15.011" v="204" actId="20577"/>
        <pc:sldMkLst>
          <pc:docMk/>
          <pc:sldMk cId="1878670581" sldId="1405"/>
        </pc:sldMkLst>
      </pc:sldChg>
      <pc:sldChg chg="del">
        <pc:chgData name="Caitlin Cockcroft" userId="S::caitlin.cockcroft@rcpsych.ac.uk::b099bf04-34a4-4b21-abdb-cc3db3f37d08" providerId="AD" clId="Web-{B3478E05-5BB0-CF45-823E-8051C0D5F88F}" dt="2024-12-05T10:31:03.433" v="202"/>
        <pc:sldMkLst>
          <pc:docMk/>
          <pc:sldMk cId="3349860348" sldId="1406"/>
        </pc:sldMkLst>
      </pc:sldChg>
      <pc:sldChg chg="del">
        <pc:chgData name="Caitlin Cockcroft" userId="S::caitlin.cockcroft@rcpsych.ac.uk::b099bf04-34a4-4b21-abdb-cc3db3f37d08" providerId="AD" clId="Web-{B3478E05-5BB0-CF45-823E-8051C0D5F88F}" dt="2024-12-05T10:31:18.730" v="205"/>
        <pc:sldMkLst>
          <pc:docMk/>
          <pc:sldMk cId="1412273645" sldId="1407"/>
        </pc:sldMkLst>
      </pc:sldChg>
    </pc:docChg>
  </pc:docChgLst>
  <pc:docChgLst>
    <pc:chgData name="Matthew Milarski" userId="b7bfbbdc-fc59-4f95-ab24-ba8a8d7b1b2f" providerId="ADAL" clId="{460C10AD-9346-444D-9EE7-B09A8BFC86B2}"/>
    <pc:docChg chg="custSel addSld delSld modSld">
      <pc:chgData name="Matthew Milarski" userId="b7bfbbdc-fc59-4f95-ab24-ba8a8d7b1b2f" providerId="ADAL" clId="{460C10AD-9346-444D-9EE7-B09A8BFC86B2}" dt="2025-06-30T11:55:32.088" v="100" actId="27636"/>
      <pc:docMkLst>
        <pc:docMk/>
      </pc:docMkLst>
      <pc:sldChg chg="modSp mod">
        <pc:chgData name="Matthew Milarski" userId="b7bfbbdc-fc59-4f95-ab24-ba8a8d7b1b2f" providerId="ADAL" clId="{460C10AD-9346-444D-9EE7-B09A8BFC86B2}" dt="2025-06-30T09:14:20.935" v="96" actId="1076"/>
        <pc:sldMkLst>
          <pc:docMk/>
          <pc:sldMk cId="2143539677" sldId="256"/>
        </pc:sldMkLst>
        <pc:spChg chg="mod">
          <ac:chgData name="Matthew Milarski" userId="b7bfbbdc-fc59-4f95-ab24-ba8a8d7b1b2f" providerId="ADAL" clId="{460C10AD-9346-444D-9EE7-B09A8BFC86B2}" dt="2025-06-30T09:14:20.935" v="96" actId="1076"/>
          <ac:spMkLst>
            <pc:docMk/>
            <pc:sldMk cId="2143539677" sldId="256"/>
            <ac:spMk id="2" creationId="{4C58A6ED-6650-AC7E-3FA8-969142DACB20}"/>
          </ac:spMkLst>
        </pc:spChg>
      </pc:sldChg>
      <pc:sldChg chg="add">
        <pc:chgData name="Matthew Milarski" userId="b7bfbbdc-fc59-4f95-ab24-ba8a8d7b1b2f" providerId="ADAL" clId="{460C10AD-9346-444D-9EE7-B09A8BFC86B2}" dt="2025-06-30T09:17:10.417" v="98"/>
        <pc:sldMkLst>
          <pc:docMk/>
          <pc:sldMk cId="1406639764" sldId="260"/>
        </pc:sldMkLst>
      </pc:sldChg>
      <pc:sldChg chg="add">
        <pc:chgData name="Matthew Milarski" userId="b7bfbbdc-fc59-4f95-ab24-ba8a8d7b1b2f" providerId="ADAL" clId="{460C10AD-9346-444D-9EE7-B09A8BFC86B2}" dt="2025-06-30T09:17:10.417" v="98"/>
        <pc:sldMkLst>
          <pc:docMk/>
          <pc:sldMk cId="2388656070" sldId="263"/>
        </pc:sldMkLst>
      </pc:sldChg>
      <pc:sldChg chg="add">
        <pc:chgData name="Matthew Milarski" userId="b7bfbbdc-fc59-4f95-ab24-ba8a8d7b1b2f" providerId="ADAL" clId="{460C10AD-9346-444D-9EE7-B09A8BFC86B2}" dt="2025-06-30T09:17:10.417" v="98"/>
        <pc:sldMkLst>
          <pc:docMk/>
          <pc:sldMk cId="3928742860" sldId="264"/>
        </pc:sldMkLst>
      </pc:sldChg>
      <pc:sldChg chg="add">
        <pc:chgData name="Matthew Milarski" userId="b7bfbbdc-fc59-4f95-ab24-ba8a8d7b1b2f" providerId="ADAL" clId="{460C10AD-9346-444D-9EE7-B09A8BFC86B2}" dt="2025-06-30T09:17:10.417" v="98"/>
        <pc:sldMkLst>
          <pc:docMk/>
          <pc:sldMk cId="2732694749" sldId="273"/>
        </pc:sldMkLst>
      </pc:sldChg>
      <pc:sldChg chg="add">
        <pc:chgData name="Matthew Milarski" userId="b7bfbbdc-fc59-4f95-ab24-ba8a8d7b1b2f" providerId="ADAL" clId="{460C10AD-9346-444D-9EE7-B09A8BFC86B2}" dt="2025-06-30T09:17:10.417" v="98"/>
        <pc:sldMkLst>
          <pc:docMk/>
          <pc:sldMk cId="2011091462" sldId="274"/>
        </pc:sldMkLst>
      </pc:sldChg>
      <pc:sldChg chg="add">
        <pc:chgData name="Matthew Milarski" userId="b7bfbbdc-fc59-4f95-ab24-ba8a8d7b1b2f" providerId="ADAL" clId="{460C10AD-9346-444D-9EE7-B09A8BFC86B2}" dt="2025-06-30T09:17:10.417" v="98"/>
        <pc:sldMkLst>
          <pc:docMk/>
          <pc:sldMk cId="774107654" sldId="275"/>
        </pc:sldMkLst>
      </pc:sldChg>
      <pc:sldChg chg="add">
        <pc:chgData name="Matthew Milarski" userId="b7bfbbdc-fc59-4f95-ab24-ba8a8d7b1b2f" providerId="ADAL" clId="{460C10AD-9346-444D-9EE7-B09A8BFC86B2}" dt="2025-06-30T09:17:10.417" v="98"/>
        <pc:sldMkLst>
          <pc:docMk/>
          <pc:sldMk cId="3729446475" sldId="276"/>
        </pc:sldMkLst>
      </pc:sldChg>
      <pc:sldChg chg="add">
        <pc:chgData name="Matthew Milarski" userId="b7bfbbdc-fc59-4f95-ab24-ba8a8d7b1b2f" providerId="ADAL" clId="{460C10AD-9346-444D-9EE7-B09A8BFC86B2}" dt="2025-06-30T09:17:10.417" v="98"/>
        <pc:sldMkLst>
          <pc:docMk/>
          <pc:sldMk cId="1412355956" sldId="277"/>
        </pc:sldMkLst>
      </pc:sldChg>
      <pc:sldChg chg="add">
        <pc:chgData name="Matthew Milarski" userId="b7bfbbdc-fc59-4f95-ab24-ba8a8d7b1b2f" providerId="ADAL" clId="{460C10AD-9346-444D-9EE7-B09A8BFC86B2}" dt="2025-06-30T09:17:10.417" v="98"/>
        <pc:sldMkLst>
          <pc:docMk/>
          <pc:sldMk cId="917693334" sldId="281"/>
        </pc:sldMkLst>
      </pc:sldChg>
      <pc:sldChg chg="add">
        <pc:chgData name="Matthew Milarski" userId="b7bfbbdc-fc59-4f95-ab24-ba8a8d7b1b2f" providerId="ADAL" clId="{460C10AD-9346-444D-9EE7-B09A8BFC86B2}" dt="2025-06-30T09:17:10.417" v="98"/>
        <pc:sldMkLst>
          <pc:docMk/>
          <pc:sldMk cId="1153567775" sldId="282"/>
        </pc:sldMkLst>
      </pc:sldChg>
      <pc:sldChg chg="add">
        <pc:chgData name="Matthew Milarski" userId="b7bfbbdc-fc59-4f95-ab24-ba8a8d7b1b2f" providerId="ADAL" clId="{460C10AD-9346-444D-9EE7-B09A8BFC86B2}" dt="2025-06-30T09:17:10.417" v="98"/>
        <pc:sldMkLst>
          <pc:docMk/>
          <pc:sldMk cId="3172992679" sldId="285"/>
        </pc:sldMkLst>
      </pc:sldChg>
      <pc:sldChg chg="add">
        <pc:chgData name="Matthew Milarski" userId="b7bfbbdc-fc59-4f95-ab24-ba8a8d7b1b2f" providerId="ADAL" clId="{460C10AD-9346-444D-9EE7-B09A8BFC86B2}" dt="2025-06-30T09:17:10.417" v="98"/>
        <pc:sldMkLst>
          <pc:docMk/>
          <pc:sldMk cId="142483296" sldId="287"/>
        </pc:sldMkLst>
      </pc:sldChg>
      <pc:sldChg chg="add">
        <pc:chgData name="Matthew Milarski" userId="b7bfbbdc-fc59-4f95-ab24-ba8a8d7b1b2f" providerId="ADAL" clId="{460C10AD-9346-444D-9EE7-B09A8BFC86B2}" dt="2025-06-30T09:17:10.417" v="98"/>
        <pc:sldMkLst>
          <pc:docMk/>
          <pc:sldMk cId="3236860883" sldId="289"/>
        </pc:sldMkLst>
      </pc:sldChg>
      <pc:sldChg chg="add">
        <pc:chgData name="Matthew Milarski" userId="b7bfbbdc-fc59-4f95-ab24-ba8a8d7b1b2f" providerId="ADAL" clId="{460C10AD-9346-444D-9EE7-B09A8BFC86B2}" dt="2025-06-30T09:17:10.417" v="98"/>
        <pc:sldMkLst>
          <pc:docMk/>
          <pc:sldMk cId="246968910" sldId="291"/>
        </pc:sldMkLst>
      </pc:sldChg>
      <pc:sldChg chg="add">
        <pc:chgData name="Matthew Milarski" userId="b7bfbbdc-fc59-4f95-ab24-ba8a8d7b1b2f" providerId="ADAL" clId="{460C10AD-9346-444D-9EE7-B09A8BFC86B2}" dt="2025-06-30T09:17:10.417" v="98"/>
        <pc:sldMkLst>
          <pc:docMk/>
          <pc:sldMk cId="1875839621" sldId="292"/>
        </pc:sldMkLst>
      </pc:sldChg>
      <pc:sldChg chg="add">
        <pc:chgData name="Matthew Milarski" userId="b7bfbbdc-fc59-4f95-ab24-ba8a8d7b1b2f" providerId="ADAL" clId="{460C10AD-9346-444D-9EE7-B09A8BFC86B2}" dt="2025-06-30T09:13:06.656" v="78"/>
        <pc:sldMkLst>
          <pc:docMk/>
          <pc:sldMk cId="2555769795" sldId="309"/>
        </pc:sldMkLst>
      </pc:sldChg>
      <pc:sldChg chg="add">
        <pc:chgData name="Matthew Milarski" userId="b7bfbbdc-fc59-4f95-ab24-ba8a8d7b1b2f" providerId="ADAL" clId="{460C10AD-9346-444D-9EE7-B09A8BFC86B2}" dt="2025-06-30T09:17:10.417" v="98"/>
        <pc:sldMkLst>
          <pc:docMk/>
          <pc:sldMk cId="528998455" sldId="1802"/>
        </pc:sldMkLst>
      </pc:sldChg>
      <pc:sldChg chg="add">
        <pc:chgData name="Matthew Milarski" userId="b7bfbbdc-fc59-4f95-ab24-ba8a8d7b1b2f" providerId="ADAL" clId="{460C10AD-9346-444D-9EE7-B09A8BFC86B2}" dt="2025-06-30T09:17:10.417" v="98"/>
        <pc:sldMkLst>
          <pc:docMk/>
          <pc:sldMk cId="1950652265" sldId="1803"/>
        </pc:sldMkLst>
      </pc:sldChg>
      <pc:sldChg chg="add">
        <pc:chgData name="Matthew Milarski" userId="b7bfbbdc-fc59-4f95-ab24-ba8a8d7b1b2f" providerId="ADAL" clId="{460C10AD-9346-444D-9EE7-B09A8BFC86B2}" dt="2025-06-30T09:17:10.417" v="98"/>
        <pc:sldMkLst>
          <pc:docMk/>
          <pc:sldMk cId="1609266758" sldId="1804"/>
        </pc:sldMkLst>
      </pc:sldChg>
      <pc:sldChg chg="add">
        <pc:chgData name="Matthew Milarski" userId="b7bfbbdc-fc59-4f95-ab24-ba8a8d7b1b2f" providerId="ADAL" clId="{460C10AD-9346-444D-9EE7-B09A8BFC86B2}" dt="2025-06-30T09:17:10.417" v="98"/>
        <pc:sldMkLst>
          <pc:docMk/>
          <pc:sldMk cId="1153051320" sldId="1815"/>
        </pc:sldMkLst>
      </pc:sldChg>
      <pc:sldChg chg="add">
        <pc:chgData name="Matthew Milarski" userId="b7bfbbdc-fc59-4f95-ab24-ba8a8d7b1b2f" providerId="ADAL" clId="{460C10AD-9346-444D-9EE7-B09A8BFC86B2}" dt="2025-06-30T09:17:10.417" v="98"/>
        <pc:sldMkLst>
          <pc:docMk/>
          <pc:sldMk cId="951313260" sldId="1816"/>
        </pc:sldMkLst>
      </pc:sldChg>
      <pc:sldChg chg="add">
        <pc:chgData name="Matthew Milarski" userId="b7bfbbdc-fc59-4f95-ab24-ba8a8d7b1b2f" providerId="ADAL" clId="{460C10AD-9346-444D-9EE7-B09A8BFC86B2}" dt="2025-06-30T09:17:10.417" v="98"/>
        <pc:sldMkLst>
          <pc:docMk/>
          <pc:sldMk cId="4064648012" sldId="1817"/>
        </pc:sldMkLst>
      </pc:sldChg>
      <pc:sldChg chg="add">
        <pc:chgData name="Matthew Milarski" userId="b7bfbbdc-fc59-4f95-ab24-ba8a8d7b1b2f" providerId="ADAL" clId="{460C10AD-9346-444D-9EE7-B09A8BFC86B2}" dt="2025-06-30T09:17:10.417" v="98"/>
        <pc:sldMkLst>
          <pc:docMk/>
          <pc:sldMk cId="2886608053" sldId="1822"/>
        </pc:sldMkLst>
      </pc:sldChg>
      <pc:sldChg chg="add">
        <pc:chgData name="Matthew Milarski" userId="b7bfbbdc-fc59-4f95-ab24-ba8a8d7b1b2f" providerId="ADAL" clId="{460C10AD-9346-444D-9EE7-B09A8BFC86B2}" dt="2025-06-30T09:17:10.417" v="98"/>
        <pc:sldMkLst>
          <pc:docMk/>
          <pc:sldMk cId="2357033336" sldId="4515"/>
        </pc:sldMkLst>
      </pc:sldChg>
      <pc:sldChg chg="add">
        <pc:chgData name="Matthew Milarski" userId="b7bfbbdc-fc59-4f95-ab24-ba8a8d7b1b2f" providerId="ADAL" clId="{460C10AD-9346-444D-9EE7-B09A8BFC86B2}" dt="2025-06-30T09:17:10.417" v="98"/>
        <pc:sldMkLst>
          <pc:docMk/>
          <pc:sldMk cId="0" sldId="4522"/>
        </pc:sldMkLst>
      </pc:sldChg>
      <pc:sldChg chg="add">
        <pc:chgData name="Matthew Milarski" userId="b7bfbbdc-fc59-4f95-ab24-ba8a8d7b1b2f" providerId="ADAL" clId="{460C10AD-9346-444D-9EE7-B09A8BFC86B2}" dt="2025-06-30T09:17:10.417" v="98"/>
        <pc:sldMkLst>
          <pc:docMk/>
          <pc:sldMk cId="1521286913" sldId="4523"/>
        </pc:sldMkLst>
      </pc:sldChg>
      <pc:sldChg chg="add">
        <pc:chgData name="Matthew Milarski" userId="b7bfbbdc-fc59-4f95-ab24-ba8a8d7b1b2f" providerId="ADAL" clId="{460C10AD-9346-444D-9EE7-B09A8BFC86B2}" dt="2025-06-30T09:17:10.417" v="98"/>
        <pc:sldMkLst>
          <pc:docMk/>
          <pc:sldMk cId="1783152904" sldId="4526"/>
        </pc:sldMkLst>
      </pc:sldChg>
      <pc:sldChg chg="add">
        <pc:chgData name="Matthew Milarski" userId="b7bfbbdc-fc59-4f95-ab24-ba8a8d7b1b2f" providerId="ADAL" clId="{460C10AD-9346-444D-9EE7-B09A8BFC86B2}" dt="2025-06-30T09:17:10.417" v="98"/>
        <pc:sldMkLst>
          <pc:docMk/>
          <pc:sldMk cId="2148373938" sldId="4527"/>
        </pc:sldMkLst>
      </pc:sldChg>
      <pc:sldChg chg="add">
        <pc:chgData name="Matthew Milarski" userId="b7bfbbdc-fc59-4f95-ab24-ba8a8d7b1b2f" providerId="ADAL" clId="{460C10AD-9346-444D-9EE7-B09A8BFC86B2}" dt="2025-06-30T09:17:10.417" v="98"/>
        <pc:sldMkLst>
          <pc:docMk/>
          <pc:sldMk cId="1147003536" sldId="4528"/>
        </pc:sldMkLst>
      </pc:sldChg>
      <pc:sldChg chg="add">
        <pc:chgData name="Matthew Milarski" userId="b7bfbbdc-fc59-4f95-ab24-ba8a8d7b1b2f" providerId="ADAL" clId="{460C10AD-9346-444D-9EE7-B09A8BFC86B2}" dt="2025-06-30T09:17:10.417" v="98"/>
        <pc:sldMkLst>
          <pc:docMk/>
          <pc:sldMk cId="3348995103" sldId="4529"/>
        </pc:sldMkLst>
      </pc:sldChg>
      <pc:sldChg chg="add">
        <pc:chgData name="Matthew Milarski" userId="b7bfbbdc-fc59-4f95-ab24-ba8a8d7b1b2f" providerId="ADAL" clId="{460C10AD-9346-444D-9EE7-B09A8BFC86B2}" dt="2025-06-30T09:17:10.417" v="98"/>
        <pc:sldMkLst>
          <pc:docMk/>
          <pc:sldMk cId="309177711" sldId="4530"/>
        </pc:sldMkLst>
      </pc:sldChg>
      <pc:sldChg chg="add">
        <pc:chgData name="Matthew Milarski" userId="b7bfbbdc-fc59-4f95-ab24-ba8a8d7b1b2f" providerId="ADAL" clId="{460C10AD-9346-444D-9EE7-B09A8BFC86B2}" dt="2025-06-30T09:17:10.417" v="98"/>
        <pc:sldMkLst>
          <pc:docMk/>
          <pc:sldMk cId="3326430819" sldId="4531"/>
        </pc:sldMkLst>
      </pc:sldChg>
      <pc:sldChg chg="add">
        <pc:chgData name="Matthew Milarski" userId="b7bfbbdc-fc59-4f95-ab24-ba8a8d7b1b2f" providerId="ADAL" clId="{460C10AD-9346-444D-9EE7-B09A8BFC86B2}" dt="2025-06-30T09:17:10.417" v="98"/>
        <pc:sldMkLst>
          <pc:docMk/>
          <pc:sldMk cId="1485942938" sldId="4532"/>
        </pc:sldMkLst>
      </pc:sldChg>
      <pc:sldChg chg="add">
        <pc:chgData name="Matthew Milarski" userId="b7bfbbdc-fc59-4f95-ab24-ba8a8d7b1b2f" providerId="ADAL" clId="{460C10AD-9346-444D-9EE7-B09A8BFC86B2}" dt="2025-06-30T09:17:10.417" v="98"/>
        <pc:sldMkLst>
          <pc:docMk/>
          <pc:sldMk cId="108100383" sldId="4674"/>
        </pc:sldMkLst>
      </pc:sldChg>
      <pc:sldChg chg="modSp mod">
        <pc:chgData name="Matthew Milarski" userId="b7bfbbdc-fc59-4f95-ab24-ba8a8d7b1b2f" providerId="ADAL" clId="{460C10AD-9346-444D-9EE7-B09A8BFC86B2}" dt="2025-06-30T09:04:47.929" v="75" actId="1076"/>
        <pc:sldMkLst>
          <pc:docMk/>
          <pc:sldMk cId="744156311" sldId="12737"/>
        </pc:sldMkLst>
        <pc:spChg chg="mod">
          <ac:chgData name="Matthew Milarski" userId="b7bfbbdc-fc59-4f95-ab24-ba8a8d7b1b2f" providerId="ADAL" clId="{460C10AD-9346-444D-9EE7-B09A8BFC86B2}" dt="2025-06-30T09:04:45.682" v="74" actId="1076"/>
          <ac:spMkLst>
            <pc:docMk/>
            <pc:sldMk cId="744156311" sldId="12737"/>
            <ac:spMk id="2" creationId="{6E3DBE66-F0CE-94DF-D821-8BF93C5329C9}"/>
          </ac:spMkLst>
        </pc:spChg>
        <pc:spChg chg="mod">
          <ac:chgData name="Matthew Milarski" userId="b7bfbbdc-fc59-4f95-ab24-ba8a8d7b1b2f" providerId="ADAL" clId="{460C10AD-9346-444D-9EE7-B09A8BFC86B2}" dt="2025-06-30T09:04:47.929" v="75" actId="1076"/>
          <ac:spMkLst>
            <pc:docMk/>
            <pc:sldMk cId="744156311" sldId="12737"/>
            <ac:spMk id="3" creationId="{6F95AF0C-325C-A984-4C26-B0278C16F251}"/>
          </ac:spMkLst>
        </pc:spChg>
      </pc:sldChg>
      <pc:sldChg chg="modSp mod">
        <pc:chgData name="Matthew Milarski" userId="b7bfbbdc-fc59-4f95-ab24-ba8a8d7b1b2f" providerId="ADAL" clId="{460C10AD-9346-444D-9EE7-B09A8BFC86B2}" dt="2025-06-30T09:09:49.511" v="77" actId="20577"/>
        <pc:sldMkLst>
          <pc:docMk/>
          <pc:sldMk cId="2214858767" sldId="12820"/>
        </pc:sldMkLst>
        <pc:spChg chg="mod">
          <ac:chgData name="Matthew Milarski" userId="b7bfbbdc-fc59-4f95-ab24-ba8a8d7b1b2f" providerId="ADAL" clId="{460C10AD-9346-444D-9EE7-B09A8BFC86B2}" dt="2025-06-30T09:09:49.511" v="77" actId="20577"/>
          <ac:spMkLst>
            <pc:docMk/>
            <pc:sldMk cId="2214858767" sldId="12820"/>
            <ac:spMk id="15" creationId="{6D851AE4-6D16-046D-C151-7F5FA3336AF4}"/>
          </ac:spMkLst>
        </pc:spChg>
      </pc:sldChg>
      <pc:sldChg chg="modSp mod">
        <pc:chgData name="Matthew Milarski" userId="b7bfbbdc-fc59-4f95-ab24-ba8a8d7b1b2f" providerId="ADAL" clId="{460C10AD-9346-444D-9EE7-B09A8BFC86B2}" dt="2025-06-30T11:55:32.088" v="100" actId="27636"/>
        <pc:sldMkLst>
          <pc:docMk/>
          <pc:sldMk cId="2970055848" sldId="12841"/>
        </pc:sldMkLst>
      </pc:sldChg>
      <pc:sldChg chg="modSp mod">
        <pc:chgData name="Matthew Milarski" userId="b7bfbbdc-fc59-4f95-ab24-ba8a8d7b1b2f" providerId="ADAL" clId="{460C10AD-9346-444D-9EE7-B09A8BFC86B2}" dt="2025-06-30T08:59:09.231" v="12" actId="20577"/>
        <pc:sldMkLst>
          <pc:docMk/>
          <pc:sldMk cId="329972824" sldId="12843"/>
        </pc:sldMkLst>
        <pc:spChg chg="mod">
          <ac:chgData name="Matthew Milarski" userId="b7bfbbdc-fc59-4f95-ab24-ba8a8d7b1b2f" providerId="ADAL" clId="{460C10AD-9346-444D-9EE7-B09A8BFC86B2}" dt="2025-06-30T08:59:09.231" v="12" actId="20577"/>
          <ac:spMkLst>
            <pc:docMk/>
            <pc:sldMk cId="329972824" sldId="12843"/>
            <ac:spMk id="5127" creationId="{2ECA55B3-56CE-9788-BB28-324CED1B23D0}"/>
          </ac:spMkLst>
        </pc:spChg>
      </pc:sldChg>
      <pc:sldChg chg="del">
        <pc:chgData name="Matthew Milarski" userId="b7bfbbdc-fc59-4f95-ab24-ba8a8d7b1b2f" providerId="ADAL" clId="{460C10AD-9346-444D-9EE7-B09A8BFC86B2}" dt="2025-06-30T09:16:59.299" v="97" actId="47"/>
        <pc:sldMkLst>
          <pc:docMk/>
          <pc:sldMk cId="302477763" sldId="12845"/>
        </pc:sldMkLst>
      </pc:sldChg>
      <pc:sldChg chg="add">
        <pc:chgData name="Matthew Milarski" userId="b7bfbbdc-fc59-4f95-ab24-ba8a8d7b1b2f" providerId="ADAL" clId="{460C10AD-9346-444D-9EE7-B09A8BFC86B2}" dt="2025-06-30T09:17:10.417" v="98"/>
        <pc:sldMkLst>
          <pc:docMk/>
          <pc:sldMk cId="903062049" sldId="12861"/>
        </pc:sldMkLst>
      </pc:sldChg>
      <pc:sldChg chg="add">
        <pc:chgData name="Matthew Milarski" userId="b7bfbbdc-fc59-4f95-ab24-ba8a8d7b1b2f" providerId="ADAL" clId="{460C10AD-9346-444D-9EE7-B09A8BFC86B2}" dt="2025-06-30T09:17:10.417" v="98"/>
        <pc:sldMkLst>
          <pc:docMk/>
          <pc:sldMk cId="497354498" sldId="12862"/>
        </pc:sldMkLst>
      </pc:sldChg>
      <pc:sldChg chg="add">
        <pc:chgData name="Matthew Milarski" userId="b7bfbbdc-fc59-4f95-ab24-ba8a8d7b1b2f" providerId="ADAL" clId="{460C10AD-9346-444D-9EE7-B09A8BFC86B2}" dt="2025-06-30T09:17:10.417" v="98"/>
        <pc:sldMkLst>
          <pc:docMk/>
          <pc:sldMk cId="2461470496" sldId="12863"/>
        </pc:sldMkLst>
      </pc:sldChg>
      <pc:sldChg chg="add">
        <pc:chgData name="Matthew Milarski" userId="b7bfbbdc-fc59-4f95-ab24-ba8a8d7b1b2f" providerId="ADAL" clId="{460C10AD-9346-444D-9EE7-B09A8BFC86B2}" dt="2025-06-30T09:17:10.417" v="98"/>
        <pc:sldMkLst>
          <pc:docMk/>
          <pc:sldMk cId="3432241650" sldId="12864"/>
        </pc:sldMkLst>
      </pc:sldChg>
      <pc:sldChg chg="add">
        <pc:chgData name="Matthew Milarski" userId="b7bfbbdc-fc59-4f95-ab24-ba8a8d7b1b2f" providerId="ADAL" clId="{460C10AD-9346-444D-9EE7-B09A8BFC86B2}" dt="2025-06-30T09:17:10.417" v="98"/>
        <pc:sldMkLst>
          <pc:docMk/>
          <pc:sldMk cId="1951229136" sldId="12865"/>
        </pc:sldMkLst>
      </pc:sldChg>
      <pc:sldChg chg="add">
        <pc:chgData name="Matthew Milarski" userId="b7bfbbdc-fc59-4f95-ab24-ba8a8d7b1b2f" providerId="ADAL" clId="{460C10AD-9346-444D-9EE7-B09A8BFC86B2}" dt="2025-06-30T09:17:10.417" v="98"/>
        <pc:sldMkLst>
          <pc:docMk/>
          <pc:sldMk cId="2351555279" sldId="12866"/>
        </pc:sldMkLst>
      </pc:sldChg>
      <pc:sldChg chg="add">
        <pc:chgData name="Matthew Milarski" userId="b7bfbbdc-fc59-4f95-ab24-ba8a8d7b1b2f" providerId="ADAL" clId="{460C10AD-9346-444D-9EE7-B09A8BFC86B2}" dt="2025-06-30T09:17:10.417" v="98"/>
        <pc:sldMkLst>
          <pc:docMk/>
          <pc:sldMk cId="3730731817" sldId="12867"/>
        </pc:sldMkLst>
      </pc:sldChg>
    </pc:docChg>
  </pc:docChgLst>
  <pc:docChgLst>
    <pc:chgData name="Saiqa Akhtar" userId="1347ed97-b10c-4396-8a8b-f7f7015d1995" providerId="ADAL" clId="{4CDBBEC2-7249-45A2-9F17-8EFEDC6EB8D5}"/>
    <pc:docChg chg="undo custSel addSld delSld modSld">
      <pc:chgData name="Saiqa Akhtar" userId="1347ed97-b10c-4396-8a8b-f7f7015d1995" providerId="ADAL" clId="{4CDBBEC2-7249-45A2-9F17-8EFEDC6EB8D5}" dt="2024-12-09T11:12:38.204" v="1390" actId="20577"/>
      <pc:docMkLst>
        <pc:docMk/>
      </pc:docMkLst>
      <pc:sldChg chg="modSp mod modNotesTx">
        <pc:chgData name="Saiqa Akhtar" userId="1347ed97-b10c-4396-8a8b-f7f7015d1995" providerId="ADAL" clId="{4CDBBEC2-7249-45A2-9F17-8EFEDC6EB8D5}" dt="2024-12-05T11:51:52.030" v="1250" actId="20577"/>
        <pc:sldMkLst>
          <pc:docMk/>
          <pc:sldMk cId="2143539677" sldId="256"/>
        </pc:sldMkLst>
      </pc:sldChg>
      <pc:sldChg chg="addSp delSp modSp del mod">
        <pc:chgData name="Saiqa Akhtar" userId="1347ed97-b10c-4396-8a8b-f7f7015d1995" providerId="ADAL" clId="{4CDBBEC2-7249-45A2-9F17-8EFEDC6EB8D5}" dt="2024-12-05T11:43:53.223" v="1110" actId="47"/>
        <pc:sldMkLst>
          <pc:docMk/>
          <pc:sldMk cId="881416528" sldId="258"/>
        </pc:sldMkLst>
      </pc:sldChg>
      <pc:sldChg chg="modSp add mod modNotesTx">
        <pc:chgData name="Saiqa Akhtar" userId="1347ed97-b10c-4396-8a8b-f7f7015d1995" providerId="ADAL" clId="{4CDBBEC2-7249-45A2-9F17-8EFEDC6EB8D5}" dt="2024-12-09T09:37:05.628" v="1371" actId="20577"/>
        <pc:sldMkLst>
          <pc:docMk/>
          <pc:sldMk cId="553418069" sldId="272"/>
        </pc:sldMkLst>
      </pc:sldChg>
      <pc:sldChg chg="addSp delSp modSp mod modNotesTx">
        <pc:chgData name="Saiqa Akhtar" userId="1347ed97-b10c-4396-8a8b-f7f7015d1995" providerId="ADAL" clId="{4CDBBEC2-7249-45A2-9F17-8EFEDC6EB8D5}" dt="2024-12-05T11:59:22.819" v="1327" actId="1076"/>
        <pc:sldMkLst>
          <pc:docMk/>
          <pc:sldMk cId="3600870319" sldId="352"/>
        </pc:sldMkLst>
      </pc:sldChg>
      <pc:sldChg chg="addSp delSp modSp mod">
        <pc:chgData name="Saiqa Akhtar" userId="1347ed97-b10c-4396-8a8b-f7f7015d1995" providerId="ADAL" clId="{4CDBBEC2-7249-45A2-9F17-8EFEDC6EB8D5}" dt="2024-12-05T11:51:40.074" v="1248" actId="14100"/>
        <pc:sldMkLst>
          <pc:docMk/>
          <pc:sldMk cId="2719714449" sldId="360"/>
        </pc:sldMkLst>
      </pc:sldChg>
      <pc:sldChg chg="addSp delSp modSp mod">
        <pc:chgData name="Saiqa Akhtar" userId="1347ed97-b10c-4396-8a8b-f7f7015d1995" providerId="ADAL" clId="{4CDBBEC2-7249-45A2-9F17-8EFEDC6EB8D5}" dt="2024-12-09T11:12:38.204" v="1390" actId="20577"/>
        <pc:sldMkLst>
          <pc:docMk/>
          <pc:sldMk cId="3772080917" sldId="363"/>
        </pc:sldMkLst>
      </pc:sldChg>
      <pc:sldChg chg="delSp modSp mod">
        <pc:chgData name="Saiqa Akhtar" userId="1347ed97-b10c-4396-8a8b-f7f7015d1995" providerId="ADAL" clId="{4CDBBEC2-7249-45A2-9F17-8EFEDC6EB8D5}" dt="2024-12-05T12:01:05.358" v="1336" actId="1076"/>
        <pc:sldMkLst>
          <pc:docMk/>
          <pc:sldMk cId="160584646" sldId="364"/>
        </pc:sldMkLst>
      </pc:sldChg>
      <pc:sldChg chg="addSp delSp modSp mod">
        <pc:chgData name="Saiqa Akhtar" userId="1347ed97-b10c-4396-8a8b-f7f7015d1995" providerId="ADAL" clId="{4CDBBEC2-7249-45A2-9F17-8EFEDC6EB8D5}" dt="2024-12-05T11:37:52.462" v="339" actId="13822"/>
        <pc:sldMkLst>
          <pc:docMk/>
          <pc:sldMk cId="1280572562" sldId="366"/>
        </pc:sldMkLst>
      </pc:sldChg>
      <pc:sldChg chg="addSp delSp modSp mod">
        <pc:chgData name="Saiqa Akhtar" userId="1347ed97-b10c-4396-8a8b-f7f7015d1995" providerId="ADAL" clId="{4CDBBEC2-7249-45A2-9F17-8EFEDC6EB8D5}" dt="2024-12-05T11:50:15.222" v="1238" actId="732"/>
        <pc:sldMkLst>
          <pc:docMk/>
          <pc:sldMk cId="2039800352" sldId="369"/>
        </pc:sldMkLst>
      </pc:sldChg>
      <pc:sldChg chg="addSp modSp mod">
        <pc:chgData name="Saiqa Akhtar" userId="1347ed97-b10c-4396-8a8b-f7f7015d1995" providerId="ADAL" clId="{4CDBBEC2-7249-45A2-9F17-8EFEDC6EB8D5}" dt="2024-12-05T11:50:57.228" v="1244" actId="732"/>
        <pc:sldMkLst>
          <pc:docMk/>
          <pc:sldMk cId="1878670581" sldId="1405"/>
        </pc:sldMkLst>
      </pc:sldChg>
      <pc:sldChg chg="addSp modSp mod">
        <pc:chgData name="Saiqa Akhtar" userId="1347ed97-b10c-4396-8a8b-f7f7015d1995" providerId="ADAL" clId="{4CDBBEC2-7249-45A2-9F17-8EFEDC6EB8D5}" dt="2024-12-05T11:51:21.928" v="1247" actId="732"/>
        <pc:sldMkLst>
          <pc:docMk/>
          <pc:sldMk cId="635126571" sldId="1408"/>
        </pc:sldMkLst>
      </pc:sldChg>
      <pc:sldChg chg="addSp delSp modSp new mod">
        <pc:chgData name="Saiqa Akhtar" userId="1347ed97-b10c-4396-8a8b-f7f7015d1995" providerId="ADAL" clId="{4CDBBEC2-7249-45A2-9F17-8EFEDC6EB8D5}" dt="2024-12-05T11:54:05.290" v="1274" actId="1076"/>
        <pc:sldMkLst>
          <pc:docMk/>
          <pc:sldMk cId="2764196853" sldId="1409"/>
        </pc:sldMkLst>
      </pc:sldChg>
    </pc:docChg>
  </pc:docChgLst>
  <pc:docChgLst>
    <pc:chgData name="Caitlin Cockcroft" userId="S::caitlin.cockcroft@rcpsych.ac.uk::b099bf04-34a4-4b21-abdb-cc3db3f37d08" providerId="AD" clId="Web-{260C3646-E3F8-4F2B-8D45-5D79C227C0C6}"/>
    <pc:docChg chg="modSld">
      <pc:chgData name="Caitlin Cockcroft" userId="S::caitlin.cockcroft@rcpsych.ac.uk::b099bf04-34a4-4b21-abdb-cc3db3f37d08" providerId="AD" clId="Web-{260C3646-E3F8-4F2B-8D45-5D79C227C0C6}" dt="2025-02-25T10:02:11.350" v="29" actId="20577"/>
      <pc:docMkLst>
        <pc:docMk/>
      </pc:docMkLst>
      <pc:sldChg chg="modSp modCm">
        <pc:chgData name="Caitlin Cockcroft" userId="S::caitlin.cockcroft@rcpsych.ac.uk::b099bf04-34a4-4b21-abdb-cc3db3f37d08" providerId="AD" clId="Web-{260C3646-E3F8-4F2B-8D45-5D79C227C0C6}" dt="2025-02-25T10:02:11.350" v="29" actId="20577"/>
        <pc:sldMkLst>
          <pc:docMk/>
          <pc:sldMk cId="2719714449" sldId="360"/>
        </pc:sldMkLst>
        <pc:extLst>
          <p:ext xmlns:p="http://schemas.openxmlformats.org/presentationml/2006/main" uri="{D6D511B9-2390-475A-947B-AFAB55BFBCF1}">
            <pc226:cmChg xmlns:pc226="http://schemas.microsoft.com/office/powerpoint/2022/06/main/command" chg="mod">
              <pc226:chgData name="Caitlin Cockcroft" userId="S::caitlin.cockcroft@rcpsych.ac.uk::b099bf04-34a4-4b21-abdb-cc3db3f37d08" providerId="AD" clId="Web-{260C3646-E3F8-4F2B-8D45-5D79C227C0C6}" dt="2025-02-25T10:02:11.350" v="29" actId="20577"/>
              <pc2:cmMkLst xmlns:pc2="http://schemas.microsoft.com/office/powerpoint/2019/9/main/command">
                <pc:docMk/>
                <pc:sldMk cId="2719714449" sldId="360"/>
                <pc2:cmMk id="{32884445-DD8B-448C-85F3-01BA3AA14E85}"/>
              </pc2:cmMkLst>
            </pc226:cmChg>
          </p:ext>
        </pc:extLst>
      </pc:sldChg>
    </pc:docChg>
  </pc:docChgLst>
  <pc:docChgLst>
    <pc:chgData name="Hazel Webb" userId="6d45288d-df0c-4818-b6c2-cf54b9c1e903" providerId="ADAL" clId="{B3547F27-79E5-4B47-9A55-64C6C8C10B21}"/>
    <pc:docChg chg="modShowInfo">
      <pc:chgData name="Hazel Webb" userId="6d45288d-df0c-4818-b6c2-cf54b9c1e903" providerId="ADAL" clId="{B3547F27-79E5-4B47-9A55-64C6C8C10B21}" dt="2025-06-30T09:23:35.845" v="0" actId="2744"/>
      <pc:docMkLst>
        <pc:docMk/>
      </pc:docMkLst>
    </pc:docChg>
  </pc:docChgLst>
  <pc:docChgLst>
    <pc:chgData name="Caitlin Cockcroft" userId="S::caitlin.cockcroft@rcpsych.ac.uk::b099bf04-34a4-4b21-abdb-cc3db3f37d08" providerId="AD" clId="Web-{41E02DE5-4583-72D9-5B2C-1FFEE0F15EF0}"/>
    <pc:docChg chg="modSld">
      <pc:chgData name="Caitlin Cockcroft" userId="S::caitlin.cockcroft@rcpsych.ac.uk::b099bf04-34a4-4b21-abdb-cc3db3f37d08" providerId="AD" clId="Web-{41E02DE5-4583-72D9-5B2C-1FFEE0F15EF0}" dt="2025-02-25T16:01:05.047" v="43"/>
      <pc:docMkLst>
        <pc:docMk/>
      </pc:docMkLst>
      <pc:sldChg chg="modSp">
        <pc:chgData name="Caitlin Cockcroft" userId="S::caitlin.cockcroft@rcpsych.ac.uk::b099bf04-34a4-4b21-abdb-cc3db3f37d08" providerId="AD" clId="Web-{41E02DE5-4583-72D9-5B2C-1FFEE0F15EF0}" dt="2025-02-25T16:01:05.047" v="43"/>
        <pc:sldMkLst>
          <pc:docMk/>
          <pc:sldMk cId="553418069" sldId="272"/>
        </pc:sldMkLst>
      </pc:sldChg>
    </pc:docChg>
  </pc:docChgLst>
  <pc:docChgLst>
    <pc:chgData name="Aarti Gandesha" userId="S::aarti.gandesha@rcpsych.ac.uk::e0d113a1-8967-41f1-b697-da7065177e19" providerId="AD" clId="Web-{0669FE52-0DAD-8C75-60AF-781552ADA37D}"/>
    <pc:docChg chg="addSld">
      <pc:chgData name="Aarti Gandesha" userId="S::aarti.gandesha@rcpsych.ac.uk::e0d113a1-8967-41f1-b697-da7065177e19" providerId="AD" clId="Web-{0669FE52-0DAD-8C75-60AF-781552ADA37D}" dt="2025-03-06T19:44:42.202" v="0"/>
      <pc:docMkLst>
        <pc:docMk/>
      </pc:docMkLst>
      <pc:sldChg chg="add replId">
        <pc:chgData name="Aarti Gandesha" userId="S::aarti.gandesha@rcpsych.ac.uk::e0d113a1-8967-41f1-b697-da7065177e19" providerId="AD" clId="Web-{0669FE52-0DAD-8C75-60AF-781552ADA37D}" dt="2025-03-06T19:44:42.202" v="0"/>
        <pc:sldMkLst>
          <pc:docMk/>
          <pc:sldMk cId="4168050716" sldId="1419"/>
        </pc:sldMkLst>
      </pc:sldChg>
    </pc:docChg>
  </pc:docChgLst>
  <pc:docChgLst>
    <pc:chgData name="Caitlin Cockcroft" userId="b099bf04-34a4-4b21-abdb-cc3db3f37d08" providerId="ADAL" clId="{15F5AF28-1E74-4536-9734-9D958AB4DFE2}"/>
    <pc:docChg chg="undo custSel modSld">
      <pc:chgData name="Caitlin Cockcroft" userId="b099bf04-34a4-4b21-abdb-cc3db3f37d08" providerId="ADAL" clId="{15F5AF28-1E74-4536-9734-9D958AB4DFE2}" dt="2024-12-09T10:07:49.892" v="1" actId="6549"/>
      <pc:docMkLst>
        <pc:docMk/>
      </pc:docMkLst>
    </pc:docChg>
  </pc:docChgLst>
  <pc:docChgLst>
    <pc:chgData name="Niamh Roberts" userId="0394635f-0395-4cb8-a1e9-74515738ecd1" providerId="ADAL" clId="{7CB3BFBD-7AB3-4DE5-A0DC-F0761BF44A6A}"/>
    <pc:docChg chg="undo custSel addSld delSld modSld sldOrd">
      <pc:chgData name="Niamh Roberts" userId="0394635f-0395-4cb8-a1e9-74515738ecd1" providerId="ADAL" clId="{7CB3BFBD-7AB3-4DE5-A0DC-F0761BF44A6A}" dt="2025-06-09T12:46:58.367" v="3905" actId="20577"/>
      <pc:docMkLst>
        <pc:docMk/>
      </pc:docMkLst>
      <pc:sldChg chg="modSp mod modNotesTx">
        <pc:chgData name="Niamh Roberts" userId="0394635f-0395-4cb8-a1e9-74515738ecd1" providerId="ADAL" clId="{7CB3BFBD-7AB3-4DE5-A0DC-F0761BF44A6A}" dt="2025-06-09T10:07:48.634" v="1623" actId="20577"/>
        <pc:sldMkLst>
          <pc:docMk/>
          <pc:sldMk cId="2143539677" sldId="256"/>
        </pc:sldMkLst>
      </pc:sldChg>
      <pc:sldChg chg="modSp add mod modNotesTx">
        <pc:chgData name="Niamh Roberts" userId="0394635f-0395-4cb8-a1e9-74515738ecd1" providerId="ADAL" clId="{7CB3BFBD-7AB3-4DE5-A0DC-F0761BF44A6A}" dt="2025-06-09T12:31:02.134" v="2915" actId="20577"/>
        <pc:sldMkLst>
          <pc:docMk/>
          <pc:sldMk cId="3304317293" sldId="259"/>
        </pc:sldMkLst>
        <pc:spChg chg="mod">
          <ac:chgData name="Niamh Roberts" userId="0394635f-0395-4cb8-a1e9-74515738ecd1" providerId="ADAL" clId="{7CB3BFBD-7AB3-4DE5-A0DC-F0761BF44A6A}" dt="2025-06-09T11:21:17.752" v="1873" actId="1076"/>
          <ac:spMkLst>
            <pc:docMk/>
            <pc:sldMk cId="3304317293" sldId="259"/>
            <ac:spMk id="10" creationId="{D7BE3329-6369-A4A8-3970-5969921795E2}"/>
          </ac:spMkLst>
        </pc:spChg>
        <pc:spChg chg="mod">
          <ac:chgData name="Niamh Roberts" userId="0394635f-0395-4cb8-a1e9-74515738ecd1" providerId="ADAL" clId="{7CB3BFBD-7AB3-4DE5-A0DC-F0761BF44A6A}" dt="2025-06-09T11:20:35.341" v="1763" actId="1076"/>
          <ac:spMkLst>
            <pc:docMk/>
            <pc:sldMk cId="3304317293" sldId="259"/>
            <ac:spMk id="14" creationId="{30EBD319-C949-0762-2BE8-3A6C4844D542}"/>
          </ac:spMkLst>
        </pc:spChg>
        <pc:grpChg chg="mod">
          <ac:chgData name="Niamh Roberts" userId="0394635f-0395-4cb8-a1e9-74515738ecd1" providerId="ADAL" clId="{7CB3BFBD-7AB3-4DE5-A0DC-F0761BF44A6A}" dt="2025-06-09T11:20:28.225" v="1761" actId="1076"/>
          <ac:grpSpMkLst>
            <pc:docMk/>
            <pc:sldMk cId="3304317293" sldId="259"/>
            <ac:grpSpMk id="16" creationId="{EA19F26D-B794-D76C-640A-D05DCCD33F33}"/>
          </ac:grpSpMkLst>
        </pc:grpChg>
      </pc:sldChg>
      <pc:sldChg chg="modSp mod ord modNotesTx">
        <pc:chgData name="Niamh Roberts" userId="0394635f-0395-4cb8-a1e9-74515738ecd1" providerId="ADAL" clId="{7CB3BFBD-7AB3-4DE5-A0DC-F0761BF44A6A}" dt="2025-06-05T12:52:21.862" v="1373" actId="255"/>
        <pc:sldMkLst>
          <pc:docMk/>
          <pc:sldMk cId="553418069" sldId="272"/>
        </pc:sldMkLst>
      </pc:sldChg>
      <pc:sldChg chg="del">
        <pc:chgData name="Niamh Roberts" userId="0394635f-0395-4cb8-a1e9-74515738ecd1" providerId="ADAL" clId="{7CB3BFBD-7AB3-4DE5-A0DC-F0761BF44A6A}" dt="2025-05-30T13:46:05.698" v="55" actId="47"/>
        <pc:sldMkLst>
          <pc:docMk/>
          <pc:sldMk cId="3600870319" sldId="352"/>
        </pc:sldMkLst>
      </pc:sldChg>
      <pc:sldChg chg="modSp mod ord modNotesTx">
        <pc:chgData name="Niamh Roberts" userId="0394635f-0395-4cb8-a1e9-74515738ecd1" providerId="ADAL" clId="{7CB3BFBD-7AB3-4DE5-A0DC-F0761BF44A6A}" dt="2025-06-09T12:21:26.677" v="2471" actId="20577"/>
        <pc:sldMkLst>
          <pc:docMk/>
          <pc:sldMk cId="3245464496" sldId="357"/>
        </pc:sldMkLst>
      </pc:sldChg>
      <pc:sldChg chg="modSp del mod modNotesTx">
        <pc:chgData name="Niamh Roberts" userId="0394635f-0395-4cb8-a1e9-74515738ecd1" providerId="ADAL" clId="{7CB3BFBD-7AB3-4DE5-A0DC-F0761BF44A6A}" dt="2025-05-30T13:57:33.946" v="166" actId="47"/>
        <pc:sldMkLst>
          <pc:docMk/>
          <pc:sldMk cId="1569105452" sldId="360"/>
        </pc:sldMkLst>
      </pc:sldChg>
      <pc:sldChg chg="delSp modSp del mod modNotesTx">
        <pc:chgData name="Niamh Roberts" userId="0394635f-0395-4cb8-a1e9-74515738ecd1" providerId="ADAL" clId="{7CB3BFBD-7AB3-4DE5-A0DC-F0761BF44A6A}" dt="2025-06-04T15:06:34.203" v="1174" actId="47"/>
        <pc:sldMkLst>
          <pc:docMk/>
          <pc:sldMk cId="160584646" sldId="364"/>
        </pc:sldMkLst>
      </pc:sldChg>
      <pc:sldChg chg="modSp mod">
        <pc:chgData name="Niamh Roberts" userId="0394635f-0395-4cb8-a1e9-74515738ecd1" providerId="ADAL" clId="{7CB3BFBD-7AB3-4DE5-A0DC-F0761BF44A6A}" dt="2025-06-05T13:03:03.628" v="1541" actId="14100"/>
        <pc:sldMkLst>
          <pc:docMk/>
          <pc:sldMk cId="1002912598" sldId="365"/>
        </pc:sldMkLst>
      </pc:sldChg>
      <pc:sldChg chg="modSp mod modNotesTx">
        <pc:chgData name="Niamh Roberts" userId="0394635f-0395-4cb8-a1e9-74515738ecd1" providerId="ADAL" clId="{7CB3BFBD-7AB3-4DE5-A0DC-F0761BF44A6A}" dt="2025-06-09T12:46:58.367" v="3905" actId="20577"/>
        <pc:sldMkLst>
          <pc:docMk/>
          <pc:sldMk cId="2764196853" sldId="1409"/>
        </pc:sldMkLst>
      </pc:sldChg>
      <pc:sldChg chg="del modNotesTx">
        <pc:chgData name="Niamh Roberts" userId="0394635f-0395-4cb8-a1e9-74515738ecd1" providerId="ADAL" clId="{7CB3BFBD-7AB3-4DE5-A0DC-F0761BF44A6A}" dt="2025-05-30T13:57:09.266" v="162" actId="47"/>
        <pc:sldMkLst>
          <pc:docMk/>
          <pc:sldMk cId="2682595183" sldId="1410"/>
        </pc:sldMkLst>
      </pc:sldChg>
      <pc:sldChg chg="del">
        <pc:chgData name="Niamh Roberts" userId="0394635f-0395-4cb8-a1e9-74515738ecd1" providerId="ADAL" clId="{7CB3BFBD-7AB3-4DE5-A0DC-F0761BF44A6A}" dt="2025-06-04T09:54:57.015" v="313" actId="47"/>
        <pc:sldMkLst>
          <pc:docMk/>
          <pc:sldMk cId="3671327284" sldId="1411"/>
        </pc:sldMkLst>
      </pc:sldChg>
      <pc:sldChg chg="modSp del mod modCm modNotesTx">
        <pc:chgData name="Niamh Roberts" userId="0394635f-0395-4cb8-a1e9-74515738ecd1" providerId="ADAL" clId="{7CB3BFBD-7AB3-4DE5-A0DC-F0761BF44A6A}" dt="2025-06-04T09:54:59.827" v="314" actId="47"/>
        <pc:sldMkLst>
          <pc:docMk/>
          <pc:sldMk cId="1863221127" sldId="1414"/>
        </pc:sldMkLst>
        <pc:extLst>
          <p:ext xmlns:p="http://schemas.openxmlformats.org/presentationml/2006/main" uri="{D6D511B9-2390-475A-947B-AFAB55BFBCF1}">
            <pc226:cmChg xmlns:pc226="http://schemas.microsoft.com/office/powerpoint/2022/06/main/command" chg="mod">
              <pc226:chgData name="Niamh Roberts" userId="0394635f-0395-4cb8-a1e9-74515738ecd1" providerId="ADAL" clId="{7CB3BFBD-7AB3-4DE5-A0DC-F0761BF44A6A}" dt="2025-05-30T14:02:01.663" v="171" actId="20577"/>
              <pc2:cmMkLst xmlns:pc2="http://schemas.microsoft.com/office/powerpoint/2019/9/main/command">
                <pc:docMk/>
                <pc:sldMk cId="1863221127" sldId="1414"/>
                <pc2:cmMk id="{C049F7F7-2BE1-4FFE-B83B-E96EB2A5EDE0}"/>
              </pc2:cmMkLst>
            </pc226:cmChg>
          </p:ext>
        </pc:extLst>
      </pc:sldChg>
      <pc:sldChg chg="delSp modSp del mod modNotesTx">
        <pc:chgData name="Niamh Roberts" userId="0394635f-0395-4cb8-a1e9-74515738ecd1" providerId="ADAL" clId="{7CB3BFBD-7AB3-4DE5-A0DC-F0761BF44A6A}" dt="2025-05-30T13:47:13.272" v="75" actId="47"/>
        <pc:sldMkLst>
          <pc:docMk/>
          <pc:sldMk cId="1280572562" sldId="1415"/>
        </pc:sldMkLst>
      </pc:sldChg>
      <pc:sldChg chg="del">
        <pc:chgData name="Niamh Roberts" userId="0394635f-0395-4cb8-a1e9-74515738ecd1" providerId="ADAL" clId="{7CB3BFBD-7AB3-4DE5-A0DC-F0761BF44A6A}" dt="2025-05-30T13:47:08.596" v="74" actId="47"/>
        <pc:sldMkLst>
          <pc:docMk/>
          <pc:sldMk cId="3465666777" sldId="1416"/>
        </pc:sldMkLst>
      </pc:sldChg>
      <pc:sldChg chg="delSp modSp del mod modNotesTx">
        <pc:chgData name="Niamh Roberts" userId="0394635f-0395-4cb8-a1e9-74515738ecd1" providerId="ADAL" clId="{7CB3BFBD-7AB3-4DE5-A0DC-F0761BF44A6A}" dt="2025-06-04T10:17:44.288" v="403" actId="47"/>
        <pc:sldMkLst>
          <pc:docMk/>
          <pc:sldMk cId="2914225529" sldId="1417"/>
        </pc:sldMkLst>
      </pc:sldChg>
      <pc:sldChg chg="modSp mod modNotesTx">
        <pc:chgData name="Niamh Roberts" userId="0394635f-0395-4cb8-a1e9-74515738ecd1" providerId="ADAL" clId="{7CB3BFBD-7AB3-4DE5-A0DC-F0761BF44A6A}" dt="2025-06-09T12:20:35.120" v="2432" actId="114"/>
        <pc:sldMkLst>
          <pc:docMk/>
          <pc:sldMk cId="2495780954" sldId="1419"/>
        </pc:sldMkLst>
      </pc:sldChg>
      <pc:sldChg chg="add modNotesTx">
        <pc:chgData name="Niamh Roberts" userId="0394635f-0395-4cb8-a1e9-74515738ecd1" providerId="ADAL" clId="{7CB3BFBD-7AB3-4DE5-A0DC-F0761BF44A6A}" dt="2025-06-09T12:46:48.171" v="3900" actId="20577"/>
        <pc:sldMkLst>
          <pc:docMk/>
          <pc:sldMk cId="2214858767" sldId="12820"/>
        </pc:sldMkLst>
      </pc:sldChg>
      <pc:sldChg chg="modSp add del mod">
        <pc:chgData name="Niamh Roberts" userId="0394635f-0395-4cb8-a1e9-74515738ecd1" providerId="ADAL" clId="{7CB3BFBD-7AB3-4DE5-A0DC-F0761BF44A6A}" dt="2025-06-05T12:51:05.665" v="1362" actId="47"/>
        <pc:sldMkLst>
          <pc:docMk/>
          <pc:sldMk cId="2674728996" sldId="12824"/>
        </pc:sldMkLst>
      </pc:sldChg>
      <pc:sldChg chg="addSp delSp modSp add mod modNotesTx">
        <pc:chgData name="Niamh Roberts" userId="0394635f-0395-4cb8-a1e9-74515738ecd1" providerId="ADAL" clId="{7CB3BFBD-7AB3-4DE5-A0DC-F0761BF44A6A}" dt="2025-06-09T09:25:09.285" v="1555" actId="20577"/>
        <pc:sldMkLst>
          <pc:docMk/>
          <pc:sldMk cId="1418254098" sldId="12826"/>
        </pc:sldMkLst>
      </pc:sldChg>
      <pc:sldChg chg="modSp add mod modNotesTx">
        <pc:chgData name="Niamh Roberts" userId="0394635f-0395-4cb8-a1e9-74515738ecd1" providerId="ADAL" clId="{7CB3BFBD-7AB3-4DE5-A0DC-F0761BF44A6A}" dt="2025-06-09T09:25:15.746" v="1556" actId="20577"/>
        <pc:sldMkLst>
          <pc:docMk/>
          <pc:sldMk cId="1456244745" sldId="12835"/>
        </pc:sldMkLst>
      </pc:sldChg>
      <pc:sldChg chg="modSp add mod">
        <pc:chgData name="Niamh Roberts" userId="0394635f-0395-4cb8-a1e9-74515738ecd1" providerId="ADAL" clId="{7CB3BFBD-7AB3-4DE5-A0DC-F0761BF44A6A}" dt="2025-06-05T12:51:45.145" v="1364" actId="255"/>
        <pc:sldMkLst>
          <pc:docMk/>
          <pc:sldMk cId="329972824" sldId="12843"/>
        </pc:sldMkLst>
      </pc:sldChg>
      <pc:sldChg chg="modSp add mod ord">
        <pc:chgData name="Niamh Roberts" userId="0394635f-0395-4cb8-a1e9-74515738ecd1" providerId="ADAL" clId="{7CB3BFBD-7AB3-4DE5-A0DC-F0761BF44A6A}" dt="2025-06-05T12:52:40.029" v="1375" actId="255"/>
        <pc:sldMkLst>
          <pc:docMk/>
          <pc:sldMk cId="2409494870" sldId="12844"/>
        </pc:sldMkLst>
      </pc:sldChg>
      <pc:sldChg chg="modSp add mod ord modNotesTx">
        <pc:chgData name="Niamh Roberts" userId="0394635f-0395-4cb8-a1e9-74515738ecd1" providerId="ADAL" clId="{7CB3BFBD-7AB3-4DE5-A0DC-F0761BF44A6A}" dt="2025-06-09T12:44:57.872" v="3629" actId="20577"/>
        <pc:sldMkLst>
          <pc:docMk/>
          <pc:sldMk cId="719059495" sldId="12845"/>
        </pc:sldMkLst>
      </pc:sldChg>
      <pc:sldChg chg="add del">
        <pc:chgData name="Niamh Roberts" userId="0394635f-0395-4cb8-a1e9-74515738ecd1" providerId="ADAL" clId="{7CB3BFBD-7AB3-4DE5-A0DC-F0761BF44A6A}" dt="2025-06-04T09:57:59.018" v="322" actId="47"/>
        <pc:sldMkLst>
          <pc:docMk/>
          <pc:sldMk cId="981361691" sldId="12845"/>
        </pc:sldMkLst>
      </pc:sldChg>
      <pc:sldChg chg="modSp add mod modNotesTx">
        <pc:chgData name="Niamh Roberts" userId="0394635f-0395-4cb8-a1e9-74515738ecd1" providerId="ADAL" clId="{7CB3BFBD-7AB3-4DE5-A0DC-F0761BF44A6A}" dt="2025-06-05T13:00:59.149" v="1527" actId="2711"/>
        <pc:sldMkLst>
          <pc:docMk/>
          <pc:sldMk cId="1706507709" sldId="12846"/>
        </pc:sldMkLst>
      </pc:sldChg>
    </pc:docChg>
  </pc:docChgLst>
  <pc:docChgLst>
    <pc:chgData name="Sal Smith" userId="S::sal.smith@rcpsych.ac.uk::b23ba836-cb5e-43b2-9c02-23f25000e9d5" providerId="AD" clId="Web-{386FDF1C-F274-71B3-70F3-B5B546B6ADC2}"/>
    <pc:docChg chg="addSld delSld modSld sldOrd">
      <pc:chgData name="Sal Smith" userId="S::sal.smith@rcpsych.ac.uk::b23ba836-cb5e-43b2-9c02-23f25000e9d5" providerId="AD" clId="Web-{386FDF1C-F274-71B3-70F3-B5B546B6ADC2}" dt="2025-07-06T21:43:10.852" v="728"/>
      <pc:docMkLst>
        <pc:docMk/>
      </pc:docMkLst>
      <pc:sldChg chg="ord">
        <pc:chgData name="Sal Smith" userId="S::sal.smith@rcpsych.ac.uk::b23ba836-cb5e-43b2-9c02-23f25000e9d5" providerId="AD" clId="Web-{386FDF1C-F274-71B3-70F3-B5B546B6ADC2}" dt="2025-07-05T20:20:30.178" v="61"/>
        <pc:sldMkLst>
          <pc:docMk/>
          <pc:sldMk cId="3287882022" sldId="12790"/>
        </pc:sldMkLst>
      </pc:sldChg>
      <pc:sldChg chg="addSp delSp modSp mod modClrScheme chgLayout">
        <pc:chgData name="Sal Smith" userId="S::sal.smith@rcpsych.ac.uk::b23ba836-cb5e-43b2-9c02-23f25000e9d5" providerId="AD" clId="Web-{386FDF1C-F274-71B3-70F3-B5B546B6ADC2}" dt="2025-07-05T20:29:06.621" v="150" actId="14100"/>
        <pc:sldMkLst>
          <pc:docMk/>
          <pc:sldMk cId="606387604" sldId="12798"/>
        </pc:sldMkLst>
        <pc:spChg chg="mod ord">
          <ac:chgData name="Sal Smith" userId="S::sal.smith@rcpsych.ac.uk::b23ba836-cb5e-43b2-9c02-23f25000e9d5" providerId="AD" clId="Web-{386FDF1C-F274-71B3-70F3-B5B546B6ADC2}" dt="2025-07-05T20:26:23.474" v="127"/>
          <ac:spMkLst>
            <pc:docMk/>
            <pc:sldMk cId="606387604" sldId="12798"/>
            <ac:spMk id="2" creationId="{FFFE393F-D570-9F02-A548-38D699FD3B07}"/>
          </ac:spMkLst>
        </pc:spChg>
        <pc:spChg chg="add del mod ord">
          <ac:chgData name="Sal Smith" userId="S::sal.smith@rcpsych.ac.uk::b23ba836-cb5e-43b2-9c02-23f25000e9d5" providerId="AD" clId="Web-{386FDF1C-F274-71B3-70F3-B5B546B6ADC2}" dt="2025-07-05T20:28:53.230" v="148" actId="1076"/>
          <ac:spMkLst>
            <pc:docMk/>
            <pc:sldMk cId="606387604" sldId="12798"/>
            <ac:spMk id="3" creationId="{89D604BE-2E37-DF98-4CDD-60911E473308}"/>
          </ac:spMkLst>
        </pc:spChg>
        <pc:spChg chg="mod ord">
          <ac:chgData name="Sal Smith" userId="S::sal.smith@rcpsych.ac.uk::b23ba836-cb5e-43b2-9c02-23f25000e9d5" providerId="AD" clId="Web-{386FDF1C-F274-71B3-70F3-B5B546B6ADC2}" dt="2025-07-05T20:29:06.621" v="150" actId="14100"/>
          <ac:spMkLst>
            <pc:docMk/>
            <pc:sldMk cId="606387604" sldId="12798"/>
            <ac:spMk id="4" creationId="{B202819E-5FF1-6EBE-CF27-0F5142FC95ED}"/>
          </ac:spMkLst>
        </pc:spChg>
      </pc:sldChg>
      <pc:sldChg chg="modSp mod modClrScheme chgLayout">
        <pc:chgData name="Sal Smith" userId="S::sal.smith@rcpsych.ac.uk::b23ba836-cb5e-43b2-9c02-23f25000e9d5" providerId="AD" clId="Web-{386FDF1C-F274-71B3-70F3-B5B546B6ADC2}" dt="2025-07-05T21:01:30.495" v="592" actId="20577"/>
        <pc:sldMkLst>
          <pc:docMk/>
          <pc:sldMk cId="2232189935" sldId="12800"/>
        </pc:sldMkLst>
        <pc:spChg chg="mod ord">
          <ac:chgData name="Sal Smith" userId="S::sal.smith@rcpsych.ac.uk::b23ba836-cb5e-43b2-9c02-23f25000e9d5" providerId="AD" clId="Web-{386FDF1C-F274-71B3-70F3-B5B546B6ADC2}" dt="2025-07-05T20:31:05.289" v="187"/>
          <ac:spMkLst>
            <pc:docMk/>
            <pc:sldMk cId="2232189935" sldId="12800"/>
            <ac:spMk id="2" creationId="{03CDB3D7-35FC-BB68-A4DA-5E4289774490}"/>
          </ac:spMkLst>
        </pc:spChg>
        <pc:spChg chg="mod ord">
          <ac:chgData name="Sal Smith" userId="S::sal.smith@rcpsych.ac.uk::b23ba836-cb5e-43b2-9c02-23f25000e9d5" providerId="AD" clId="Web-{386FDF1C-F274-71B3-70F3-B5B546B6ADC2}" dt="2025-07-05T20:33:51.999" v="214" actId="20577"/>
          <ac:spMkLst>
            <pc:docMk/>
            <pc:sldMk cId="2232189935" sldId="12800"/>
            <ac:spMk id="3" creationId="{1430C6FA-AD8E-7E2E-28E9-B97A565BFE52}"/>
          </ac:spMkLst>
        </pc:spChg>
        <pc:spChg chg="mod ord">
          <ac:chgData name="Sal Smith" userId="S::sal.smith@rcpsych.ac.uk::b23ba836-cb5e-43b2-9c02-23f25000e9d5" providerId="AD" clId="Web-{386FDF1C-F274-71B3-70F3-B5B546B6ADC2}" dt="2025-07-05T21:01:30.495" v="592" actId="20577"/>
          <ac:spMkLst>
            <pc:docMk/>
            <pc:sldMk cId="2232189935" sldId="12800"/>
            <ac:spMk id="4" creationId="{182563F8-A2FE-AB55-9EA9-BFCB3FAF7867}"/>
          </ac:spMkLst>
        </pc:spChg>
      </pc:sldChg>
      <pc:sldChg chg="modSp mod modClrScheme chgLayout">
        <pc:chgData name="Sal Smith" userId="S::sal.smith@rcpsych.ac.uk::b23ba836-cb5e-43b2-9c02-23f25000e9d5" providerId="AD" clId="Web-{386FDF1C-F274-71B3-70F3-B5B546B6ADC2}" dt="2025-07-05T21:02:53.467" v="611" actId="20577"/>
        <pc:sldMkLst>
          <pc:docMk/>
          <pc:sldMk cId="1601643521" sldId="12801"/>
        </pc:sldMkLst>
        <pc:spChg chg="mod ord">
          <ac:chgData name="Sal Smith" userId="S::sal.smith@rcpsych.ac.uk::b23ba836-cb5e-43b2-9c02-23f25000e9d5" providerId="AD" clId="Web-{386FDF1C-F274-71B3-70F3-B5B546B6ADC2}" dt="2025-07-05T20:37:04.116" v="263"/>
          <ac:spMkLst>
            <pc:docMk/>
            <pc:sldMk cId="1601643521" sldId="12801"/>
            <ac:spMk id="2" creationId="{CB57B8E2-CBBC-E230-4007-EACE93276139}"/>
          </ac:spMkLst>
        </pc:spChg>
        <pc:spChg chg="mod ord">
          <ac:chgData name="Sal Smith" userId="S::sal.smith@rcpsych.ac.uk::b23ba836-cb5e-43b2-9c02-23f25000e9d5" providerId="AD" clId="Web-{386FDF1C-F274-71B3-70F3-B5B546B6ADC2}" dt="2025-07-05T21:02:53.467" v="611" actId="20577"/>
          <ac:spMkLst>
            <pc:docMk/>
            <pc:sldMk cId="1601643521" sldId="12801"/>
            <ac:spMk id="3" creationId="{A64A4B00-DBB5-2AF9-A601-800F29C39B83}"/>
          </ac:spMkLst>
        </pc:spChg>
        <pc:spChg chg="mod ord">
          <ac:chgData name="Sal Smith" userId="S::sal.smith@rcpsych.ac.uk::b23ba836-cb5e-43b2-9c02-23f25000e9d5" providerId="AD" clId="Web-{386FDF1C-F274-71B3-70F3-B5B546B6ADC2}" dt="2025-07-05T21:02:34.763" v="606" actId="20577"/>
          <ac:spMkLst>
            <pc:docMk/>
            <pc:sldMk cId="1601643521" sldId="12801"/>
            <ac:spMk id="4" creationId="{F57236FF-7F94-C263-A7F4-568692761F9B}"/>
          </ac:spMkLst>
        </pc:spChg>
      </pc:sldChg>
      <pc:sldChg chg="modSp mod modClrScheme chgLayout">
        <pc:chgData name="Sal Smith" userId="S::sal.smith@rcpsych.ac.uk::b23ba836-cb5e-43b2-9c02-23f25000e9d5" providerId="AD" clId="Web-{386FDF1C-F274-71B3-70F3-B5B546B6ADC2}" dt="2025-07-06T20:31:56.773" v="727" actId="20577"/>
        <pc:sldMkLst>
          <pc:docMk/>
          <pc:sldMk cId="793661282" sldId="12802"/>
        </pc:sldMkLst>
        <pc:spChg chg="mod ord">
          <ac:chgData name="Sal Smith" userId="S::sal.smith@rcpsych.ac.uk::b23ba836-cb5e-43b2-9c02-23f25000e9d5" providerId="AD" clId="Web-{386FDF1C-F274-71B3-70F3-B5B546B6ADC2}" dt="2025-07-05T20:40:33.812" v="316"/>
          <ac:spMkLst>
            <pc:docMk/>
            <pc:sldMk cId="793661282" sldId="12802"/>
            <ac:spMk id="2" creationId="{201367CE-2760-8200-D40C-B20762097D34}"/>
          </ac:spMkLst>
        </pc:spChg>
        <pc:spChg chg="mod ord">
          <ac:chgData name="Sal Smith" userId="S::sal.smith@rcpsych.ac.uk::b23ba836-cb5e-43b2-9c02-23f25000e9d5" providerId="AD" clId="Web-{386FDF1C-F274-71B3-70F3-B5B546B6ADC2}" dt="2025-07-05T20:41:33.753" v="330" actId="20577"/>
          <ac:spMkLst>
            <pc:docMk/>
            <pc:sldMk cId="793661282" sldId="12802"/>
            <ac:spMk id="3" creationId="{34D3C91E-F227-88FF-29A3-B2AC37E245D2}"/>
          </ac:spMkLst>
        </pc:spChg>
        <pc:spChg chg="mod ord">
          <ac:chgData name="Sal Smith" userId="S::sal.smith@rcpsych.ac.uk::b23ba836-cb5e-43b2-9c02-23f25000e9d5" providerId="AD" clId="Web-{386FDF1C-F274-71B3-70F3-B5B546B6ADC2}" dt="2025-07-06T20:31:56.773" v="727" actId="20577"/>
          <ac:spMkLst>
            <pc:docMk/>
            <pc:sldMk cId="793661282" sldId="12802"/>
            <ac:spMk id="4" creationId="{96DD5455-3313-7F72-C8D1-6955EA9DC10B}"/>
          </ac:spMkLst>
        </pc:spChg>
      </pc:sldChg>
      <pc:sldChg chg="addSp modSp mod modClrScheme chgLayout">
        <pc:chgData name="Sal Smith" userId="S::sal.smith@rcpsych.ac.uk::b23ba836-cb5e-43b2-9c02-23f25000e9d5" providerId="AD" clId="Web-{386FDF1C-F274-71B3-70F3-B5B546B6ADC2}" dt="2025-07-05T20:45:35.581" v="394" actId="20577"/>
        <pc:sldMkLst>
          <pc:docMk/>
          <pc:sldMk cId="3712737700" sldId="12803"/>
        </pc:sldMkLst>
        <pc:spChg chg="mod ord">
          <ac:chgData name="Sal Smith" userId="S::sal.smith@rcpsych.ac.uk::b23ba836-cb5e-43b2-9c02-23f25000e9d5" providerId="AD" clId="Web-{386FDF1C-F274-71B3-70F3-B5B546B6ADC2}" dt="2025-07-05T20:42:35.302" v="347"/>
          <ac:spMkLst>
            <pc:docMk/>
            <pc:sldMk cId="3712737700" sldId="12803"/>
            <ac:spMk id="2" creationId="{121F1ABF-3F6E-6614-DD95-A4481EAF6FBE}"/>
          </ac:spMkLst>
        </pc:spChg>
        <pc:spChg chg="mod ord">
          <ac:chgData name="Sal Smith" userId="S::sal.smith@rcpsych.ac.uk::b23ba836-cb5e-43b2-9c02-23f25000e9d5" providerId="AD" clId="Web-{386FDF1C-F274-71B3-70F3-B5B546B6ADC2}" dt="2025-07-05T20:43:40.810" v="359" actId="14100"/>
          <ac:spMkLst>
            <pc:docMk/>
            <pc:sldMk cId="3712737700" sldId="12803"/>
            <ac:spMk id="3" creationId="{19937C6B-07A4-DB67-0268-FBE1E394391F}"/>
          </ac:spMkLst>
        </pc:spChg>
        <pc:spChg chg="mod ord">
          <ac:chgData name="Sal Smith" userId="S::sal.smith@rcpsych.ac.uk::b23ba836-cb5e-43b2-9c02-23f25000e9d5" providerId="AD" clId="Web-{386FDF1C-F274-71B3-70F3-B5B546B6ADC2}" dt="2025-07-05T20:43:44.232" v="360" actId="14100"/>
          <ac:spMkLst>
            <pc:docMk/>
            <pc:sldMk cId="3712737700" sldId="12803"/>
            <ac:spMk id="4" creationId="{DF6038AD-1385-B7D9-42BD-5328BF1C356A}"/>
          </ac:spMkLst>
        </pc:spChg>
        <pc:spChg chg="add mod">
          <ac:chgData name="Sal Smith" userId="S::sal.smith@rcpsych.ac.uk::b23ba836-cb5e-43b2-9c02-23f25000e9d5" providerId="AD" clId="Web-{386FDF1C-F274-71B3-70F3-B5B546B6ADC2}" dt="2025-07-05T20:45:35.581" v="394" actId="20577"/>
          <ac:spMkLst>
            <pc:docMk/>
            <pc:sldMk cId="3712737700" sldId="12803"/>
            <ac:spMk id="5" creationId="{57E49F14-82F9-25D0-B6C1-90AF8610AEED}"/>
          </ac:spMkLst>
        </pc:spChg>
      </pc:sldChg>
      <pc:sldChg chg="modSp mod modClrScheme chgLayout">
        <pc:chgData name="Sal Smith" userId="S::sal.smith@rcpsych.ac.uk::b23ba836-cb5e-43b2-9c02-23f25000e9d5" providerId="AD" clId="Web-{386FDF1C-F274-71B3-70F3-B5B546B6ADC2}" dt="2025-07-05T21:03:24.593" v="619" actId="20577"/>
        <pc:sldMkLst>
          <pc:docMk/>
          <pc:sldMk cId="2187138277" sldId="12804"/>
        </pc:sldMkLst>
        <pc:spChg chg="mod ord">
          <ac:chgData name="Sal Smith" userId="S::sal.smith@rcpsych.ac.uk::b23ba836-cb5e-43b2-9c02-23f25000e9d5" providerId="AD" clId="Web-{386FDF1C-F274-71B3-70F3-B5B546B6ADC2}" dt="2025-07-05T20:47:18.397" v="410"/>
          <ac:spMkLst>
            <pc:docMk/>
            <pc:sldMk cId="2187138277" sldId="12804"/>
            <ac:spMk id="2" creationId="{41F062F5-24EB-F98B-98D2-6A4D4858F409}"/>
          </ac:spMkLst>
        </pc:spChg>
        <pc:spChg chg="mod ord">
          <ac:chgData name="Sal Smith" userId="S::sal.smith@rcpsych.ac.uk::b23ba836-cb5e-43b2-9c02-23f25000e9d5" providerId="AD" clId="Web-{386FDF1C-F274-71B3-70F3-B5B546B6ADC2}" dt="2025-07-05T20:49:18.012" v="448" actId="14100"/>
          <ac:spMkLst>
            <pc:docMk/>
            <pc:sldMk cId="2187138277" sldId="12804"/>
            <ac:spMk id="3" creationId="{B5A8DFC7-A463-560A-E2BE-DB03C615C3F0}"/>
          </ac:spMkLst>
        </pc:spChg>
        <pc:spChg chg="mod ord">
          <ac:chgData name="Sal Smith" userId="S::sal.smith@rcpsych.ac.uk::b23ba836-cb5e-43b2-9c02-23f25000e9d5" providerId="AD" clId="Web-{386FDF1C-F274-71B3-70F3-B5B546B6ADC2}" dt="2025-07-05T21:03:24.593" v="619" actId="20577"/>
          <ac:spMkLst>
            <pc:docMk/>
            <pc:sldMk cId="2187138277" sldId="12804"/>
            <ac:spMk id="4" creationId="{5945D518-3685-7C8C-1A39-B7CE2E2BD224}"/>
          </ac:spMkLst>
        </pc:spChg>
      </pc:sldChg>
      <pc:sldChg chg="modSp mod modClrScheme chgLayout">
        <pc:chgData name="Sal Smith" userId="S::sal.smith@rcpsych.ac.uk::b23ba836-cb5e-43b2-9c02-23f25000e9d5" providerId="AD" clId="Web-{386FDF1C-F274-71B3-70F3-B5B546B6ADC2}" dt="2025-07-06T20:31:22.866" v="724" actId="20577"/>
        <pc:sldMkLst>
          <pc:docMk/>
          <pc:sldMk cId="4068694395" sldId="12805"/>
        </pc:sldMkLst>
        <pc:spChg chg="mod ord">
          <ac:chgData name="Sal Smith" userId="S::sal.smith@rcpsych.ac.uk::b23ba836-cb5e-43b2-9c02-23f25000e9d5" providerId="AD" clId="Web-{386FDF1C-F274-71B3-70F3-B5B546B6ADC2}" dt="2025-07-05T20:51:53.830" v="478"/>
          <ac:spMkLst>
            <pc:docMk/>
            <pc:sldMk cId="4068694395" sldId="12805"/>
            <ac:spMk id="2" creationId="{05CC326D-E201-9882-7283-219988582A1E}"/>
          </ac:spMkLst>
        </pc:spChg>
        <pc:spChg chg="mod ord">
          <ac:chgData name="Sal Smith" userId="S::sal.smith@rcpsych.ac.uk::b23ba836-cb5e-43b2-9c02-23f25000e9d5" providerId="AD" clId="Web-{386FDF1C-F274-71B3-70F3-B5B546B6ADC2}" dt="2025-07-06T20:31:22.866" v="724" actId="20577"/>
          <ac:spMkLst>
            <pc:docMk/>
            <pc:sldMk cId="4068694395" sldId="12805"/>
            <ac:spMk id="3" creationId="{456057F1-F3FC-D10E-D865-E48C4E03FCBB}"/>
          </ac:spMkLst>
        </pc:spChg>
        <pc:spChg chg="mod ord">
          <ac:chgData name="Sal Smith" userId="S::sal.smith@rcpsych.ac.uk::b23ba836-cb5e-43b2-9c02-23f25000e9d5" providerId="AD" clId="Web-{386FDF1C-F274-71B3-70F3-B5B546B6ADC2}" dt="2025-07-05T21:03:32.656" v="622" actId="20577"/>
          <ac:spMkLst>
            <pc:docMk/>
            <pc:sldMk cId="4068694395" sldId="12805"/>
            <ac:spMk id="4" creationId="{AA69F044-0A9A-E45A-915D-B6D5E6FCD50B}"/>
          </ac:spMkLst>
        </pc:spChg>
      </pc:sldChg>
      <pc:sldChg chg="modSp mod modClrScheme chgLayout">
        <pc:chgData name="Sal Smith" userId="S::sal.smith@rcpsych.ac.uk::b23ba836-cb5e-43b2-9c02-23f25000e9d5" providerId="AD" clId="Web-{386FDF1C-F274-71B3-70F3-B5B546B6ADC2}" dt="2025-07-05T21:03:40.172" v="624" actId="20577"/>
        <pc:sldMkLst>
          <pc:docMk/>
          <pc:sldMk cId="993276085" sldId="12806"/>
        </pc:sldMkLst>
        <pc:spChg chg="mod ord">
          <ac:chgData name="Sal Smith" userId="S::sal.smith@rcpsych.ac.uk::b23ba836-cb5e-43b2-9c02-23f25000e9d5" providerId="AD" clId="Web-{386FDF1C-F274-71B3-70F3-B5B546B6ADC2}" dt="2025-07-05T20:54:35.290" v="504"/>
          <ac:spMkLst>
            <pc:docMk/>
            <pc:sldMk cId="993276085" sldId="12806"/>
            <ac:spMk id="2" creationId="{8C7D2AE9-3CEC-A9A8-7143-008479B585DD}"/>
          </ac:spMkLst>
        </pc:spChg>
        <pc:spChg chg="mod ord">
          <ac:chgData name="Sal Smith" userId="S::sal.smith@rcpsych.ac.uk::b23ba836-cb5e-43b2-9c02-23f25000e9d5" providerId="AD" clId="Web-{386FDF1C-F274-71B3-70F3-B5B546B6ADC2}" dt="2025-07-05T20:55:36.043" v="516" actId="14100"/>
          <ac:spMkLst>
            <pc:docMk/>
            <pc:sldMk cId="993276085" sldId="12806"/>
            <ac:spMk id="3" creationId="{2733E153-5792-8A42-2BD6-5B346D63E620}"/>
          </ac:spMkLst>
        </pc:spChg>
        <pc:spChg chg="mod ord">
          <ac:chgData name="Sal Smith" userId="S::sal.smith@rcpsych.ac.uk::b23ba836-cb5e-43b2-9c02-23f25000e9d5" providerId="AD" clId="Web-{386FDF1C-F274-71B3-70F3-B5B546B6ADC2}" dt="2025-07-05T21:03:40.172" v="624" actId="20577"/>
          <ac:spMkLst>
            <pc:docMk/>
            <pc:sldMk cId="993276085" sldId="12806"/>
            <ac:spMk id="4" creationId="{9E299863-7A1F-30EA-B7F8-C3E7B14C9B9C}"/>
          </ac:spMkLst>
        </pc:spChg>
      </pc:sldChg>
      <pc:sldChg chg="modSp mod modClrScheme chgLayout">
        <pc:chgData name="Sal Smith" userId="S::sal.smith@rcpsych.ac.uk::b23ba836-cb5e-43b2-9c02-23f25000e9d5" providerId="AD" clId="Web-{386FDF1C-F274-71B3-70F3-B5B546B6ADC2}" dt="2025-07-05T21:03:51.188" v="627" actId="20577"/>
        <pc:sldMkLst>
          <pc:docMk/>
          <pc:sldMk cId="2660808102" sldId="12807"/>
        </pc:sldMkLst>
        <pc:spChg chg="mod ord">
          <ac:chgData name="Sal Smith" userId="S::sal.smith@rcpsych.ac.uk::b23ba836-cb5e-43b2-9c02-23f25000e9d5" providerId="AD" clId="Web-{386FDF1C-F274-71B3-70F3-B5B546B6ADC2}" dt="2025-07-05T20:57:39.798" v="536"/>
          <ac:spMkLst>
            <pc:docMk/>
            <pc:sldMk cId="2660808102" sldId="12807"/>
            <ac:spMk id="2" creationId="{5310F12C-063C-F857-DC39-9305F95549AE}"/>
          </ac:spMkLst>
        </pc:spChg>
        <pc:spChg chg="mod ord">
          <ac:chgData name="Sal Smith" userId="S::sal.smith@rcpsych.ac.uk::b23ba836-cb5e-43b2-9c02-23f25000e9d5" providerId="AD" clId="Web-{386FDF1C-F274-71B3-70F3-B5B546B6ADC2}" dt="2025-07-05T21:01:01.478" v="586" actId="20577"/>
          <ac:spMkLst>
            <pc:docMk/>
            <pc:sldMk cId="2660808102" sldId="12807"/>
            <ac:spMk id="3" creationId="{29AD9860-07BD-D1A2-16BA-1178E3586B20}"/>
          </ac:spMkLst>
        </pc:spChg>
        <pc:spChg chg="mod ord">
          <ac:chgData name="Sal Smith" userId="S::sal.smith@rcpsych.ac.uk::b23ba836-cb5e-43b2-9c02-23f25000e9d5" providerId="AD" clId="Web-{386FDF1C-F274-71B3-70F3-B5B546B6ADC2}" dt="2025-07-05T21:03:51.188" v="627" actId="20577"/>
          <ac:spMkLst>
            <pc:docMk/>
            <pc:sldMk cId="2660808102" sldId="12807"/>
            <ac:spMk id="4" creationId="{A2386C55-807F-3558-7F47-4D4A0EFB1B3B}"/>
          </ac:spMkLst>
        </pc:spChg>
      </pc:sldChg>
      <pc:sldChg chg="del">
        <pc:chgData name="Sal Smith" userId="S::sal.smith@rcpsych.ac.uk::b23ba836-cb5e-43b2-9c02-23f25000e9d5" providerId="AD" clId="Web-{386FDF1C-F274-71B3-70F3-B5B546B6ADC2}" dt="2025-07-05T20:46:52.896" v="409"/>
        <pc:sldMkLst>
          <pc:docMk/>
          <pc:sldMk cId="3762544020" sldId="12808"/>
        </pc:sldMkLst>
      </pc:sldChg>
      <pc:sldChg chg="delSp modSp">
        <pc:chgData name="Sal Smith" userId="S::sal.smith@rcpsych.ac.uk::b23ba836-cb5e-43b2-9c02-23f25000e9d5" providerId="AD" clId="Web-{386FDF1C-F274-71B3-70F3-B5B546B6ADC2}" dt="2025-07-06T21:43:10.852" v="728"/>
        <pc:sldMkLst>
          <pc:docMk/>
          <pc:sldMk cId="3716461772" sldId="12809"/>
        </pc:sldMkLst>
        <pc:spChg chg="del mod">
          <ac:chgData name="Sal Smith" userId="S::sal.smith@rcpsych.ac.uk::b23ba836-cb5e-43b2-9c02-23f25000e9d5" providerId="AD" clId="Web-{386FDF1C-F274-71B3-70F3-B5B546B6ADC2}" dt="2025-07-06T21:43:10.852" v="728"/>
          <ac:spMkLst>
            <pc:docMk/>
            <pc:sldMk cId="3716461772" sldId="12809"/>
            <ac:spMk id="5" creationId="{4727B8F2-51B6-D496-E9C7-688DF6DE6005}"/>
          </ac:spMkLst>
        </pc:spChg>
        <pc:spChg chg="mod">
          <ac:chgData name="Sal Smith" userId="S::sal.smith@rcpsych.ac.uk::b23ba836-cb5e-43b2-9c02-23f25000e9d5" providerId="AD" clId="Web-{386FDF1C-F274-71B3-70F3-B5B546B6ADC2}" dt="2025-07-06T08:26:08.321" v="703" actId="20577"/>
          <ac:spMkLst>
            <pc:docMk/>
            <pc:sldMk cId="3716461772" sldId="12809"/>
            <ac:spMk id="6" creationId="{420321D2-43AB-E263-7ED5-E036256415F4}"/>
          </ac:spMkLst>
        </pc:spChg>
      </pc:sldChg>
      <pc:sldChg chg="modSp mod modClrScheme chgLayout">
        <pc:chgData name="Sal Smith" userId="S::sal.smith@rcpsych.ac.uk::b23ba836-cb5e-43b2-9c02-23f25000e9d5" providerId="AD" clId="Web-{386FDF1C-F274-71B3-70F3-B5B546B6ADC2}" dt="2025-07-05T21:05:35.349" v="642" actId="20577"/>
        <pc:sldMkLst>
          <pc:docMk/>
          <pc:sldMk cId="2786541670" sldId="12810"/>
        </pc:sldMkLst>
        <pc:spChg chg="mod ord">
          <ac:chgData name="Sal Smith" userId="S::sal.smith@rcpsych.ac.uk::b23ba836-cb5e-43b2-9c02-23f25000e9d5" providerId="AD" clId="Web-{386FDF1C-F274-71B3-70F3-B5B546B6ADC2}" dt="2025-07-05T21:03:59.110" v="628"/>
          <ac:spMkLst>
            <pc:docMk/>
            <pc:sldMk cId="2786541670" sldId="12810"/>
            <ac:spMk id="2" creationId="{8E0F5FD4-C211-0C00-E32C-AD542D416DCD}"/>
          </ac:spMkLst>
        </pc:spChg>
        <pc:spChg chg="mod ord">
          <ac:chgData name="Sal Smith" userId="S::sal.smith@rcpsych.ac.uk::b23ba836-cb5e-43b2-9c02-23f25000e9d5" providerId="AD" clId="Web-{386FDF1C-F274-71B3-70F3-B5B546B6ADC2}" dt="2025-07-05T21:04:40.471" v="638" actId="14100"/>
          <ac:spMkLst>
            <pc:docMk/>
            <pc:sldMk cId="2786541670" sldId="12810"/>
            <ac:spMk id="3" creationId="{E6E2EB67-0CC9-675C-D062-1BC699259252}"/>
          </ac:spMkLst>
        </pc:spChg>
        <pc:spChg chg="mod ord">
          <ac:chgData name="Sal Smith" userId="S::sal.smith@rcpsych.ac.uk::b23ba836-cb5e-43b2-9c02-23f25000e9d5" providerId="AD" clId="Web-{386FDF1C-F274-71B3-70F3-B5B546B6ADC2}" dt="2025-07-05T21:05:35.349" v="642" actId="20577"/>
          <ac:spMkLst>
            <pc:docMk/>
            <pc:sldMk cId="2786541670" sldId="12810"/>
            <ac:spMk id="4" creationId="{92416186-690D-F413-D2FF-1FA0B5D88DCD}"/>
          </ac:spMkLst>
        </pc:spChg>
      </pc:sldChg>
      <pc:sldChg chg="modSp mod modClrScheme chgLayout">
        <pc:chgData name="Sal Smith" userId="S::sal.smith@rcpsych.ac.uk::b23ba836-cb5e-43b2-9c02-23f25000e9d5" providerId="AD" clId="Web-{386FDF1C-F274-71B3-70F3-B5B546B6ADC2}" dt="2025-07-05T21:07:19.775" v="672" actId="20577"/>
        <pc:sldMkLst>
          <pc:docMk/>
          <pc:sldMk cId="2394242449" sldId="12811"/>
        </pc:sldMkLst>
        <pc:spChg chg="mod ord">
          <ac:chgData name="Sal Smith" userId="S::sal.smith@rcpsych.ac.uk::b23ba836-cb5e-43b2-9c02-23f25000e9d5" providerId="AD" clId="Web-{386FDF1C-F274-71B3-70F3-B5B546B6ADC2}" dt="2025-07-05T21:05:45.224" v="645"/>
          <ac:spMkLst>
            <pc:docMk/>
            <pc:sldMk cId="2394242449" sldId="12811"/>
            <ac:spMk id="2" creationId="{C4C7CBE9-A4D4-50FB-420B-63193F27FE59}"/>
          </ac:spMkLst>
        </pc:spChg>
        <pc:spChg chg="mod ord">
          <ac:chgData name="Sal Smith" userId="S::sal.smith@rcpsych.ac.uk::b23ba836-cb5e-43b2-9c02-23f25000e9d5" providerId="AD" clId="Web-{386FDF1C-F274-71B3-70F3-B5B546B6ADC2}" dt="2025-07-05T21:06:48.508" v="665"/>
          <ac:spMkLst>
            <pc:docMk/>
            <pc:sldMk cId="2394242449" sldId="12811"/>
            <ac:spMk id="3" creationId="{F328398D-4AC5-ACB8-2CF6-E80E9D185BEA}"/>
          </ac:spMkLst>
        </pc:spChg>
        <pc:spChg chg="mod ord">
          <ac:chgData name="Sal Smith" userId="S::sal.smith@rcpsych.ac.uk::b23ba836-cb5e-43b2-9c02-23f25000e9d5" providerId="AD" clId="Web-{386FDF1C-F274-71B3-70F3-B5B546B6ADC2}" dt="2025-07-05T21:07:19.775" v="672" actId="20577"/>
          <ac:spMkLst>
            <pc:docMk/>
            <pc:sldMk cId="2394242449" sldId="12811"/>
            <ac:spMk id="4" creationId="{E65CBC3C-5743-4302-67F8-37EE590E346C}"/>
          </ac:spMkLst>
        </pc:spChg>
      </pc:sldChg>
      <pc:sldChg chg="modSp mod modClrScheme chgLayout">
        <pc:chgData name="Sal Smith" userId="S::sal.smith@rcpsych.ac.uk::b23ba836-cb5e-43b2-9c02-23f25000e9d5" providerId="AD" clId="Web-{386FDF1C-F274-71B3-70F3-B5B546B6ADC2}" dt="2025-07-05T21:07:59.980" v="681"/>
        <pc:sldMkLst>
          <pc:docMk/>
          <pc:sldMk cId="690477269" sldId="12812"/>
        </pc:sldMkLst>
        <pc:spChg chg="mod ord">
          <ac:chgData name="Sal Smith" userId="S::sal.smith@rcpsych.ac.uk::b23ba836-cb5e-43b2-9c02-23f25000e9d5" providerId="AD" clId="Web-{386FDF1C-F274-71B3-70F3-B5B546B6ADC2}" dt="2025-07-05T21:07:27.791" v="673"/>
          <ac:spMkLst>
            <pc:docMk/>
            <pc:sldMk cId="690477269" sldId="12812"/>
            <ac:spMk id="2" creationId="{60CB4E49-262B-33C3-89DB-49EEE779EF0A}"/>
          </ac:spMkLst>
        </pc:spChg>
        <pc:spChg chg="mod ord">
          <ac:chgData name="Sal Smith" userId="S::sal.smith@rcpsych.ac.uk::b23ba836-cb5e-43b2-9c02-23f25000e9d5" providerId="AD" clId="Web-{386FDF1C-F274-71B3-70F3-B5B546B6ADC2}" dt="2025-07-05T21:07:43.776" v="677"/>
          <ac:spMkLst>
            <pc:docMk/>
            <pc:sldMk cId="690477269" sldId="12812"/>
            <ac:spMk id="3" creationId="{35FC80F7-EF03-FF74-666B-0F7EA4346049}"/>
          </ac:spMkLst>
        </pc:spChg>
        <pc:spChg chg="mod ord">
          <ac:chgData name="Sal Smith" userId="S::sal.smith@rcpsych.ac.uk::b23ba836-cb5e-43b2-9c02-23f25000e9d5" providerId="AD" clId="Web-{386FDF1C-F274-71B3-70F3-B5B546B6ADC2}" dt="2025-07-05T21:07:59.980" v="681"/>
          <ac:spMkLst>
            <pc:docMk/>
            <pc:sldMk cId="690477269" sldId="12812"/>
            <ac:spMk id="4" creationId="{EEA78C1E-7D07-A778-B90B-B99743C38F99}"/>
          </ac:spMkLst>
        </pc:spChg>
      </pc:sldChg>
      <pc:sldChg chg="modSp mod modClrScheme chgLayout">
        <pc:chgData name="Sal Smith" userId="S::sal.smith@rcpsych.ac.uk::b23ba836-cb5e-43b2-9c02-23f25000e9d5" providerId="AD" clId="Web-{386FDF1C-F274-71B3-70F3-B5B546B6ADC2}" dt="2025-07-05T21:09:06.779" v="689"/>
        <pc:sldMkLst>
          <pc:docMk/>
          <pc:sldMk cId="2371238591" sldId="12813"/>
        </pc:sldMkLst>
        <pc:spChg chg="mod ord">
          <ac:chgData name="Sal Smith" userId="S::sal.smith@rcpsych.ac.uk::b23ba836-cb5e-43b2-9c02-23f25000e9d5" providerId="AD" clId="Web-{386FDF1C-F274-71B3-70F3-B5B546B6ADC2}" dt="2025-07-05T21:08:27.449" v="682"/>
          <ac:spMkLst>
            <pc:docMk/>
            <pc:sldMk cId="2371238591" sldId="12813"/>
            <ac:spMk id="2" creationId="{CA47D38C-0B59-141F-AA30-8BC4ABF9554C}"/>
          </ac:spMkLst>
        </pc:spChg>
        <pc:spChg chg="mod ord">
          <ac:chgData name="Sal Smith" userId="S::sal.smith@rcpsych.ac.uk::b23ba836-cb5e-43b2-9c02-23f25000e9d5" providerId="AD" clId="Web-{386FDF1C-F274-71B3-70F3-B5B546B6ADC2}" dt="2025-07-05T21:08:41.216" v="685"/>
          <ac:spMkLst>
            <pc:docMk/>
            <pc:sldMk cId="2371238591" sldId="12813"/>
            <ac:spMk id="3" creationId="{9AEC5F64-CF77-23A3-C83F-6086E14BA95A}"/>
          </ac:spMkLst>
        </pc:spChg>
        <pc:spChg chg="mod ord">
          <ac:chgData name="Sal Smith" userId="S::sal.smith@rcpsych.ac.uk::b23ba836-cb5e-43b2-9c02-23f25000e9d5" providerId="AD" clId="Web-{386FDF1C-F274-71B3-70F3-B5B546B6ADC2}" dt="2025-07-05T21:09:06.779" v="689"/>
          <ac:spMkLst>
            <pc:docMk/>
            <pc:sldMk cId="2371238591" sldId="12813"/>
            <ac:spMk id="4" creationId="{0EB1BDF8-B53A-F046-7614-778C60602F11}"/>
          </ac:spMkLst>
        </pc:spChg>
      </pc:sldChg>
      <pc:sldChg chg="del">
        <pc:chgData name="Sal Smith" userId="S::sal.smith@rcpsych.ac.uk::b23ba836-cb5e-43b2-9c02-23f25000e9d5" providerId="AD" clId="Web-{386FDF1C-F274-71B3-70F3-B5B546B6ADC2}" dt="2025-07-05T21:09:14.045" v="690"/>
        <pc:sldMkLst>
          <pc:docMk/>
          <pc:sldMk cId="2798295931" sldId="12814"/>
        </pc:sldMkLst>
      </pc:sldChg>
      <pc:sldChg chg="modSp add replId">
        <pc:chgData name="Sal Smith" userId="S::sal.smith@rcpsych.ac.uk::b23ba836-cb5e-43b2-9c02-23f25000e9d5" providerId="AD" clId="Web-{386FDF1C-F274-71B3-70F3-B5B546B6ADC2}" dt="2025-07-05T20:46:47.990" v="408" actId="20577"/>
        <pc:sldMkLst>
          <pc:docMk/>
          <pc:sldMk cId="2215415736" sldId="12887"/>
        </pc:sldMkLst>
        <pc:spChg chg="mod">
          <ac:chgData name="Sal Smith" userId="S::sal.smith@rcpsych.ac.uk::b23ba836-cb5e-43b2-9c02-23f25000e9d5" providerId="AD" clId="Web-{386FDF1C-F274-71B3-70F3-B5B546B6ADC2}" dt="2025-07-05T20:46:47.990" v="408" actId="20577"/>
          <ac:spMkLst>
            <pc:docMk/>
            <pc:sldMk cId="2215415736" sldId="12887"/>
            <ac:spMk id="5" creationId="{0F344A94-50D8-B13B-06D4-D36F54243878}"/>
          </ac:spMkLst>
        </pc:spChg>
      </pc:sldChg>
      <pc:sldChg chg="modSp add replId">
        <pc:chgData name="Sal Smith" userId="S::sal.smith@rcpsych.ac.uk::b23ba836-cb5e-43b2-9c02-23f25000e9d5" providerId="AD" clId="Web-{386FDF1C-F274-71B3-70F3-B5B546B6ADC2}" dt="2025-07-05T21:00:33.742" v="583" actId="20577"/>
        <pc:sldMkLst>
          <pc:docMk/>
          <pc:sldMk cId="955847169" sldId="12888"/>
        </pc:sldMkLst>
        <pc:spChg chg="mod">
          <ac:chgData name="Sal Smith" userId="S::sal.smith@rcpsych.ac.uk::b23ba836-cb5e-43b2-9c02-23f25000e9d5" providerId="AD" clId="Web-{386FDF1C-F274-71B3-70F3-B5B546B6ADC2}" dt="2025-07-05T21:00:33.742" v="583" actId="20577"/>
          <ac:spMkLst>
            <pc:docMk/>
            <pc:sldMk cId="955847169" sldId="12888"/>
            <ac:spMk id="5" creationId="{98218A37-DEAB-53DC-A86D-41A950DA40C0}"/>
          </ac:spMkLst>
        </pc:spChg>
      </pc:sldChg>
      <pc:sldChg chg="new del">
        <pc:chgData name="Sal Smith" userId="S::sal.smith@rcpsych.ac.uk::b23ba836-cb5e-43b2-9c02-23f25000e9d5" providerId="AD" clId="Web-{386FDF1C-F274-71B3-70F3-B5B546B6ADC2}" dt="2025-07-06T19:50:10.465" v="705"/>
        <pc:sldMkLst>
          <pc:docMk/>
          <pc:sldMk cId="1078856692" sldId="12902"/>
        </pc:sldMkLst>
      </pc:sldChg>
    </pc:docChg>
  </pc:docChgLst>
  <pc:docChgLst>
    <pc:chgData name="Emily Cannon" userId="S::emily.cannon@rcpsych.ac.uk::d40ff384-0ecb-4fa3-8882-4178b75dc1ba" providerId="AD" clId="Web-{1733E732-C122-4FC4-8240-A72F271FFB47}"/>
    <pc:docChg chg="addSld modSld">
      <pc:chgData name="Emily Cannon" userId="S::emily.cannon@rcpsych.ac.uk::d40ff384-0ecb-4fa3-8882-4178b75dc1ba" providerId="AD" clId="Web-{1733E732-C122-4FC4-8240-A72F271FFB47}" dt="2025-07-07T06:16:29.585" v="75" actId="1076"/>
      <pc:docMkLst>
        <pc:docMk/>
      </pc:docMkLst>
      <pc:sldChg chg="addSp delSp modSp">
        <pc:chgData name="Emily Cannon" userId="S::emily.cannon@rcpsych.ac.uk::d40ff384-0ecb-4fa3-8882-4178b75dc1ba" providerId="AD" clId="Web-{1733E732-C122-4FC4-8240-A72F271FFB47}" dt="2025-07-07T06:16:29.585" v="75" actId="1076"/>
        <pc:sldMkLst>
          <pc:docMk/>
          <pc:sldMk cId="2143539677" sldId="256"/>
        </pc:sldMkLst>
        <pc:spChg chg="mod">
          <ac:chgData name="Emily Cannon" userId="S::emily.cannon@rcpsych.ac.uk::d40ff384-0ecb-4fa3-8882-4178b75dc1ba" providerId="AD" clId="Web-{1733E732-C122-4FC4-8240-A72F271FFB47}" dt="2025-07-07T06:16:29.585" v="75" actId="1076"/>
          <ac:spMkLst>
            <pc:docMk/>
            <pc:sldMk cId="2143539677" sldId="256"/>
            <ac:spMk id="2" creationId="{4C58A6ED-6650-AC7E-3FA8-969142DACB20}"/>
          </ac:spMkLst>
        </pc:spChg>
        <pc:spChg chg="del">
          <ac:chgData name="Emily Cannon" userId="S::emily.cannon@rcpsych.ac.uk::d40ff384-0ecb-4fa3-8882-4178b75dc1ba" providerId="AD" clId="Web-{1733E732-C122-4FC4-8240-A72F271FFB47}" dt="2025-07-07T06:14:56.393" v="38"/>
          <ac:spMkLst>
            <pc:docMk/>
            <pc:sldMk cId="2143539677" sldId="256"/>
            <ac:spMk id="3" creationId="{0159796F-D425-31C7-7D45-CBA1460E2DF9}"/>
          </ac:spMkLst>
        </pc:spChg>
        <pc:spChg chg="add del mod">
          <ac:chgData name="Emily Cannon" userId="S::emily.cannon@rcpsych.ac.uk::d40ff384-0ecb-4fa3-8882-4178b75dc1ba" providerId="AD" clId="Web-{1733E732-C122-4FC4-8240-A72F271FFB47}" dt="2025-07-07T06:15:03.987" v="39"/>
          <ac:spMkLst>
            <pc:docMk/>
            <pc:sldMk cId="2143539677" sldId="256"/>
            <ac:spMk id="5" creationId="{CCC23647-0A07-0B4B-449A-70F1EFF5F4E4}"/>
          </ac:spMkLst>
        </pc:spChg>
      </pc:sldChg>
      <pc:sldChg chg="add replId">
        <pc:chgData name="Emily Cannon" userId="S::emily.cannon@rcpsych.ac.uk::d40ff384-0ecb-4fa3-8882-4178b75dc1ba" providerId="AD" clId="Web-{1733E732-C122-4FC4-8240-A72F271FFB47}" dt="2025-07-07T06:14:21.657" v="0"/>
        <pc:sldMkLst>
          <pc:docMk/>
          <pc:sldMk cId="3533986181" sldId="12902"/>
        </pc:sldMkLst>
      </pc:sldChg>
    </pc:docChg>
  </pc:docChgLst>
  <pc:docChgLst>
    <pc:chgData name="Emily Cannon" userId="S::emily.cannon@rcpsych.ac.uk::d40ff384-0ecb-4fa3-8882-4178b75dc1ba" providerId="AD" clId="Web-{011180CF-5B91-4DE3-BE85-0297C7D788C5}"/>
    <pc:docChg chg="modSld">
      <pc:chgData name="Emily Cannon" userId="S::emily.cannon@rcpsych.ac.uk::d40ff384-0ecb-4fa3-8882-4178b75dc1ba" providerId="AD" clId="Web-{011180CF-5B91-4DE3-BE85-0297C7D788C5}" dt="2025-06-30T09:37:00.110" v="5" actId="20577"/>
      <pc:docMkLst>
        <pc:docMk/>
      </pc:docMkLst>
      <pc:sldChg chg="modSp">
        <pc:chgData name="Emily Cannon" userId="S::emily.cannon@rcpsych.ac.uk::d40ff384-0ecb-4fa3-8882-4178b75dc1ba" providerId="AD" clId="Web-{011180CF-5B91-4DE3-BE85-0297C7D788C5}" dt="2025-06-30T09:36:20.374" v="2" actId="20577"/>
        <pc:sldMkLst>
          <pc:docMk/>
          <pc:sldMk cId="3348358001" sldId="352"/>
        </pc:sldMkLst>
        <pc:spChg chg="mod">
          <ac:chgData name="Emily Cannon" userId="S::emily.cannon@rcpsych.ac.uk::d40ff384-0ecb-4fa3-8882-4178b75dc1ba" providerId="AD" clId="Web-{011180CF-5B91-4DE3-BE85-0297C7D788C5}" dt="2025-06-30T09:36:20.374" v="2" actId="20577"/>
          <ac:spMkLst>
            <pc:docMk/>
            <pc:sldMk cId="3348358001" sldId="352"/>
            <ac:spMk id="2" creationId="{17A8166C-5210-C686-4D4C-82E2CB5AD0CE}"/>
          </ac:spMkLst>
        </pc:spChg>
      </pc:sldChg>
      <pc:sldChg chg="modSp">
        <pc:chgData name="Emily Cannon" userId="S::emily.cannon@rcpsych.ac.uk::d40ff384-0ecb-4fa3-8882-4178b75dc1ba" providerId="AD" clId="Web-{011180CF-5B91-4DE3-BE85-0297C7D788C5}" dt="2025-06-30T09:37:00.110" v="5" actId="20577"/>
        <pc:sldMkLst>
          <pc:docMk/>
          <pc:sldMk cId="745768866" sldId="12849"/>
        </pc:sldMkLst>
      </pc:sldChg>
    </pc:docChg>
  </pc:docChgLst>
  <pc:docChgLst>
    <pc:chgData name="Matthew Milarski" userId="b7bfbbdc-fc59-4f95-ab24-ba8a8d7b1b2f" providerId="ADAL" clId="{9290FC84-18E8-442E-8B0E-4BA7995545F2}"/>
    <pc:docChg chg="undo custSel addSld delSld modSld">
      <pc:chgData name="Matthew Milarski" userId="b7bfbbdc-fc59-4f95-ab24-ba8a8d7b1b2f" providerId="ADAL" clId="{9290FC84-18E8-442E-8B0E-4BA7995545F2}" dt="2025-07-07T08:52:00.492" v="286" actId="47"/>
      <pc:docMkLst>
        <pc:docMk/>
      </pc:docMkLst>
      <pc:sldChg chg="modSp mod">
        <pc:chgData name="Matthew Milarski" userId="b7bfbbdc-fc59-4f95-ab24-ba8a8d7b1b2f" providerId="ADAL" clId="{9290FC84-18E8-442E-8B0E-4BA7995545F2}" dt="2025-07-07T08:16:46.392" v="148" actId="33524"/>
        <pc:sldMkLst>
          <pc:docMk/>
          <pc:sldMk cId="1002912598" sldId="365"/>
        </pc:sldMkLst>
        <pc:spChg chg="mod">
          <ac:chgData name="Matthew Milarski" userId="b7bfbbdc-fc59-4f95-ab24-ba8a8d7b1b2f" providerId="ADAL" clId="{9290FC84-18E8-442E-8B0E-4BA7995545F2}" dt="2025-07-07T08:16:46.392" v="148" actId="33524"/>
          <ac:spMkLst>
            <pc:docMk/>
            <pc:sldMk cId="1002912598" sldId="365"/>
            <ac:spMk id="3" creationId="{E688B1B8-559E-1C6D-25CC-184E4D927991}"/>
          </ac:spMkLst>
        </pc:spChg>
      </pc:sldChg>
      <pc:sldChg chg="modSp del mod">
        <pc:chgData name="Matthew Milarski" userId="b7bfbbdc-fc59-4f95-ab24-ba8a8d7b1b2f" providerId="ADAL" clId="{9290FC84-18E8-442E-8B0E-4BA7995545F2}" dt="2025-07-07T08:48:58.995" v="219" actId="47"/>
        <pc:sldMkLst>
          <pc:docMk/>
          <pc:sldMk cId="3712737700" sldId="12803"/>
        </pc:sldMkLst>
        <pc:spChg chg="mod">
          <ac:chgData name="Matthew Milarski" userId="b7bfbbdc-fc59-4f95-ab24-ba8a8d7b1b2f" providerId="ADAL" clId="{9290FC84-18E8-442E-8B0E-4BA7995545F2}" dt="2025-07-07T08:34:49.979" v="162" actId="6549"/>
          <ac:spMkLst>
            <pc:docMk/>
            <pc:sldMk cId="3712737700" sldId="12803"/>
            <ac:spMk id="5" creationId="{57E49F14-82F9-25D0-B6C1-90AF8610AEED}"/>
          </ac:spMkLst>
        </pc:spChg>
      </pc:sldChg>
      <pc:sldChg chg="modSp mod">
        <pc:chgData name="Matthew Milarski" userId="b7bfbbdc-fc59-4f95-ab24-ba8a8d7b1b2f" providerId="ADAL" clId="{9290FC84-18E8-442E-8B0E-4BA7995545F2}" dt="2025-07-07T08:06:41.040" v="27" actId="20577"/>
        <pc:sldMkLst>
          <pc:docMk/>
          <pc:sldMk cId="3716461772" sldId="12809"/>
        </pc:sldMkLst>
        <pc:spChg chg="mod">
          <ac:chgData name="Matthew Milarski" userId="b7bfbbdc-fc59-4f95-ab24-ba8a8d7b1b2f" providerId="ADAL" clId="{9290FC84-18E8-442E-8B0E-4BA7995545F2}" dt="2025-07-07T08:06:41.040" v="27" actId="20577"/>
          <ac:spMkLst>
            <pc:docMk/>
            <pc:sldMk cId="3716461772" sldId="12809"/>
            <ac:spMk id="6" creationId="{420321D2-43AB-E263-7ED5-E036256415F4}"/>
          </ac:spMkLst>
        </pc:spChg>
      </pc:sldChg>
      <pc:sldChg chg="modSp mod">
        <pc:chgData name="Matthew Milarski" userId="b7bfbbdc-fc59-4f95-ab24-ba8a8d7b1b2f" providerId="ADAL" clId="{9290FC84-18E8-442E-8B0E-4BA7995545F2}" dt="2025-07-07T08:12:38.337" v="58" actId="20577"/>
        <pc:sldMkLst>
          <pc:docMk/>
          <pc:sldMk cId="499788074" sldId="12852"/>
        </pc:sldMkLst>
        <pc:spChg chg="mod">
          <ac:chgData name="Matthew Milarski" userId="b7bfbbdc-fc59-4f95-ab24-ba8a8d7b1b2f" providerId="ADAL" clId="{9290FC84-18E8-442E-8B0E-4BA7995545F2}" dt="2025-07-07T08:12:38.337" v="58" actId="20577"/>
          <ac:spMkLst>
            <pc:docMk/>
            <pc:sldMk cId="499788074" sldId="12852"/>
            <ac:spMk id="2" creationId="{F961C017-75B7-A2F1-946F-120A789075F9}"/>
          </ac:spMkLst>
        </pc:spChg>
      </pc:sldChg>
      <pc:sldChg chg="del">
        <pc:chgData name="Matthew Milarski" userId="b7bfbbdc-fc59-4f95-ab24-ba8a8d7b1b2f" providerId="ADAL" clId="{9290FC84-18E8-442E-8B0E-4BA7995545F2}" dt="2025-07-07T08:52:00.492" v="286" actId="47"/>
        <pc:sldMkLst>
          <pc:docMk/>
          <pc:sldMk cId="2621265076" sldId="12884"/>
        </pc:sldMkLst>
      </pc:sldChg>
      <pc:sldChg chg="del">
        <pc:chgData name="Matthew Milarski" userId="b7bfbbdc-fc59-4f95-ab24-ba8a8d7b1b2f" providerId="ADAL" clId="{9290FC84-18E8-442E-8B0E-4BA7995545F2}" dt="2025-07-07T08:51:37.694" v="284" actId="47"/>
        <pc:sldMkLst>
          <pc:docMk/>
          <pc:sldMk cId="2100166887" sldId="12885"/>
        </pc:sldMkLst>
      </pc:sldChg>
      <pc:sldChg chg="del">
        <pc:chgData name="Matthew Milarski" userId="b7bfbbdc-fc59-4f95-ab24-ba8a8d7b1b2f" providerId="ADAL" clId="{9290FC84-18E8-442E-8B0E-4BA7995545F2}" dt="2025-07-07T08:51:22.609" v="282" actId="47"/>
        <pc:sldMkLst>
          <pc:docMk/>
          <pc:sldMk cId="92700285" sldId="12886"/>
        </pc:sldMkLst>
      </pc:sldChg>
      <pc:sldChg chg="modSp del mod">
        <pc:chgData name="Matthew Milarski" userId="b7bfbbdc-fc59-4f95-ab24-ba8a8d7b1b2f" providerId="ADAL" clId="{9290FC84-18E8-442E-8B0E-4BA7995545F2}" dt="2025-07-07T08:50:05.341" v="254" actId="47"/>
        <pc:sldMkLst>
          <pc:docMk/>
          <pc:sldMk cId="2215415736" sldId="12887"/>
        </pc:sldMkLst>
        <pc:spChg chg="mod">
          <ac:chgData name="Matthew Milarski" userId="b7bfbbdc-fc59-4f95-ab24-ba8a8d7b1b2f" providerId="ADAL" clId="{9290FC84-18E8-442E-8B0E-4BA7995545F2}" dt="2025-07-07T08:35:12.834" v="170" actId="20577"/>
          <ac:spMkLst>
            <pc:docMk/>
            <pc:sldMk cId="2215415736" sldId="12887"/>
            <ac:spMk id="5" creationId="{0F344A94-50D8-B13B-06D4-D36F54243878}"/>
          </ac:spMkLst>
        </pc:spChg>
      </pc:sldChg>
      <pc:sldChg chg="modSp del mod">
        <pc:chgData name="Matthew Milarski" userId="b7bfbbdc-fc59-4f95-ab24-ba8a8d7b1b2f" providerId="ADAL" clId="{9290FC84-18E8-442E-8B0E-4BA7995545F2}" dt="2025-07-07T08:51:09.884" v="280" actId="47"/>
        <pc:sldMkLst>
          <pc:docMk/>
          <pc:sldMk cId="955847169" sldId="12888"/>
        </pc:sldMkLst>
        <pc:spChg chg="mod">
          <ac:chgData name="Matthew Milarski" userId="b7bfbbdc-fc59-4f95-ab24-ba8a8d7b1b2f" providerId="ADAL" clId="{9290FC84-18E8-442E-8B0E-4BA7995545F2}" dt="2025-07-07T08:35:26.899" v="181" actId="20577"/>
          <ac:spMkLst>
            <pc:docMk/>
            <pc:sldMk cId="955847169" sldId="12888"/>
            <ac:spMk id="5" creationId="{98218A37-DEAB-53DC-A86D-41A950DA40C0}"/>
          </ac:spMkLst>
        </pc:spChg>
      </pc:sldChg>
      <pc:sldChg chg="modSp mod">
        <pc:chgData name="Matthew Milarski" userId="b7bfbbdc-fc59-4f95-ab24-ba8a8d7b1b2f" providerId="ADAL" clId="{9290FC84-18E8-442E-8B0E-4BA7995545F2}" dt="2025-07-07T08:04:38.293" v="26" actId="20577"/>
        <pc:sldMkLst>
          <pc:docMk/>
          <pc:sldMk cId="2988468569" sldId="12890"/>
        </pc:sldMkLst>
        <pc:spChg chg="mod">
          <ac:chgData name="Matthew Milarski" userId="b7bfbbdc-fc59-4f95-ab24-ba8a8d7b1b2f" providerId="ADAL" clId="{9290FC84-18E8-442E-8B0E-4BA7995545F2}" dt="2025-07-07T08:04:38.293" v="26" actId="20577"/>
          <ac:spMkLst>
            <pc:docMk/>
            <pc:sldMk cId="2988468569" sldId="12890"/>
            <ac:spMk id="6" creationId="{1042DABE-15A4-7C93-A739-6CF1B359571C}"/>
          </ac:spMkLst>
        </pc:spChg>
      </pc:sldChg>
      <pc:sldChg chg="del">
        <pc:chgData name="Matthew Milarski" userId="b7bfbbdc-fc59-4f95-ab24-ba8a8d7b1b2f" providerId="ADAL" clId="{9290FC84-18E8-442E-8B0E-4BA7995545F2}" dt="2025-07-07T08:09:02.444" v="28" actId="47"/>
        <pc:sldMkLst>
          <pc:docMk/>
          <pc:sldMk cId="2305277794" sldId="12892"/>
        </pc:sldMkLst>
      </pc:sldChg>
      <pc:sldChg chg="del">
        <pc:chgData name="Matthew Milarski" userId="b7bfbbdc-fc59-4f95-ab24-ba8a8d7b1b2f" providerId="ADAL" clId="{9290FC84-18E8-442E-8B0E-4BA7995545F2}" dt="2025-07-07T08:09:02.444" v="28" actId="47"/>
        <pc:sldMkLst>
          <pc:docMk/>
          <pc:sldMk cId="2449378598" sldId="12893"/>
        </pc:sldMkLst>
      </pc:sldChg>
      <pc:sldChg chg="del">
        <pc:chgData name="Matthew Milarski" userId="b7bfbbdc-fc59-4f95-ab24-ba8a8d7b1b2f" providerId="ADAL" clId="{9290FC84-18E8-442E-8B0E-4BA7995545F2}" dt="2025-07-07T08:09:02.444" v="28" actId="47"/>
        <pc:sldMkLst>
          <pc:docMk/>
          <pc:sldMk cId="2280669817" sldId="12894"/>
        </pc:sldMkLst>
      </pc:sldChg>
      <pc:sldChg chg="modSp mod">
        <pc:chgData name="Matthew Milarski" userId="b7bfbbdc-fc59-4f95-ab24-ba8a8d7b1b2f" providerId="ADAL" clId="{9290FC84-18E8-442E-8B0E-4BA7995545F2}" dt="2025-07-07T07:33:27.451" v="12" actId="1076"/>
        <pc:sldMkLst>
          <pc:docMk/>
          <pc:sldMk cId="2227631797" sldId="12897"/>
        </pc:sldMkLst>
        <pc:spChg chg="mod">
          <ac:chgData name="Matthew Milarski" userId="b7bfbbdc-fc59-4f95-ab24-ba8a8d7b1b2f" providerId="ADAL" clId="{9290FC84-18E8-442E-8B0E-4BA7995545F2}" dt="2025-07-07T07:33:27.451" v="12" actId="1076"/>
          <ac:spMkLst>
            <pc:docMk/>
            <pc:sldMk cId="2227631797" sldId="12897"/>
            <ac:spMk id="2" creationId="{EEE7DF50-F8C6-F03D-9B99-04FEDB0168BF}"/>
          </ac:spMkLst>
        </pc:spChg>
      </pc:sldChg>
      <pc:sldChg chg="modSp mod">
        <pc:chgData name="Matthew Milarski" userId="b7bfbbdc-fc59-4f95-ab24-ba8a8d7b1b2f" providerId="ADAL" clId="{9290FC84-18E8-442E-8B0E-4BA7995545F2}" dt="2025-07-07T07:37:00.313" v="13" actId="1076"/>
        <pc:sldMkLst>
          <pc:docMk/>
          <pc:sldMk cId="2896724052" sldId="12901"/>
        </pc:sldMkLst>
        <pc:spChg chg="mod">
          <ac:chgData name="Matthew Milarski" userId="b7bfbbdc-fc59-4f95-ab24-ba8a8d7b1b2f" providerId="ADAL" clId="{9290FC84-18E8-442E-8B0E-4BA7995545F2}" dt="2025-07-07T07:37:00.313" v="13" actId="1076"/>
          <ac:spMkLst>
            <pc:docMk/>
            <pc:sldMk cId="2896724052" sldId="12901"/>
            <ac:spMk id="2" creationId="{4D268539-2398-F506-8F3D-4C5E2FA303E1}"/>
          </ac:spMkLst>
        </pc:spChg>
      </pc:sldChg>
      <pc:sldChg chg="modSp add mod">
        <pc:chgData name="Matthew Milarski" userId="b7bfbbdc-fc59-4f95-ab24-ba8a8d7b1b2f" providerId="ADAL" clId="{9290FC84-18E8-442E-8B0E-4BA7995545F2}" dt="2025-07-07T08:48:54.384" v="218" actId="113"/>
        <pc:sldMkLst>
          <pc:docMk/>
          <pc:sldMk cId="180842053" sldId="12903"/>
        </pc:sldMkLst>
        <pc:spChg chg="mod">
          <ac:chgData name="Matthew Milarski" userId="b7bfbbdc-fc59-4f95-ab24-ba8a8d7b1b2f" providerId="ADAL" clId="{9290FC84-18E8-442E-8B0E-4BA7995545F2}" dt="2025-07-07T08:48:54.384" v="218" actId="113"/>
          <ac:spMkLst>
            <pc:docMk/>
            <pc:sldMk cId="180842053" sldId="12903"/>
            <ac:spMk id="9" creationId="{9A068E46-E0A7-1EE3-97A7-FACDB6210F96}"/>
          </ac:spMkLst>
        </pc:spChg>
      </pc:sldChg>
      <pc:sldChg chg="modSp add mod">
        <pc:chgData name="Matthew Milarski" userId="b7bfbbdc-fc59-4f95-ab24-ba8a8d7b1b2f" providerId="ADAL" clId="{9290FC84-18E8-442E-8B0E-4BA7995545F2}" dt="2025-07-07T08:50:01.932" v="253" actId="27636"/>
        <pc:sldMkLst>
          <pc:docMk/>
          <pc:sldMk cId="1821537947" sldId="12904"/>
        </pc:sldMkLst>
        <pc:spChg chg="mod">
          <ac:chgData name="Matthew Milarski" userId="b7bfbbdc-fc59-4f95-ab24-ba8a8d7b1b2f" providerId="ADAL" clId="{9290FC84-18E8-442E-8B0E-4BA7995545F2}" dt="2025-07-07T08:50:01.932" v="253" actId="27636"/>
          <ac:spMkLst>
            <pc:docMk/>
            <pc:sldMk cId="1821537947" sldId="12904"/>
            <ac:spMk id="9" creationId="{4555C703-ED4C-E173-2CF2-7BCECA2BDE38}"/>
          </ac:spMkLst>
        </pc:spChg>
      </pc:sldChg>
      <pc:sldChg chg="add del">
        <pc:chgData name="Matthew Milarski" userId="b7bfbbdc-fc59-4f95-ab24-ba8a8d7b1b2f" providerId="ADAL" clId="{9290FC84-18E8-442E-8B0E-4BA7995545F2}" dt="2025-07-07T08:48:17.029" v="194"/>
        <pc:sldMkLst>
          <pc:docMk/>
          <pc:sldMk cId="3386523436" sldId="12904"/>
        </pc:sldMkLst>
      </pc:sldChg>
      <pc:sldChg chg="modSp add mod">
        <pc:chgData name="Matthew Milarski" userId="b7bfbbdc-fc59-4f95-ab24-ba8a8d7b1b2f" providerId="ADAL" clId="{9290FC84-18E8-442E-8B0E-4BA7995545F2}" dt="2025-07-07T08:51:06.249" v="279" actId="27636"/>
        <pc:sldMkLst>
          <pc:docMk/>
          <pc:sldMk cId="2657948727" sldId="12905"/>
        </pc:sldMkLst>
        <pc:spChg chg="mod">
          <ac:chgData name="Matthew Milarski" userId="b7bfbbdc-fc59-4f95-ab24-ba8a8d7b1b2f" providerId="ADAL" clId="{9290FC84-18E8-442E-8B0E-4BA7995545F2}" dt="2025-07-07T08:51:06.249" v="279" actId="27636"/>
          <ac:spMkLst>
            <pc:docMk/>
            <pc:sldMk cId="2657948727" sldId="12905"/>
            <ac:spMk id="9" creationId="{DB2D8691-B4CF-787F-9587-9EC38687D40E}"/>
          </ac:spMkLst>
        </pc:spChg>
      </pc:sldChg>
      <pc:sldChg chg="add">
        <pc:chgData name="Matthew Milarski" userId="b7bfbbdc-fc59-4f95-ab24-ba8a8d7b1b2f" providerId="ADAL" clId="{9290FC84-18E8-442E-8B0E-4BA7995545F2}" dt="2025-07-07T08:51:19.437" v="281"/>
        <pc:sldMkLst>
          <pc:docMk/>
          <pc:sldMk cId="3719133282" sldId="12906"/>
        </pc:sldMkLst>
      </pc:sldChg>
      <pc:sldChg chg="add">
        <pc:chgData name="Matthew Milarski" userId="b7bfbbdc-fc59-4f95-ab24-ba8a8d7b1b2f" providerId="ADAL" clId="{9290FC84-18E8-442E-8B0E-4BA7995545F2}" dt="2025-07-07T08:51:35.654" v="283"/>
        <pc:sldMkLst>
          <pc:docMk/>
          <pc:sldMk cId="1468375800" sldId="12907"/>
        </pc:sldMkLst>
      </pc:sldChg>
      <pc:sldChg chg="add">
        <pc:chgData name="Matthew Milarski" userId="b7bfbbdc-fc59-4f95-ab24-ba8a8d7b1b2f" providerId="ADAL" clId="{9290FC84-18E8-442E-8B0E-4BA7995545F2}" dt="2025-07-07T08:51:58.095" v="285"/>
        <pc:sldMkLst>
          <pc:docMk/>
          <pc:sldMk cId="3181297927" sldId="12908"/>
        </pc:sldMkLst>
      </pc:sldChg>
    </pc:docChg>
  </pc:docChgLst>
  <pc:docChgLst>
    <pc:chgData name="Emily Cannon" userId="S::emily.cannon@rcpsych.ac.uk::d40ff384-0ecb-4fa3-8882-4178b75dc1ba" providerId="AD" clId="Web-{CB3F974B-7A84-47C4-98D9-9B0A012FC910}"/>
    <pc:docChg chg="modSld">
      <pc:chgData name="Emily Cannon" userId="S::emily.cannon@rcpsych.ac.uk::d40ff384-0ecb-4fa3-8882-4178b75dc1ba" providerId="AD" clId="Web-{CB3F974B-7A84-47C4-98D9-9B0A012FC910}" dt="2025-06-27T09:14:30.127" v="28" actId="20577"/>
      <pc:docMkLst>
        <pc:docMk/>
      </pc:docMkLst>
      <pc:sldChg chg="modSp">
        <pc:chgData name="Emily Cannon" userId="S::emily.cannon@rcpsych.ac.uk::d40ff384-0ecb-4fa3-8882-4178b75dc1ba" providerId="AD" clId="Web-{CB3F974B-7A84-47C4-98D9-9B0A012FC910}" dt="2025-06-27T09:14:30.127" v="28" actId="20577"/>
        <pc:sldMkLst>
          <pc:docMk/>
          <pc:sldMk cId="745768866" sldId="12849"/>
        </pc:sldMkLst>
      </pc:sldChg>
    </pc:docChg>
  </pc:docChgLst>
  <pc:docChgLst>
    <pc:chgData name="Emily Cannon" userId="S::emily.cannon@rcpsych.ac.uk::d40ff384-0ecb-4fa3-8882-4178b75dc1ba" providerId="AD" clId="Web-{C5215E77-C7B8-471C-9244-62B677A4A1D9}"/>
    <pc:docChg chg="modSld">
      <pc:chgData name="Emily Cannon" userId="S::emily.cannon@rcpsych.ac.uk::d40ff384-0ecb-4fa3-8882-4178b75dc1ba" providerId="AD" clId="Web-{C5215E77-C7B8-471C-9244-62B677A4A1D9}" dt="2025-06-30T09:24:21.206" v="2" actId="20577"/>
      <pc:docMkLst>
        <pc:docMk/>
      </pc:docMkLst>
      <pc:sldChg chg="modSp">
        <pc:chgData name="Emily Cannon" userId="S::emily.cannon@rcpsych.ac.uk::d40ff384-0ecb-4fa3-8882-4178b75dc1ba" providerId="AD" clId="Web-{C5215E77-C7B8-471C-9244-62B677A4A1D9}" dt="2025-06-30T09:24:21.206" v="2" actId="20577"/>
        <pc:sldMkLst>
          <pc:docMk/>
          <pc:sldMk cId="1840836808" sldId="12858"/>
        </pc:sldMkLst>
      </pc:sldChg>
    </pc:docChg>
  </pc:docChgLst>
  <pc:docChgLst>
    <pc:chgData name="Saiqa Akhtar" userId="1347ed97-b10c-4396-8a8b-f7f7015d1995" providerId="ADAL" clId="{00CC042E-BE28-4296-BBF2-8DAAFBACC0D7}"/>
    <pc:docChg chg="custSel addSld modSld">
      <pc:chgData name="Saiqa Akhtar" userId="1347ed97-b10c-4396-8a8b-f7f7015d1995" providerId="ADAL" clId="{00CC042E-BE28-4296-BBF2-8DAAFBACC0D7}" dt="2024-11-27T10:02:25.536" v="20" actId="1076"/>
      <pc:docMkLst>
        <pc:docMk/>
      </pc:docMkLst>
      <pc:sldChg chg="addSp delSp modSp mod">
        <pc:chgData name="Saiqa Akhtar" userId="1347ed97-b10c-4396-8a8b-f7f7015d1995" providerId="ADAL" clId="{00CC042E-BE28-4296-BBF2-8DAAFBACC0D7}" dt="2024-11-27T10:02:25.536" v="20" actId="1076"/>
        <pc:sldMkLst>
          <pc:docMk/>
          <pc:sldMk cId="1599767407" sldId="368"/>
        </pc:sldMkLst>
      </pc:sldChg>
      <pc:sldChg chg="delSp add mod">
        <pc:chgData name="Saiqa Akhtar" userId="1347ed97-b10c-4396-8a8b-f7f7015d1995" providerId="ADAL" clId="{00CC042E-BE28-4296-BBF2-8DAAFBACC0D7}" dt="2024-11-27T10:01:15.106" v="3" actId="21"/>
        <pc:sldMkLst>
          <pc:docMk/>
          <pc:sldMk cId="2514825536" sldId="1404"/>
        </pc:sldMkLst>
      </pc:sldChg>
    </pc:docChg>
  </pc:docChgLst>
  <pc:docChgLst>
    <pc:chgData name="Emily Cannon" userId="S::emily.cannon@rcpsych.ac.uk::d40ff384-0ecb-4fa3-8882-4178b75dc1ba" providerId="AD" clId="Web-{CA4EFE68-BC56-486E-990D-10B8F2EB3310}"/>
    <pc:docChg chg="addSld delSld modSld">
      <pc:chgData name="Emily Cannon" userId="S::emily.cannon@rcpsych.ac.uk::d40ff384-0ecb-4fa3-8882-4178b75dc1ba" providerId="AD" clId="Web-{CA4EFE68-BC56-486E-990D-10B8F2EB3310}" dt="2025-06-30T14:11:50.494" v="9" actId="1076"/>
      <pc:docMkLst>
        <pc:docMk/>
      </pc:docMkLst>
      <pc:sldChg chg="delSp modSp add">
        <pc:chgData name="Emily Cannon" userId="S::emily.cannon@rcpsych.ac.uk::d40ff384-0ecb-4fa3-8882-4178b75dc1ba" providerId="AD" clId="Web-{CA4EFE68-BC56-486E-990D-10B8F2EB3310}" dt="2025-06-30T14:11:50.494" v="9" actId="1076"/>
        <pc:sldMkLst>
          <pc:docMk/>
          <pc:sldMk cId="2932185399" sldId="337"/>
        </pc:sldMkLst>
      </pc:sldChg>
      <pc:sldChg chg="delSp new del">
        <pc:chgData name="Emily Cannon" userId="S::emily.cannon@rcpsych.ac.uk::d40ff384-0ecb-4fa3-8882-4178b75dc1ba" providerId="AD" clId="Web-{CA4EFE68-BC56-486E-990D-10B8F2EB3310}" dt="2025-06-30T14:11:35.071" v="4"/>
        <pc:sldMkLst>
          <pc:docMk/>
          <pc:sldMk cId="3899619854" sldId="12869"/>
        </pc:sldMkLst>
      </pc:sldChg>
    </pc:docChg>
  </pc:docChgLst>
  <pc:docChgLst>
    <pc:chgData name="Fran Andrew" userId="81ba902f-9501-4b93-9a14-e8fbcf959cb3" providerId="ADAL" clId="{224C9872-49E6-4E3A-BC78-034C8581EF49}"/>
    <pc:docChg chg="custSel modSld">
      <pc:chgData name="Fran Andrew" userId="81ba902f-9501-4b93-9a14-e8fbcf959cb3" providerId="ADAL" clId="{224C9872-49E6-4E3A-BC78-034C8581EF49}" dt="2024-12-09T08:59:40.564" v="39" actId="20577"/>
      <pc:docMkLst>
        <pc:docMk/>
      </pc:docMkLst>
      <pc:sldChg chg="modSp mod">
        <pc:chgData name="Fran Andrew" userId="81ba902f-9501-4b93-9a14-e8fbcf959cb3" providerId="ADAL" clId="{224C9872-49E6-4E3A-BC78-034C8581EF49}" dt="2024-12-09T08:59:40.564" v="39" actId="20577"/>
        <pc:sldMkLst>
          <pc:docMk/>
          <pc:sldMk cId="553418069" sldId="272"/>
        </pc:sldMkLst>
      </pc:sldChg>
    </pc:docChg>
  </pc:docChgLst>
  <pc:docChgLst>
    <pc:chgData name="Caitlin Cockcroft" userId="S::caitlin.cockcroft@rcpsych.ac.uk::b099bf04-34a4-4b21-abdb-cc3db3f37d08" providerId="AD" clId="Web-{04E691A4-8928-1BDA-8FE7-EE1EBE777044}"/>
    <pc:docChg chg="addSld modSld sldOrd">
      <pc:chgData name="Caitlin Cockcroft" userId="S::caitlin.cockcroft@rcpsych.ac.uk::b099bf04-34a4-4b21-abdb-cc3db3f37d08" providerId="AD" clId="Web-{04E691A4-8928-1BDA-8FE7-EE1EBE777044}" dt="2024-12-03T09:02:05.271" v="209" actId="20577"/>
      <pc:docMkLst>
        <pc:docMk/>
      </pc:docMkLst>
      <pc:sldChg chg="modSp">
        <pc:chgData name="Caitlin Cockcroft" userId="S::caitlin.cockcroft@rcpsych.ac.uk::b099bf04-34a4-4b21-abdb-cc3db3f37d08" providerId="AD" clId="Web-{04E691A4-8928-1BDA-8FE7-EE1EBE777044}" dt="2024-12-03T08:55:32.960" v="50" actId="14100"/>
        <pc:sldMkLst>
          <pc:docMk/>
          <pc:sldMk cId="2719714449" sldId="360"/>
        </pc:sldMkLst>
      </pc:sldChg>
      <pc:sldChg chg="modSp">
        <pc:chgData name="Caitlin Cockcroft" userId="S::caitlin.cockcroft@rcpsych.ac.uk::b099bf04-34a4-4b21-abdb-cc3db3f37d08" providerId="AD" clId="Web-{04E691A4-8928-1BDA-8FE7-EE1EBE777044}" dt="2024-12-03T08:54:46.584" v="38" actId="20577"/>
        <pc:sldMkLst>
          <pc:docMk/>
          <pc:sldMk cId="3372202862" sldId="361"/>
        </pc:sldMkLst>
      </pc:sldChg>
      <pc:sldChg chg="addSp delSp modSp">
        <pc:chgData name="Caitlin Cockcroft" userId="S::caitlin.cockcroft@rcpsych.ac.uk::b099bf04-34a4-4b21-abdb-cc3db3f37d08" providerId="AD" clId="Web-{04E691A4-8928-1BDA-8FE7-EE1EBE777044}" dt="2024-12-03T09:02:05.271" v="209" actId="20577"/>
        <pc:sldMkLst>
          <pc:docMk/>
          <pc:sldMk cId="1280572562" sldId="366"/>
        </pc:sldMkLst>
      </pc:sldChg>
      <pc:sldChg chg="addSp delSp modSp">
        <pc:chgData name="Caitlin Cockcroft" userId="S::caitlin.cockcroft@rcpsych.ac.uk::b099bf04-34a4-4b21-abdb-cc3db3f37d08" providerId="AD" clId="Web-{04E691A4-8928-1BDA-8FE7-EE1EBE777044}" dt="2024-12-03T09:01:49.599" v="205" actId="1076"/>
        <pc:sldMkLst>
          <pc:docMk/>
          <pc:sldMk cId="1599767407" sldId="368"/>
        </pc:sldMkLst>
      </pc:sldChg>
      <pc:sldChg chg="addSp delSp modSp">
        <pc:chgData name="Caitlin Cockcroft" userId="S::caitlin.cockcroft@rcpsych.ac.uk::b099bf04-34a4-4b21-abdb-cc3db3f37d08" providerId="AD" clId="Web-{04E691A4-8928-1BDA-8FE7-EE1EBE777044}" dt="2024-12-03T08:57:15.370" v="113" actId="20577"/>
        <pc:sldMkLst>
          <pc:docMk/>
          <pc:sldMk cId="2039800352" sldId="369"/>
        </pc:sldMkLst>
      </pc:sldChg>
      <pc:sldChg chg="modSp add replId">
        <pc:chgData name="Caitlin Cockcroft" userId="S::caitlin.cockcroft@rcpsych.ac.uk::b099bf04-34a4-4b21-abdb-cc3db3f37d08" providerId="AD" clId="Web-{04E691A4-8928-1BDA-8FE7-EE1EBE777044}" dt="2024-12-03T08:59:18.812" v="148" actId="20577"/>
        <pc:sldMkLst>
          <pc:docMk/>
          <pc:sldMk cId="1878670581" sldId="1405"/>
        </pc:sldMkLst>
      </pc:sldChg>
      <pc:sldChg chg="add ord replId">
        <pc:chgData name="Caitlin Cockcroft" userId="S::caitlin.cockcroft@rcpsych.ac.uk::b099bf04-34a4-4b21-abdb-cc3db3f37d08" providerId="AD" clId="Web-{04E691A4-8928-1BDA-8FE7-EE1EBE777044}" dt="2024-12-03T08:59:24.656" v="150"/>
        <pc:sldMkLst>
          <pc:docMk/>
          <pc:sldMk cId="3349860348" sldId="1406"/>
        </pc:sldMkLst>
      </pc:sldChg>
      <pc:sldChg chg="add replId">
        <pc:chgData name="Caitlin Cockcroft" userId="S::caitlin.cockcroft@rcpsych.ac.uk::b099bf04-34a4-4b21-abdb-cc3db3f37d08" providerId="AD" clId="Web-{04E691A4-8928-1BDA-8FE7-EE1EBE777044}" dt="2024-12-03T08:59:27.812" v="151"/>
        <pc:sldMkLst>
          <pc:docMk/>
          <pc:sldMk cId="1412273645" sldId="1407"/>
        </pc:sldMkLst>
      </pc:sldChg>
      <pc:sldChg chg="modSp add replId">
        <pc:chgData name="Caitlin Cockcroft" userId="S::caitlin.cockcroft@rcpsych.ac.uk::b099bf04-34a4-4b21-abdb-cc3db3f37d08" providerId="AD" clId="Web-{04E691A4-8928-1BDA-8FE7-EE1EBE777044}" dt="2024-12-03T09:00:11.423" v="192" actId="14100"/>
        <pc:sldMkLst>
          <pc:docMk/>
          <pc:sldMk cId="635126571" sldId="1408"/>
        </pc:sldMkLst>
      </pc:sldChg>
    </pc:docChg>
  </pc:docChgLst>
  <pc:docChgLst>
    <pc:chgData name="Emily Cannon" userId="d40ff384-0ecb-4fa3-8882-4178b75dc1ba" providerId="ADAL" clId="{9612D735-EC4B-485D-9518-802D5BF03A72}"/>
    <pc:docChg chg="undo redo custSel addSld delSld modSld sldOrd delMainMaster">
      <pc:chgData name="Emily Cannon" userId="d40ff384-0ecb-4fa3-8882-4178b75dc1ba" providerId="ADAL" clId="{9612D735-EC4B-485D-9518-802D5BF03A72}" dt="2025-06-27T14:46:26.081" v="1784" actId="20577"/>
      <pc:docMkLst>
        <pc:docMk/>
      </pc:docMkLst>
      <pc:sldChg chg="modSp mod">
        <pc:chgData name="Emily Cannon" userId="d40ff384-0ecb-4fa3-8882-4178b75dc1ba" providerId="ADAL" clId="{9612D735-EC4B-485D-9518-802D5BF03A72}" dt="2025-06-27T13:20:19.474" v="90" actId="403"/>
        <pc:sldMkLst>
          <pc:docMk/>
          <pc:sldMk cId="553418069" sldId="272"/>
        </pc:sldMkLst>
        <pc:spChg chg="mod">
          <ac:chgData name="Emily Cannon" userId="d40ff384-0ecb-4fa3-8882-4178b75dc1ba" providerId="ADAL" clId="{9612D735-EC4B-485D-9518-802D5BF03A72}" dt="2025-06-27T13:20:19.474" v="90" actId="403"/>
          <ac:spMkLst>
            <pc:docMk/>
            <pc:sldMk cId="553418069" sldId="272"/>
            <ac:spMk id="2" creationId="{E863735E-7267-6E80-1C9B-C58951CC29E6}"/>
          </ac:spMkLst>
        </pc:spChg>
        <pc:graphicFrameChg chg="mod modGraphic">
          <ac:chgData name="Emily Cannon" userId="d40ff384-0ecb-4fa3-8882-4178b75dc1ba" providerId="ADAL" clId="{9612D735-EC4B-485D-9518-802D5BF03A72}" dt="2025-06-27T13:20:13.327" v="87" actId="1036"/>
          <ac:graphicFrameMkLst>
            <pc:docMk/>
            <pc:sldMk cId="553418069" sldId="272"/>
            <ac:graphicFrameMk id="4" creationId="{39E8CA9E-1A9D-5646-8356-0A4AD92C47D0}"/>
          </ac:graphicFrameMkLst>
        </pc:graphicFrameChg>
      </pc:sldChg>
      <pc:sldChg chg="add">
        <pc:chgData name="Emily Cannon" userId="d40ff384-0ecb-4fa3-8882-4178b75dc1ba" providerId="ADAL" clId="{9612D735-EC4B-485D-9518-802D5BF03A72}" dt="2025-06-27T14:23:57.172" v="1141"/>
        <pc:sldMkLst>
          <pc:docMk/>
          <pc:sldMk cId="230156061" sldId="364"/>
        </pc:sldMkLst>
      </pc:sldChg>
      <pc:sldChg chg="modSp mod">
        <pc:chgData name="Emily Cannon" userId="d40ff384-0ecb-4fa3-8882-4178b75dc1ba" providerId="ADAL" clId="{9612D735-EC4B-485D-9518-802D5BF03A72}" dt="2025-06-27T13:10:01.627" v="21" actId="27636"/>
        <pc:sldMkLst>
          <pc:docMk/>
          <pc:sldMk cId="1002912598" sldId="365"/>
        </pc:sldMkLst>
        <pc:spChg chg="mod">
          <ac:chgData name="Emily Cannon" userId="d40ff384-0ecb-4fa3-8882-4178b75dc1ba" providerId="ADAL" clId="{9612D735-EC4B-485D-9518-802D5BF03A72}" dt="2025-06-27T13:10:01.627" v="21" actId="27636"/>
          <ac:spMkLst>
            <pc:docMk/>
            <pc:sldMk cId="1002912598" sldId="365"/>
            <ac:spMk id="3" creationId="{E688B1B8-559E-1C6D-25CC-184E4D927991}"/>
          </ac:spMkLst>
        </pc:spChg>
      </pc:sldChg>
      <pc:sldChg chg="modSp mod">
        <pc:chgData name="Emily Cannon" userId="d40ff384-0ecb-4fa3-8882-4178b75dc1ba" providerId="ADAL" clId="{9612D735-EC4B-485D-9518-802D5BF03A72}" dt="2025-06-27T13:22:15.865" v="110" actId="113"/>
        <pc:sldMkLst>
          <pc:docMk/>
          <pc:sldMk cId="2764196853" sldId="1409"/>
        </pc:sldMkLst>
        <pc:spChg chg="mod">
          <ac:chgData name="Emily Cannon" userId="d40ff384-0ecb-4fa3-8882-4178b75dc1ba" providerId="ADAL" clId="{9612D735-EC4B-485D-9518-802D5BF03A72}" dt="2025-06-27T13:22:15.865" v="110" actId="113"/>
          <ac:spMkLst>
            <pc:docMk/>
            <pc:sldMk cId="2764196853" sldId="1409"/>
            <ac:spMk id="4" creationId="{FD320C09-9AD1-5083-7C27-E58C756281AC}"/>
          </ac:spMkLst>
        </pc:spChg>
      </pc:sldChg>
      <pc:sldChg chg="modSp mod">
        <pc:chgData name="Emily Cannon" userId="d40ff384-0ecb-4fa3-8882-4178b75dc1ba" providerId="ADAL" clId="{9612D735-EC4B-485D-9518-802D5BF03A72}" dt="2025-06-27T13:19:28.616" v="59" actId="1076"/>
        <pc:sldMkLst>
          <pc:docMk/>
          <pc:sldMk cId="744156311" sldId="12737"/>
        </pc:sldMkLst>
        <pc:spChg chg="mod">
          <ac:chgData name="Emily Cannon" userId="d40ff384-0ecb-4fa3-8882-4178b75dc1ba" providerId="ADAL" clId="{9612D735-EC4B-485D-9518-802D5BF03A72}" dt="2025-06-27T13:19:28.616" v="59" actId="1076"/>
          <ac:spMkLst>
            <pc:docMk/>
            <pc:sldMk cId="744156311" sldId="12737"/>
            <ac:spMk id="2" creationId="{6E3DBE66-F0CE-94DF-D821-8BF93C5329C9}"/>
          </ac:spMkLst>
        </pc:spChg>
      </pc:sldChg>
      <pc:sldChg chg="modSp mod">
        <pc:chgData name="Emily Cannon" userId="d40ff384-0ecb-4fa3-8882-4178b75dc1ba" providerId="ADAL" clId="{9612D735-EC4B-485D-9518-802D5BF03A72}" dt="2025-06-27T13:18:16.829" v="57" actId="2711"/>
        <pc:sldMkLst>
          <pc:docMk/>
          <pc:sldMk cId="2970055848" sldId="12841"/>
        </pc:sldMkLst>
      </pc:sldChg>
      <pc:sldChg chg="modSp mod">
        <pc:chgData name="Emily Cannon" userId="d40ff384-0ecb-4fa3-8882-4178b75dc1ba" providerId="ADAL" clId="{9612D735-EC4B-485D-9518-802D5BF03A72}" dt="2025-06-27T13:20:51.109" v="92" actId="113"/>
        <pc:sldMkLst>
          <pc:docMk/>
          <pc:sldMk cId="2717662824" sldId="12844"/>
        </pc:sldMkLst>
        <pc:spChg chg="mod">
          <ac:chgData name="Emily Cannon" userId="d40ff384-0ecb-4fa3-8882-4178b75dc1ba" providerId="ADAL" clId="{9612D735-EC4B-485D-9518-802D5BF03A72}" dt="2025-06-27T13:20:51.109" v="92" actId="113"/>
          <ac:spMkLst>
            <pc:docMk/>
            <pc:sldMk cId="2717662824" sldId="12844"/>
            <ac:spMk id="2" creationId="{B6CEC5A6-9AF3-EF8A-9220-AC7C1D0CEF73}"/>
          </ac:spMkLst>
        </pc:spChg>
      </pc:sldChg>
      <pc:sldChg chg="modSp mod">
        <pc:chgData name="Emily Cannon" userId="d40ff384-0ecb-4fa3-8882-4178b75dc1ba" providerId="ADAL" clId="{9612D735-EC4B-485D-9518-802D5BF03A72}" dt="2025-06-27T13:20:57.383" v="94" actId="113"/>
        <pc:sldMkLst>
          <pc:docMk/>
          <pc:sldMk cId="302477763" sldId="12845"/>
        </pc:sldMkLst>
      </pc:sldChg>
      <pc:sldChg chg="modSp mod">
        <pc:chgData name="Emily Cannon" userId="d40ff384-0ecb-4fa3-8882-4178b75dc1ba" providerId="ADAL" clId="{9612D735-EC4B-485D-9518-802D5BF03A72}" dt="2025-06-27T13:21:06.154" v="96" actId="113"/>
        <pc:sldMkLst>
          <pc:docMk/>
          <pc:sldMk cId="2639818516" sldId="12846"/>
        </pc:sldMkLst>
      </pc:sldChg>
      <pc:sldChg chg="modSp mod">
        <pc:chgData name="Emily Cannon" userId="d40ff384-0ecb-4fa3-8882-4178b75dc1ba" providerId="ADAL" clId="{9612D735-EC4B-485D-9518-802D5BF03A72}" dt="2025-06-27T13:21:31.110" v="100" actId="113"/>
        <pc:sldMkLst>
          <pc:docMk/>
          <pc:sldMk cId="260652239" sldId="12847"/>
        </pc:sldMkLst>
      </pc:sldChg>
      <pc:sldChg chg="modSp mod">
        <pc:chgData name="Emily Cannon" userId="d40ff384-0ecb-4fa3-8882-4178b75dc1ba" providerId="ADAL" clId="{9612D735-EC4B-485D-9518-802D5BF03A72}" dt="2025-06-27T13:21:38.403" v="102" actId="113"/>
        <pc:sldMkLst>
          <pc:docMk/>
          <pc:sldMk cId="23805489" sldId="12848"/>
        </pc:sldMkLst>
      </pc:sldChg>
      <pc:sldChg chg="modSp mod">
        <pc:chgData name="Emily Cannon" userId="d40ff384-0ecb-4fa3-8882-4178b75dc1ba" providerId="ADAL" clId="{9612D735-EC4B-485D-9518-802D5BF03A72}" dt="2025-06-27T14:15:42.218" v="1074" actId="20577"/>
        <pc:sldMkLst>
          <pc:docMk/>
          <pc:sldMk cId="745768866" sldId="12849"/>
        </pc:sldMkLst>
      </pc:sldChg>
      <pc:sldChg chg="modSp mod">
        <pc:chgData name="Emily Cannon" userId="d40ff384-0ecb-4fa3-8882-4178b75dc1ba" providerId="ADAL" clId="{9612D735-EC4B-485D-9518-802D5BF03A72}" dt="2025-06-27T13:21:55.506" v="106" actId="113"/>
        <pc:sldMkLst>
          <pc:docMk/>
          <pc:sldMk cId="3753995358" sldId="12851"/>
        </pc:sldMkLst>
        <pc:spChg chg="mod">
          <ac:chgData name="Emily Cannon" userId="d40ff384-0ecb-4fa3-8882-4178b75dc1ba" providerId="ADAL" clId="{9612D735-EC4B-485D-9518-802D5BF03A72}" dt="2025-06-27T13:21:55.506" v="106" actId="113"/>
          <ac:spMkLst>
            <pc:docMk/>
            <pc:sldMk cId="3753995358" sldId="12851"/>
            <ac:spMk id="2" creationId="{0E4018F9-7C40-6651-A28E-96F1138C5FC2}"/>
          </ac:spMkLst>
        </pc:spChg>
      </pc:sldChg>
      <pc:sldChg chg="modSp mod">
        <pc:chgData name="Emily Cannon" userId="d40ff384-0ecb-4fa3-8882-4178b75dc1ba" providerId="ADAL" clId="{9612D735-EC4B-485D-9518-802D5BF03A72}" dt="2025-06-27T13:22:04.646" v="108" actId="113"/>
        <pc:sldMkLst>
          <pc:docMk/>
          <pc:sldMk cId="499788074" sldId="12852"/>
        </pc:sldMkLst>
        <pc:spChg chg="mod">
          <ac:chgData name="Emily Cannon" userId="d40ff384-0ecb-4fa3-8882-4178b75dc1ba" providerId="ADAL" clId="{9612D735-EC4B-485D-9518-802D5BF03A72}" dt="2025-06-27T13:22:04.646" v="108" actId="113"/>
          <ac:spMkLst>
            <pc:docMk/>
            <pc:sldMk cId="499788074" sldId="12852"/>
            <ac:spMk id="2" creationId="{F961C017-75B7-A2F1-946F-120A789075F9}"/>
          </ac:spMkLst>
        </pc:spChg>
      </pc:sldChg>
      <pc:sldChg chg="addSp delSp modSp add mod modAnim">
        <pc:chgData name="Emily Cannon" userId="d40ff384-0ecb-4fa3-8882-4178b75dc1ba" providerId="ADAL" clId="{9612D735-EC4B-485D-9518-802D5BF03A72}" dt="2025-06-27T14:16:24.120" v="1079" actId="1037"/>
        <pc:sldMkLst>
          <pc:docMk/>
          <pc:sldMk cId="4131016990" sldId="12855"/>
        </pc:sldMkLst>
      </pc:sldChg>
      <pc:sldChg chg="add del">
        <pc:chgData name="Emily Cannon" userId="d40ff384-0ecb-4fa3-8882-4178b75dc1ba" providerId="ADAL" clId="{9612D735-EC4B-485D-9518-802D5BF03A72}" dt="2025-06-27T14:38:52.418" v="1253" actId="2696"/>
        <pc:sldMkLst>
          <pc:docMk/>
          <pc:sldMk cId="327052765" sldId="12856"/>
        </pc:sldMkLst>
      </pc:sldChg>
      <pc:sldChg chg="addSp delSp modSp add mod delAnim">
        <pc:chgData name="Emily Cannon" userId="d40ff384-0ecb-4fa3-8882-4178b75dc1ba" providerId="ADAL" clId="{9612D735-EC4B-485D-9518-802D5BF03A72}" dt="2025-06-27T14:24:34.321" v="1149" actId="1076"/>
        <pc:sldMkLst>
          <pc:docMk/>
          <pc:sldMk cId="2297624539" sldId="12857"/>
        </pc:sldMkLst>
      </pc:sldChg>
      <pc:sldChg chg="addSp delSp modSp add mod ord">
        <pc:chgData name="Emily Cannon" userId="d40ff384-0ecb-4fa3-8882-4178b75dc1ba" providerId="ADAL" clId="{9612D735-EC4B-485D-9518-802D5BF03A72}" dt="2025-06-27T14:46:26.081" v="1784" actId="20577"/>
        <pc:sldMkLst>
          <pc:docMk/>
          <pc:sldMk cId="1840836808" sldId="12858"/>
        </pc:sldMkLst>
      </pc:sldChg>
      <pc:sldChg chg="addSp delSp modSp add del mod">
        <pc:chgData name="Emily Cannon" userId="d40ff384-0ecb-4fa3-8882-4178b75dc1ba" providerId="ADAL" clId="{9612D735-EC4B-485D-9518-802D5BF03A72}" dt="2025-06-27T14:27:41.508" v="1252" actId="47"/>
        <pc:sldMkLst>
          <pc:docMk/>
          <pc:sldMk cId="2004777361" sldId="12858"/>
        </pc:sldMkLst>
      </pc:sldChg>
      <pc:sldMasterChg chg="del delSldLayout">
        <pc:chgData name="Emily Cannon" userId="d40ff384-0ecb-4fa3-8882-4178b75dc1ba" providerId="ADAL" clId="{9612D735-EC4B-485D-9518-802D5BF03A72}" dt="2025-06-27T14:38:52.418" v="1253" actId="2696"/>
        <pc:sldMasterMkLst>
          <pc:docMk/>
          <pc:sldMasterMk cId="1669006283" sldId="2147483664"/>
        </pc:sldMasterMkLst>
        <pc:sldLayoutChg chg="del">
          <pc:chgData name="Emily Cannon" userId="d40ff384-0ecb-4fa3-8882-4178b75dc1ba" providerId="ADAL" clId="{9612D735-EC4B-485D-9518-802D5BF03A72}" dt="2025-06-27T14:38:52.418" v="1253" actId="2696"/>
          <pc:sldLayoutMkLst>
            <pc:docMk/>
            <pc:sldMasterMk cId="1669006283" sldId="2147483664"/>
            <pc:sldLayoutMk cId="839982427" sldId="2147483665"/>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2543489915" sldId="2147483666"/>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944185406" sldId="2147483667"/>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803854577" sldId="2147483668"/>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250402616" sldId="2147483669"/>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865864027" sldId="2147483670"/>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1209666986" sldId="2147483671"/>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2363976905" sldId="2147483672"/>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332334704" sldId="2147483673"/>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3120434398" sldId="2147483674"/>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1949693578" sldId="2147483675"/>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1637206645" sldId="2147483676"/>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4018778086" sldId="2147483677"/>
          </pc:sldLayoutMkLst>
        </pc:sldLayoutChg>
        <pc:sldLayoutChg chg="del">
          <pc:chgData name="Emily Cannon" userId="d40ff384-0ecb-4fa3-8882-4178b75dc1ba" providerId="ADAL" clId="{9612D735-EC4B-485D-9518-802D5BF03A72}" dt="2025-06-27T14:38:52.418" v="1253" actId="2696"/>
          <pc:sldLayoutMkLst>
            <pc:docMk/>
            <pc:sldMasterMk cId="1669006283" sldId="2147483664"/>
            <pc:sldLayoutMk cId="649963489" sldId="2147483678"/>
          </pc:sldLayoutMkLst>
        </pc:sldLayoutChg>
      </pc:sldMasterChg>
    </pc:docChg>
  </pc:docChgLst>
  <pc:docChgLst>
    <pc:chgData name="Emily Cannon" userId="S::emily.cannon@rcpsych.ac.uk::d40ff384-0ecb-4fa3-8882-4178b75dc1ba" providerId="AD" clId="Web-{A4A69A3F-79FF-4AFA-B92B-693346BDF205}"/>
    <pc:docChg chg="addSld modSld">
      <pc:chgData name="Emily Cannon" userId="S::emily.cannon@rcpsych.ac.uk::d40ff384-0ecb-4fa3-8882-4178b75dc1ba" providerId="AD" clId="Web-{A4A69A3F-79FF-4AFA-B92B-693346BDF205}" dt="2025-06-30T09:52:01.887" v="384" actId="20577"/>
      <pc:docMkLst>
        <pc:docMk/>
      </pc:docMkLst>
      <pc:sldChg chg="addSp delSp modSp add replId delAnim">
        <pc:chgData name="Emily Cannon" userId="S::emily.cannon@rcpsych.ac.uk::d40ff384-0ecb-4fa3-8882-4178b75dc1ba" providerId="AD" clId="Web-{A4A69A3F-79FF-4AFA-B92B-693346BDF205}" dt="2025-06-30T09:52:01.887" v="384" actId="20577"/>
        <pc:sldMkLst>
          <pc:docMk/>
          <pc:sldMk cId="975399065" sldId="12868"/>
        </pc:sldMkLst>
      </pc:sldChg>
    </pc:docChg>
  </pc:docChgLst>
  <pc:docChgLst>
    <pc:chgData name="Caitlin Cockcroft" userId="S::caitlin.cockcroft@rcpsych.ac.uk::b099bf04-34a4-4b21-abdb-cc3db3f37d08" providerId="AD" clId="Web-{607E4652-9B64-BE20-D59E-8391B0C3BDF1}"/>
    <pc:docChg chg="modSld">
      <pc:chgData name="Caitlin Cockcroft" userId="S::caitlin.cockcroft@rcpsych.ac.uk::b099bf04-34a4-4b21-abdb-cc3db3f37d08" providerId="AD" clId="Web-{607E4652-9B64-BE20-D59E-8391B0C3BDF1}" dt="2025-02-27T09:01:36.518" v="64" actId="20577"/>
      <pc:docMkLst>
        <pc:docMk/>
      </pc:docMkLst>
      <pc:sldChg chg="modSp">
        <pc:chgData name="Caitlin Cockcroft" userId="S::caitlin.cockcroft@rcpsych.ac.uk::b099bf04-34a4-4b21-abdb-cc3db3f37d08" providerId="AD" clId="Web-{607E4652-9B64-BE20-D59E-8391B0C3BDF1}" dt="2025-02-27T09:01:36.518" v="64" actId="20577"/>
        <pc:sldMkLst>
          <pc:docMk/>
          <pc:sldMk cId="1994179927" sldId="1410"/>
        </pc:sldMkLst>
      </pc:sldChg>
    </pc:docChg>
  </pc:docChgLst>
  <pc:docChgLst>
    <pc:chgData name="Fran Andrew" userId="S::fran.andrew@rcpsych.ac.uk::81ba902f-9501-4b93-9a14-e8fbcf959cb3" providerId="AD" clId="Web-{EB38536D-27DB-C161-FD55-C371795AA180}"/>
    <pc:docChg chg="delSld modSld">
      <pc:chgData name="Fran Andrew" userId="S::fran.andrew@rcpsych.ac.uk::81ba902f-9501-4b93-9a14-e8fbcf959cb3" providerId="AD" clId="Web-{EB38536D-27DB-C161-FD55-C371795AA180}" dt="2024-12-09T08:56:43.919" v="3"/>
      <pc:docMkLst>
        <pc:docMk/>
      </pc:docMkLst>
      <pc:sldChg chg="del">
        <pc:chgData name="Fran Andrew" userId="S::fran.andrew@rcpsych.ac.uk::81ba902f-9501-4b93-9a14-e8fbcf959cb3" providerId="AD" clId="Web-{EB38536D-27DB-C161-FD55-C371795AA180}" dt="2024-12-09T08:56:25.731" v="0"/>
        <pc:sldMkLst>
          <pc:docMk/>
          <pc:sldMk cId="1878670581" sldId="1405"/>
        </pc:sldMkLst>
      </pc:sldChg>
    </pc:docChg>
  </pc:docChgLst>
  <pc:docChgLst>
    <pc:chgData name="Saiqa Akhtar" userId="1347ed97-b10c-4396-8a8b-f7f7015d1995" providerId="ADAL" clId="{AD35CDD0-3AD8-4565-A530-FD367408CA71}"/>
    <pc:docChg chg="undo redo custSel addSld delSld modSld sldOrd">
      <pc:chgData name="Saiqa Akhtar" userId="1347ed97-b10c-4396-8a8b-f7f7015d1995" providerId="ADAL" clId="{AD35CDD0-3AD8-4565-A530-FD367408CA71}" dt="2025-03-07T13:21:03.574" v="2362" actId="47"/>
      <pc:docMkLst>
        <pc:docMk/>
      </pc:docMkLst>
      <pc:sldChg chg="modNotesTx">
        <pc:chgData name="Saiqa Akhtar" userId="1347ed97-b10c-4396-8a8b-f7f7015d1995" providerId="ADAL" clId="{AD35CDD0-3AD8-4565-A530-FD367408CA71}" dt="2025-03-04T12:27:29.181" v="999" actId="6549"/>
        <pc:sldMkLst>
          <pc:docMk/>
          <pc:sldMk cId="3600870319" sldId="352"/>
        </pc:sldMkLst>
      </pc:sldChg>
      <pc:sldChg chg="addSp delSp modSp mod">
        <pc:chgData name="Saiqa Akhtar" userId="1347ed97-b10c-4396-8a8b-f7f7015d1995" providerId="ADAL" clId="{AD35CDD0-3AD8-4565-A530-FD367408CA71}" dt="2025-03-04T12:37:01.170" v="1293" actId="6549"/>
        <pc:sldMkLst>
          <pc:docMk/>
          <pc:sldMk cId="2719714449" sldId="360"/>
        </pc:sldMkLst>
      </pc:sldChg>
      <pc:sldChg chg="del">
        <pc:chgData name="Saiqa Akhtar" userId="1347ed97-b10c-4396-8a8b-f7f7015d1995" providerId="ADAL" clId="{AD35CDD0-3AD8-4565-A530-FD367408CA71}" dt="2025-02-19T11:35:38.674" v="112" actId="47"/>
        <pc:sldMkLst>
          <pc:docMk/>
          <pc:sldMk cId="3772080917" sldId="363"/>
        </pc:sldMkLst>
      </pc:sldChg>
      <pc:sldChg chg="modSp mod">
        <pc:chgData name="Saiqa Akhtar" userId="1347ed97-b10c-4396-8a8b-f7f7015d1995" providerId="ADAL" clId="{AD35CDD0-3AD8-4565-A530-FD367408CA71}" dt="2025-03-07T13:18:11.773" v="2361" actId="6549"/>
        <pc:sldMkLst>
          <pc:docMk/>
          <pc:sldMk cId="160584646" sldId="364"/>
        </pc:sldMkLst>
      </pc:sldChg>
      <pc:sldChg chg="modSp del mod">
        <pc:chgData name="Saiqa Akhtar" userId="1347ed97-b10c-4396-8a8b-f7f7015d1995" providerId="ADAL" clId="{AD35CDD0-3AD8-4565-A530-FD367408CA71}" dt="2025-02-19T11:24:13.325" v="63" actId="47"/>
        <pc:sldMkLst>
          <pc:docMk/>
          <pc:sldMk cId="1280572562" sldId="366"/>
        </pc:sldMkLst>
      </pc:sldChg>
      <pc:sldChg chg="del">
        <pc:chgData name="Saiqa Akhtar" userId="1347ed97-b10c-4396-8a8b-f7f7015d1995" providerId="ADAL" clId="{AD35CDD0-3AD8-4565-A530-FD367408CA71}" dt="2025-02-19T11:24:43.571" v="108" actId="47"/>
        <pc:sldMkLst>
          <pc:docMk/>
          <pc:sldMk cId="2039800352" sldId="369"/>
        </pc:sldMkLst>
      </pc:sldChg>
      <pc:sldChg chg="del">
        <pc:chgData name="Saiqa Akhtar" userId="1347ed97-b10c-4396-8a8b-f7f7015d1995" providerId="ADAL" clId="{AD35CDD0-3AD8-4565-A530-FD367408CA71}" dt="2025-02-19T11:24:48.634" v="110" actId="47"/>
        <pc:sldMkLst>
          <pc:docMk/>
          <pc:sldMk cId="635126571" sldId="1408"/>
        </pc:sldMkLst>
      </pc:sldChg>
      <pc:sldChg chg="modSp mod modNotesTx">
        <pc:chgData name="Saiqa Akhtar" userId="1347ed97-b10c-4396-8a8b-f7f7015d1995" providerId="ADAL" clId="{AD35CDD0-3AD8-4565-A530-FD367408CA71}" dt="2025-03-04T12:44:44.936" v="2062" actId="20577"/>
        <pc:sldMkLst>
          <pc:docMk/>
          <pc:sldMk cId="2764196853" sldId="1409"/>
        </pc:sldMkLst>
      </pc:sldChg>
      <pc:sldChg chg="addSp delSp modSp add mod">
        <pc:chgData name="Saiqa Akhtar" userId="1347ed97-b10c-4396-8a8b-f7f7015d1995" providerId="ADAL" clId="{AD35CDD0-3AD8-4565-A530-FD367408CA71}" dt="2025-03-04T12:38:01.581" v="1388" actId="14100"/>
        <pc:sldMkLst>
          <pc:docMk/>
          <pc:sldMk cId="1994179927" sldId="1410"/>
        </pc:sldMkLst>
      </pc:sldChg>
      <pc:sldChg chg="delSp modSp add mod">
        <pc:chgData name="Saiqa Akhtar" userId="1347ed97-b10c-4396-8a8b-f7f7015d1995" providerId="ADAL" clId="{AD35CDD0-3AD8-4565-A530-FD367408CA71}" dt="2025-03-04T12:37:56.460" v="1387" actId="478"/>
        <pc:sldMkLst>
          <pc:docMk/>
          <pc:sldMk cId="3671327284" sldId="1411"/>
        </pc:sldMkLst>
      </pc:sldChg>
      <pc:sldChg chg="modSp add mod ord">
        <pc:chgData name="Saiqa Akhtar" userId="1347ed97-b10c-4396-8a8b-f7f7015d1995" providerId="ADAL" clId="{AD35CDD0-3AD8-4565-A530-FD367408CA71}" dt="2025-03-04T12:41:49.543" v="1448" actId="20577"/>
        <pc:sldMkLst>
          <pc:docMk/>
          <pc:sldMk cId="1863221127" sldId="1414"/>
        </pc:sldMkLst>
      </pc:sldChg>
      <pc:sldChg chg="addSp modSp mod">
        <pc:chgData name="Saiqa Akhtar" userId="1347ed97-b10c-4396-8a8b-f7f7015d1995" providerId="ADAL" clId="{AD35CDD0-3AD8-4565-A530-FD367408CA71}" dt="2025-03-04T11:49:45.374" v="384" actId="1076"/>
        <pc:sldMkLst>
          <pc:docMk/>
          <pc:sldMk cId="1280572562" sldId="1415"/>
        </pc:sldMkLst>
      </pc:sldChg>
      <pc:sldChg chg="addSp delSp modSp new mod modNotesTx">
        <pc:chgData name="Saiqa Akhtar" userId="1347ed97-b10c-4396-8a8b-f7f7015d1995" providerId="ADAL" clId="{AD35CDD0-3AD8-4565-A530-FD367408CA71}" dt="2025-03-05T11:11:49.029" v="2103" actId="20577"/>
        <pc:sldMkLst>
          <pc:docMk/>
          <pc:sldMk cId="3465666777" sldId="1416"/>
        </pc:sldMkLst>
      </pc:sldChg>
      <pc:sldChg chg="addSp delSp modSp new mod">
        <pc:chgData name="Saiqa Akhtar" userId="1347ed97-b10c-4396-8a8b-f7f7015d1995" providerId="ADAL" clId="{AD35CDD0-3AD8-4565-A530-FD367408CA71}" dt="2025-03-04T12:23:46.695" v="978" actId="1076"/>
        <pc:sldMkLst>
          <pc:docMk/>
          <pc:sldMk cId="2914225529" sldId="1417"/>
        </pc:sldMkLst>
      </pc:sldChg>
      <pc:sldChg chg="delSp modSp new mod modNotesTx">
        <pc:chgData name="Saiqa Akhtar" userId="1347ed97-b10c-4396-8a8b-f7f7015d1995" providerId="ADAL" clId="{AD35CDD0-3AD8-4565-A530-FD367408CA71}" dt="2025-03-05T12:55:06.713" v="2163" actId="6549"/>
        <pc:sldMkLst>
          <pc:docMk/>
          <pc:sldMk cId="3032107747" sldId="1418"/>
        </pc:sldMkLst>
      </pc:sldChg>
      <pc:sldChg chg="del">
        <pc:chgData name="Saiqa Akhtar" userId="1347ed97-b10c-4396-8a8b-f7f7015d1995" providerId="ADAL" clId="{AD35CDD0-3AD8-4565-A530-FD367408CA71}" dt="2025-03-07T13:21:03.574" v="2362" actId="47"/>
        <pc:sldMkLst>
          <pc:docMk/>
          <pc:sldMk cId="4168050716" sldId="1419"/>
        </pc:sldMkLst>
      </pc:sldChg>
    </pc:docChg>
  </pc:docChgLst>
  <pc:docChgLst>
    <pc:chgData name="Gbenga Adedeji" userId="S::gbenga.adedeji@rcpsych.ac.uk::2751d0fe-2837-4f45-8659-09c71f97c405" providerId="AD" clId="Web-{F5C5BA0D-0FED-7C9D-8B6F-35A9B5477873}"/>
    <pc:docChg chg="modSld">
      <pc:chgData name="Gbenga Adedeji" userId="S::gbenga.adedeji@rcpsych.ac.uk::2751d0fe-2837-4f45-8659-09c71f97c405" providerId="AD" clId="Web-{F5C5BA0D-0FED-7C9D-8B6F-35A9B5477873}" dt="2025-03-11T10:25:05.169" v="206" actId="20577"/>
      <pc:docMkLst>
        <pc:docMk/>
      </pc:docMkLst>
      <pc:sldChg chg="modSp">
        <pc:chgData name="Gbenga Adedeji" userId="S::gbenga.adedeji@rcpsych.ac.uk::2751d0fe-2837-4f45-8659-09c71f97c405" providerId="AD" clId="Web-{F5C5BA0D-0FED-7C9D-8B6F-35A9B5477873}" dt="2025-03-11T10:25:05.169" v="206" actId="20577"/>
        <pc:sldMkLst>
          <pc:docMk/>
          <pc:sldMk cId="2719714449" sldId="3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70C4D-F760-4577-B879-6C8470010E06}" type="datetimeFigureOut">
              <a:rPr lang="en-GB" smtClean="0"/>
              <a:t>07/07/2025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EAC33-A16F-4E7C-89F1-BC7974A8EDC5}" type="slidenum">
              <a:rPr lang="en-GB" smtClean="0"/>
              <a:t>‹#›</a:t>
            </a:fld>
            <a:endParaRPr lang="en-GB"/>
          </a:p>
        </p:txBody>
      </p:sp>
    </p:spTree>
    <p:extLst>
      <p:ext uri="{BB962C8B-B14F-4D97-AF65-F5344CB8AC3E}">
        <p14:creationId xmlns:p14="http://schemas.microsoft.com/office/powerpoint/2010/main" val="295849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ontserrat" panose="00000500000000000000" pitchFamily="2" charset="0"/>
              </a:rPr>
              <a:t>Ask people to introduce themselves in the chat </a:t>
            </a:r>
            <a:endParaRPr lang="en-GB" sz="1200">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7CCEAC33-A16F-4E7C-89F1-BC7974A8EDC5}" type="slidenum">
              <a:rPr lang="en-GB" smtClean="0"/>
              <a:t>1</a:t>
            </a:fld>
            <a:endParaRPr lang="en-GB"/>
          </a:p>
        </p:txBody>
      </p:sp>
    </p:spTree>
    <p:extLst>
      <p:ext uri="{BB962C8B-B14F-4D97-AF65-F5344CB8AC3E}">
        <p14:creationId xmlns:p14="http://schemas.microsoft.com/office/powerpoint/2010/main" val="3770560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8D5FE-3A1D-7B40-7E2A-AF61A4520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35C12-4C6B-3587-6789-5A1A17588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C1313-ACE4-CF76-B5EA-2359B1497504}"/>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B1F17605-336F-C54E-63D2-DF7E813ADC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68BCB-B028-4DDA-B90A-C883AEF041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48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Lived experience not valued or understood</a:t>
            </a:r>
          </a:p>
          <a:p>
            <a:r>
              <a:rPr lang="en-US" sz="1200"/>
              <a:t>No infrastructure to support paid lived experience roles ( training, recruitment, payment, support, supervision, career progression </a:t>
            </a:r>
            <a:r>
              <a:rPr lang="en-US" sz="1200" err="1"/>
              <a:t>etc</a:t>
            </a:r>
            <a:r>
              <a:rPr lang="en-US" sz="1200"/>
              <a:t>)</a:t>
            </a:r>
          </a:p>
          <a:p>
            <a:r>
              <a:rPr lang="en-US" sz="1200"/>
              <a:t>Lack of investment in lived experience roles</a:t>
            </a:r>
          </a:p>
          <a:p>
            <a:endParaRPr lang="en-GB"/>
          </a:p>
        </p:txBody>
      </p:sp>
      <p:sp>
        <p:nvSpPr>
          <p:cNvPr id="4" name="Slide Number Placeholder 3"/>
          <p:cNvSpPr>
            <a:spLocks noGrp="1"/>
          </p:cNvSpPr>
          <p:nvPr>
            <p:ph type="sldNum" sz="quarter" idx="5"/>
          </p:nvPr>
        </p:nvSpPr>
        <p:spPr/>
        <p:txBody>
          <a:bodyPr/>
          <a:lstStyle/>
          <a:p>
            <a:fld id="{6C2556E6-4E73-4BE7-B9D6-4818CEFCF93A}" type="slidenum">
              <a:rPr lang="en-GB" smtClean="0"/>
              <a:t>23</a:t>
            </a:fld>
            <a:endParaRPr lang="en-GB"/>
          </a:p>
        </p:txBody>
      </p:sp>
    </p:spTree>
    <p:extLst>
      <p:ext uri="{BB962C8B-B14F-4D97-AF65-F5344CB8AC3E}">
        <p14:creationId xmlns:p14="http://schemas.microsoft.com/office/powerpoint/2010/main" val="304539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Fear of litigation, losing professional registration </a:t>
            </a:r>
          </a:p>
          <a:p>
            <a:r>
              <a:rPr lang="en-GB" sz="1200"/>
              <a:t>Organisational approach to risk management including risk assessment policy</a:t>
            </a:r>
          </a:p>
          <a:p>
            <a:r>
              <a:rPr lang="en-GB" sz="1200"/>
              <a:t>Staff not feeling trained or supported to provide relational safety</a:t>
            </a:r>
          </a:p>
          <a:p>
            <a:r>
              <a:rPr lang="en-US" sz="1200"/>
              <a:t>When something goes wrong there is a pressure to take action. This results in an action planning culture rather than a relational approach.</a:t>
            </a:r>
          </a:p>
          <a:p>
            <a:r>
              <a:rPr lang="en-US" sz="1200"/>
              <a:t>Impact of coroners, regulatory bodies </a:t>
            </a:r>
            <a:r>
              <a:rPr lang="en-US" sz="1200" err="1"/>
              <a:t>etc</a:t>
            </a:r>
            <a:endParaRPr lang="en-US" sz="1200"/>
          </a:p>
          <a:p>
            <a:r>
              <a:rPr lang="en-US" sz="1200"/>
              <a:t>Staffing levels</a:t>
            </a:r>
          </a:p>
          <a:p>
            <a:r>
              <a:rPr lang="en-US" sz="1200"/>
              <a:t>Reporting and recording systems that mandate a RAG rating approach</a:t>
            </a:r>
          </a:p>
          <a:p>
            <a:endParaRPr lang="en-US" sz="1200"/>
          </a:p>
          <a:p>
            <a:endParaRPr lang="en-US" sz="1200"/>
          </a:p>
          <a:p>
            <a:r>
              <a:rPr lang="en-US" sz="1200"/>
              <a:t>Risk assessment policy that does not require stratification of risk to self but promotes a personalized approach to safety including a formulation or narrative approach.</a:t>
            </a:r>
          </a:p>
          <a:p>
            <a:r>
              <a:rPr lang="en-US" sz="1200"/>
              <a:t>Ward spaces designed to promote relational approaches not act as barriers.</a:t>
            </a:r>
          </a:p>
          <a:p>
            <a:r>
              <a:rPr lang="en-US" sz="1200"/>
              <a:t>Compassionate responses to distress prioritized in recruitment and staff training. </a:t>
            </a:r>
          </a:p>
          <a:p>
            <a:r>
              <a:rPr lang="en-US" sz="1200"/>
              <a:t>Changes to how incidents are responded to in nursing and governance, model prioritising how to support all people feel safe. Move away from tasks that offer false reassurance that things are safer. </a:t>
            </a:r>
          </a:p>
          <a:p>
            <a:endParaRPr lang="en-GB"/>
          </a:p>
        </p:txBody>
      </p:sp>
      <p:sp>
        <p:nvSpPr>
          <p:cNvPr id="4" name="Slide Number Placeholder 3"/>
          <p:cNvSpPr>
            <a:spLocks noGrp="1"/>
          </p:cNvSpPr>
          <p:nvPr>
            <p:ph type="sldNum" sz="quarter" idx="5"/>
          </p:nvPr>
        </p:nvSpPr>
        <p:spPr/>
        <p:txBody>
          <a:bodyPr/>
          <a:lstStyle/>
          <a:p>
            <a:fld id="{6C2556E6-4E73-4BE7-B9D6-4818CEFCF93A}" type="slidenum">
              <a:rPr lang="en-GB" smtClean="0"/>
              <a:t>25</a:t>
            </a:fld>
            <a:endParaRPr lang="en-GB"/>
          </a:p>
        </p:txBody>
      </p:sp>
    </p:spTree>
    <p:extLst>
      <p:ext uri="{BB962C8B-B14F-4D97-AF65-F5344CB8AC3E}">
        <p14:creationId xmlns:p14="http://schemas.microsoft.com/office/powerpoint/2010/main" val="2340375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Performance reporting/audit</a:t>
            </a:r>
          </a:p>
          <a:p>
            <a:r>
              <a:rPr lang="en-US" sz="1200"/>
              <a:t>Relationships through the management structure including exec- what is modelled and expected </a:t>
            </a:r>
          </a:p>
          <a:p>
            <a:r>
              <a:rPr lang="en-US" sz="1200"/>
              <a:t>Focus on tasks/interventions/productivity moves away from relational approach </a:t>
            </a:r>
          </a:p>
          <a:p>
            <a:r>
              <a:rPr lang="en-US" sz="1200"/>
              <a:t>Staffing levels vs ward size/acuity/no of tasks- staff do not have the time to be with patients</a:t>
            </a:r>
          </a:p>
          <a:p>
            <a:r>
              <a:rPr lang="en-US" sz="1200"/>
              <a:t>Staffing mix- peer workers/social workers/therapists/benefits and housing workers/</a:t>
            </a:r>
            <a:r>
              <a:rPr lang="en-US" sz="1200" err="1"/>
              <a:t>vcse</a:t>
            </a:r>
            <a:r>
              <a:rPr lang="en-US" sz="1200"/>
              <a:t> </a:t>
            </a:r>
            <a:r>
              <a:rPr lang="en-US" sz="1200" err="1"/>
              <a:t>etc</a:t>
            </a:r>
            <a:r>
              <a:rPr lang="en-US" sz="1200"/>
              <a:t> would give opportunity for more connections</a:t>
            </a:r>
          </a:p>
          <a:p>
            <a:r>
              <a:rPr lang="en-US" sz="1200"/>
              <a:t>Staff not trained in the importance of building relationships and ‘being with’ as the primary task or not trained in how to do that alongside people in acute distress/ </a:t>
            </a:r>
            <a:r>
              <a:rPr lang="en-US" sz="1200" err="1"/>
              <a:t>traumatised</a:t>
            </a:r>
            <a:r>
              <a:rPr lang="en-US" sz="1200"/>
              <a:t>/ neurodivergent people/ culturally competent way</a:t>
            </a:r>
          </a:p>
          <a:p>
            <a:endParaRPr lang="en-US" sz="1200"/>
          </a:p>
          <a:p>
            <a:endParaRPr lang="en-US" sz="1200"/>
          </a:p>
          <a:p>
            <a:r>
              <a:rPr lang="en-US" sz="1200"/>
              <a:t>Measuring what matters and reducing task based measurement. Performance data to </a:t>
            </a:r>
            <a:r>
              <a:rPr lang="en-US" sz="1200" err="1"/>
              <a:t>prioritise</a:t>
            </a:r>
            <a:r>
              <a:rPr lang="en-US" sz="1200"/>
              <a:t> patient and staff experience and time to care. </a:t>
            </a:r>
          </a:p>
          <a:p>
            <a:r>
              <a:rPr lang="en-US" sz="1200"/>
              <a:t>Recognition of where staff do this well, accountability where its not done well. </a:t>
            </a:r>
          </a:p>
          <a:p>
            <a:r>
              <a:rPr lang="en-US" sz="1200"/>
              <a:t>Consider policies that get in the way of connection and relationships </a:t>
            </a:r>
            <a:r>
              <a:rPr lang="en-US" sz="1200" err="1"/>
              <a:t>eg</a:t>
            </a:r>
            <a:r>
              <a:rPr lang="en-US" sz="1200"/>
              <a:t> Oxevision, body warm cameras, staff policing smoking </a:t>
            </a:r>
            <a:r>
              <a:rPr lang="en-US" sz="1200" err="1"/>
              <a:t>etc</a:t>
            </a:r>
            <a:endParaRPr lang="en-US" sz="1200"/>
          </a:p>
          <a:p>
            <a:r>
              <a:rPr lang="en-US" sz="1200"/>
              <a:t>Stability of staff team- how do safe staffing approaches </a:t>
            </a:r>
            <a:r>
              <a:rPr lang="en-US" sz="1200" err="1"/>
              <a:t>prioritise</a:t>
            </a:r>
            <a:r>
              <a:rPr lang="en-US" sz="1200"/>
              <a:t> stability of teams.</a:t>
            </a:r>
          </a:p>
          <a:p>
            <a:r>
              <a:rPr lang="en-US" sz="1200"/>
              <a:t>Staff trained in how to be alongside people in distress </a:t>
            </a:r>
            <a:r>
              <a:rPr lang="en-US" sz="1200" err="1"/>
              <a:t>eg</a:t>
            </a:r>
            <a:r>
              <a:rPr lang="en-US" sz="1200"/>
              <a:t> Open Dialogue training. Staff trained in regulation/ co-regulation </a:t>
            </a:r>
          </a:p>
          <a:p>
            <a:r>
              <a:rPr lang="en-US" sz="1200"/>
              <a:t>Compassionate/relational leadership </a:t>
            </a:r>
          </a:p>
          <a:p>
            <a:r>
              <a:rPr lang="en-US" sz="1200"/>
              <a:t>Continuity of care-policies that support in reach of community, who knows the person. Peers across whole pathway and follow person.</a:t>
            </a:r>
          </a:p>
          <a:p>
            <a:endParaRPr lang="en-US" sz="1200"/>
          </a:p>
          <a:p>
            <a:endParaRPr lang="en-GB"/>
          </a:p>
        </p:txBody>
      </p:sp>
      <p:sp>
        <p:nvSpPr>
          <p:cNvPr id="4" name="Slide Number Placeholder 3"/>
          <p:cNvSpPr>
            <a:spLocks noGrp="1"/>
          </p:cNvSpPr>
          <p:nvPr>
            <p:ph type="sldNum" sz="quarter" idx="5"/>
          </p:nvPr>
        </p:nvSpPr>
        <p:spPr/>
        <p:txBody>
          <a:bodyPr/>
          <a:lstStyle/>
          <a:p>
            <a:fld id="{6C2556E6-4E73-4BE7-B9D6-4818CEFCF93A}" type="slidenum">
              <a:rPr lang="en-GB" smtClean="0"/>
              <a:t>27</a:t>
            </a:fld>
            <a:endParaRPr lang="en-GB"/>
          </a:p>
        </p:txBody>
      </p:sp>
    </p:spTree>
    <p:extLst>
      <p:ext uri="{BB962C8B-B14F-4D97-AF65-F5344CB8AC3E}">
        <p14:creationId xmlns:p14="http://schemas.microsoft.com/office/powerpoint/2010/main" val="33309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872C-0F07-3017-E21D-8851CF1BC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B90AA-69EE-2AF8-4925-231915850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F277A-3027-918A-3C03-18B0D471D120}"/>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E1BBA29B-8226-7454-FF69-9518EDE715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535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51EE-5F70-4D99-42CD-29A00317A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FF01F-5014-A23E-08AB-288F7B998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FDC58-F122-0F4B-B27F-316541D3DF9F}"/>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9AA5BD82-3DB0-29BB-C6F0-6B14E5962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829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D03B-FF54-C492-1EE4-7D47A511A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D358-581A-699B-52BE-3521E49BB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5359E-1465-9D8F-F1D9-E96BD6EDEF0A}"/>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2F69E5D8-6B10-CADF-D1D8-53FC562B61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2224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E5F2-9768-3007-F1CF-B76C105A0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8F8E3-23E7-0BDF-FF5F-4BD1A4A1E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9495D-E15C-E7B2-8223-6AC234FC593C}"/>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98C71131-CF28-33BB-ECC2-B82A92DA18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997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671F1-38EB-5B8C-4540-E31EC0925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A8660-2C2C-8D5E-DCE4-BD4242AF5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BB7ED-CF3C-7CF5-5B50-4C0B55C07F49}"/>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5A1B8EFB-635A-BCEB-9434-F80479DCD9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4805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7E76-02D5-1154-489A-1667F04B4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E5B55-534C-F6AB-5706-BA0766534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DBEC9-B0FC-FF7F-DE85-208CF816D12D}"/>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6C8CA64A-0596-2C1A-EF26-54A332E954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62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917E0-D420-00BB-7F5B-50EB149F3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08AA3-8034-86CB-5BE4-9C90F6577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C01AA-32D7-4F33-69C8-5F0429025D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ontserrat" panose="00000500000000000000" pitchFamily="2" charset="0"/>
              </a:rPr>
              <a:t>Ask people to introduce themselves in the chat </a:t>
            </a:r>
            <a:endParaRPr lang="en-GB" sz="1200">
              <a:latin typeface="Montserrat" panose="00000500000000000000" pitchFamily="2" charset="0"/>
            </a:endParaRPr>
          </a:p>
        </p:txBody>
      </p:sp>
      <p:sp>
        <p:nvSpPr>
          <p:cNvPr id="4" name="Slide Number Placeholder 3">
            <a:extLst>
              <a:ext uri="{FF2B5EF4-FFF2-40B4-BE49-F238E27FC236}">
                <a16:creationId xmlns:a16="http://schemas.microsoft.com/office/drawing/2014/main" id="{D883EE06-2EF2-6764-CAD6-1E0D42A95826}"/>
              </a:ext>
            </a:extLst>
          </p:cNvPr>
          <p:cNvSpPr>
            <a:spLocks noGrp="1"/>
          </p:cNvSpPr>
          <p:nvPr>
            <p:ph type="sldNum" sz="quarter" idx="5"/>
          </p:nvPr>
        </p:nvSpPr>
        <p:spPr/>
        <p:txBody>
          <a:bodyPr/>
          <a:lstStyle/>
          <a:p>
            <a:fld id="{7CCEAC33-A16F-4E7C-89F1-BC7974A8EDC5}" type="slidenum">
              <a:rPr lang="en-GB" smtClean="0"/>
              <a:t>2</a:t>
            </a:fld>
            <a:endParaRPr lang="en-GB"/>
          </a:p>
        </p:txBody>
      </p:sp>
    </p:spTree>
    <p:extLst>
      <p:ext uri="{BB962C8B-B14F-4D97-AF65-F5344CB8AC3E}">
        <p14:creationId xmlns:p14="http://schemas.microsoft.com/office/powerpoint/2010/main" val="2471159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65DAD-2FF6-546E-3F28-54281E992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16C16-5860-DA0A-7B0E-8340FEF1E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DABBE-1CA3-4785-E573-14F4A4A737C8}"/>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1FBBF783-7DD7-4B3D-6618-DE92F63D6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391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E9CC5-7689-1B91-3EE8-9EA0B4AB7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FA578-20D3-6B62-14CA-B4921C04D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215C1-8F84-B4E4-51E4-54B3A36521E7}"/>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88AEA052-46F5-3D66-BF3C-81450F9AB2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3201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3691-3DD0-3D63-99EE-105693953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3CDFA-447E-80D6-2E3A-5FCE5414C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72316-536A-60ED-0ED7-92C3E000B190}"/>
              </a:ext>
            </a:extLst>
          </p:cNvPr>
          <p:cNvSpPr>
            <a:spLocks noGrp="1"/>
          </p:cNvSpPr>
          <p:nvPr>
            <p:ph type="body" idx="1"/>
          </p:nvPr>
        </p:nvSpPr>
        <p:spPr/>
        <p:txBody>
          <a:bodyPr/>
          <a:lstStyle/>
          <a:p>
            <a:endParaRPr lang="en-US" sz="1200"/>
          </a:p>
          <a:p>
            <a:endParaRPr lang="en-GB"/>
          </a:p>
        </p:txBody>
      </p:sp>
      <p:sp>
        <p:nvSpPr>
          <p:cNvPr id="4" name="Slide Number Placeholder 3">
            <a:extLst>
              <a:ext uri="{FF2B5EF4-FFF2-40B4-BE49-F238E27FC236}">
                <a16:creationId xmlns:a16="http://schemas.microsoft.com/office/drawing/2014/main" id="{6CB57AF0-9E68-BDD7-84EE-FA350A52BF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556E6-4E73-4BE7-B9D6-4818CEFCF9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899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8F960-1F4D-FCE3-776D-9C4A083FE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AFBCD-1214-17A3-1770-6A4302F08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AF56D-C99D-6B2E-41DB-D2568F38614B}"/>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0FB7260E-9B4B-BF53-2BD9-5BA5875C0B37}"/>
              </a:ext>
            </a:extLst>
          </p:cNvPr>
          <p:cNvSpPr>
            <a:spLocks noGrp="1"/>
          </p:cNvSpPr>
          <p:nvPr>
            <p:ph type="sldNum" sz="quarter" idx="5"/>
          </p:nvPr>
        </p:nvSpPr>
        <p:spPr/>
        <p:txBody>
          <a:bodyPr/>
          <a:lstStyle/>
          <a:p>
            <a:fld id="{BB868BCB-B028-4DDA-B90A-C883AEF04130}" type="slidenum">
              <a:rPr lang="en-GB" smtClean="0"/>
              <a:t>52</a:t>
            </a:fld>
            <a:endParaRPr lang="en-GB"/>
          </a:p>
        </p:txBody>
      </p:sp>
    </p:spTree>
    <p:extLst>
      <p:ext uri="{BB962C8B-B14F-4D97-AF65-F5344CB8AC3E}">
        <p14:creationId xmlns:p14="http://schemas.microsoft.com/office/powerpoint/2010/main" val="1359802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55AF6-CBA4-7522-39A0-17FDCF6A9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51C3C-AED4-52D8-3689-A17D1F9F1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B91C4-17DB-CA14-4BBD-679334966BF0}"/>
              </a:ext>
            </a:extLst>
          </p:cNvPr>
          <p:cNvSpPr>
            <a:spLocks noGrp="1"/>
          </p:cNvSpPr>
          <p:nvPr>
            <p:ph type="body" idx="1"/>
          </p:nvPr>
        </p:nvSpPr>
        <p:spPr/>
        <p:txBody>
          <a:bodyPr/>
          <a:lstStyle/>
          <a:p>
            <a:r>
              <a:rPr lang="en-GB"/>
              <a:t>Centred around the equity principles. </a:t>
            </a:r>
          </a:p>
        </p:txBody>
      </p:sp>
      <p:sp>
        <p:nvSpPr>
          <p:cNvPr id="4" name="Slide Number Placeholder 3">
            <a:extLst>
              <a:ext uri="{FF2B5EF4-FFF2-40B4-BE49-F238E27FC236}">
                <a16:creationId xmlns:a16="http://schemas.microsoft.com/office/drawing/2014/main" id="{5AB9C9C6-DE56-4D44-FDFD-AF29F26F3F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68BCB-B028-4DDA-B90A-C883AEF041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890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AA80-10CF-E5D6-9819-B7D716EE5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EFF76-52B1-A1E7-8072-017C9FF3C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02668-41EE-F278-53F5-CC203E8238DB}"/>
              </a:ext>
            </a:extLst>
          </p:cNvPr>
          <p:cNvSpPr>
            <a:spLocks noGrp="1"/>
          </p:cNvSpPr>
          <p:nvPr>
            <p:ph type="body" idx="1"/>
          </p:nvPr>
        </p:nvSpPr>
        <p:spPr/>
        <p:txBody>
          <a:bodyPr/>
          <a:lstStyle/>
          <a:p>
            <a:r>
              <a:rPr lang="en-GB"/>
              <a:t>Centred around the equity principles. </a:t>
            </a:r>
          </a:p>
        </p:txBody>
      </p:sp>
      <p:sp>
        <p:nvSpPr>
          <p:cNvPr id="4" name="Slide Number Placeholder 3">
            <a:extLst>
              <a:ext uri="{FF2B5EF4-FFF2-40B4-BE49-F238E27FC236}">
                <a16:creationId xmlns:a16="http://schemas.microsoft.com/office/drawing/2014/main" id="{07C028B7-8142-811E-9F69-4A1E06529D3C}"/>
              </a:ext>
            </a:extLst>
          </p:cNvPr>
          <p:cNvSpPr>
            <a:spLocks noGrp="1"/>
          </p:cNvSpPr>
          <p:nvPr>
            <p:ph type="sldNum" sz="quarter" idx="5"/>
          </p:nvPr>
        </p:nvSpPr>
        <p:spPr/>
        <p:txBody>
          <a:bodyPr/>
          <a:lstStyle/>
          <a:p>
            <a:fld id="{BB868BCB-B028-4DDA-B90A-C883AEF04130}" type="slidenum">
              <a:rPr lang="en-GB" smtClean="0"/>
              <a:t>54</a:t>
            </a:fld>
            <a:endParaRPr lang="en-GB"/>
          </a:p>
        </p:txBody>
      </p:sp>
    </p:spTree>
    <p:extLst>
      <p:ext uri="{BB962C8B-B14F-4D97-AF65-F5344CB8AC3E}">
        <p14:creationId xmlns:p14="http://schemas.microsoft.com/office/powerpoint/2010/main" val="3537274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404D-BC82-FC2A-FC1E-F3C31A64B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1B5A5-4A15-05E8-682F-0852A4FD3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21B18-880D-6B69-A8D4-2708CEECB9D6}"/>
              </a:ext>
            </a:extLst>
          </p:cNvPr>
          <p:cNvSpPr>
            <a:spLocks noGrp="1"/>
          </p:cNvSpPr>
          <p:nvPr>
            <p:ph type="body" idx="1"/>
          </p:nvPr>
        </p:nvSpPr>
        <p:spPr/>
        <p:txBody>
          <a:bodyPr/>
          <a:lstStyle/>
          <a:p>
            <a:r>
              <a:rPr lang="en-GB"/>
              <a:t>Centred around the equity principles. </a:t>
            </a:r>
          </a:p>
        </p:txBody>
      </p:sp>
      <p:sp>
        <p:nvSpPr>
          <p:cNvPr id="4" name="Slide Number Placeholder 3">
            <a:extLst>
              <a:ext uri="{FF2B5EF4-FFF2-40B4-BE49-F238E27FC236}">
                <a16:creationId xmlns:a16="http://schemas.microsoft.com/office/drawing/2014/main" id="{504B4F3F-EE82-BE45-5B8A-C096C3AB9147}"/>
              </a:ext>
            </a:extLst>
          </p:cNvPr>
          <p:cNvSpPr>
            <a:spLocks noGrp="1"/>
          </p:cNvSpPr>
          <p:nvPr>
            <p:ph type="sldNum" sz="quarter" idx="5"/>
          </p:nvPr>
        </p:nvSpPr>
        <p:spPr/>
        <p:txBody>
          <a:bodyPr/>
          <a:lstStyle/>
          <a:p>
            <a:fld id="{BB868BCB-B028-4DDA-B90A-C883AEF04130}" type="slidenum">
              <a:rPr lang="en-GB" smtClean="0"/>
              <a:t>55</a:t>
            </a:fld>
            <a:endParaRPr lang="en-GB"/>
          </a:p>
        </p:txBody>
      </p:sp>
    </p:spTree>
    <p:extLst>
      <p:ext uri="{BB962C8B-B14F-4D97-AF65-F5344CB8AC3E}">
        <p14:creationId xmlns:p14="http://schemas.microsoft.com/office/powerpoint/2010/main" val="3659781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8E67-9AE4-B84F-84CC-114FC32EA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68855-E870-DB72-59B5-FE2521FC6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0313E-3F54-5136-182F-DE4AABDF19E5}"/>
              </a:ext>
            </a:extLst>
          </p:cNvPr>
          <p:cNvSpPr>
            <a:spLocks noGrp="1"/>
          </p:cNvSpPr>
          <p:nvPr>
            <p:ph type="body" idx="1"/>
          </p:nvPr>
        </p:nvSpPr>
        <p:spPr/>
        <p:txBody>
          <a:bodyPr/>
          <a:lstStyle/>
          <a:p>
            <a:r>
              <a:rPr lang="en-GB"/>
              <a:t>Centred around the equity principles. </a:t>
            </a:r>
          </a:p>
        </p:txBody>
      </p:sp>
      <p:sp>
        <p:nvSpPr>
          <p:cNvPr id="4" name="Slide Number Placeholder 3">
            <a:extLst>
              <a:ext uri="{FF2B5EF4-FFF2-40B4-BE49-F238E27FC236}">
                <a16:creationId xmlns:a16="http://schemas.microsoft.com/office/drawing/2014/main" id="{38D9F6F7-BF7A-D1BB-5DF6-4EA28CAD194C}"/>
              </a:ext>
            </a:extLst>
          </p:cNvPr>
          <p:cNvSpPr>
            <a:spLocks noGrp="1"/>
          </p:cNvSpPr>
          <p:nvPr>
            <p:ph type="sldNum" sz="quarter" idx="5"/>
          </p:nvPr>
        </p:nvSpPr>
        <p:spPr/>
        <p:txBody>
          <a:bodyPr/>
          <a:lstStyle/>
          <a:p>
            <a:fld id="{BB868BCB-B028-4DDA-B90A-C883AEF04130}" type="slidenum">
              <a:rPr lang="en-GB" smtClean="0"/>
              <a:t>56</a:t>
            </a:fld>
            <a:endParaRPr lang="en-GB"/>
          </a:p>
        </p:txBody>
      </p:sp>
    </p:spTree>
    <p:extLst>
      <p:ext uri="{BB962C8B-B14F-4D97-AF65-F5344CB8AC3E}">
        <p14:creationId xmlns:p14="http://schemas.microsoft.com/office/powerpoint/2010/main" val="54336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ABC0E-9C48-D638-8358-8C1853D6D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A425A-D3FD-852B-0FB5-F697F60D1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CE15D-BEB7-862A-9FFA-8D906D4D7AAF}"/>
              </a:ext>
            </a:extLst>
          </p:cNvPr>
          <p:cNvSpPr>
            <a:spLocks noGrp="1"/>
          </p:cNvSpPr>
          <p:nvPr>
            <p:ph type="body" idx="1"/>
          </p:nvPr>
        </p:nvSpPr>
        <p:spPr/>
        <p:txBody>
          <a:bodyPr/>
          <a:lstStyle/>
          <a:p>
            <a:r>
              <a:rPr lang="en-GB"/>
              <a:t>Centred around the equity principles. </a:t>
            </a:r>
          </a:p>
        </p:txBody>
      </p:sp>
      <p:sp>
        <p:nvSpPr>
          <p:cNvPr id="4" name="Slide Number Placeholder 3">
            <a:extLst>
              <a:ext uri="{FF2B5EF4-FFF2-40B4-BE49-F238E27FC236}">
                <a16:creationId xmlns:a16="http://schemas.microsoft.com/office/drawing/2014/main" id="{4F11FE22-C053-8951-B911-404D2E8D8D7E}"/>
              </a:ext>
            </a:extLst>
          </p:cNvPr>
          <p:cNvSpPr>
            <a:spLocks noGrp="1"/>
          </p:cNvSpPr>
          <p:nvPr>
            <p:ph type="sldNum" sz="quarter" idx="5"/>
          </p:nvPr>
        </p:nvSpPr>
        <p:spPr/>
        <p:txBody>
          <a:bodyPr/>
          <a:lstStyle/>
          <a:p>
            <a:fld id="{BB868BCB-B028-4DDA-B90A-C883AEF04130}" type="slidenum">
              <a:rPr lang="en-GB" smtClean="0"/>
              <a:t>57</a:t>
            </a:fld>
            <a:endParaRPr lang="en-GB"/>
          </a:p>
        </p:txBody>
      </p:sp>
    </p:spTree>
    <p:extLst>
      <p:ext uri="{BB962C8B-B14F-4D97-AF65-F5344CB8AC3E}">
        <p14:creationId xmlns:p14="http://schemas.microsoft.com/office/powerpoint/2010/main" val="2679593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649B-320C-7FFC-F56F-BB48BD8F8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BE9F1-853A-01F7-0BFD-3CADC82C5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4ADD2-1235-7A43-6EA4-65B2F8046264}"/>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A80E7189-8BE9-2938-EFC7-468827F096B0}"/>
              </a:ext>
            </a:extLst>
          </p:cNvPr>
          <p:cNvSpPr>
            <a:spLocks noGrp="1"/>
          </p:cNvSpPr>
          <p:nvPr>
            <p:ph type="sldNum" sz="quarter" idx="5"/>
          </p:nvPr>
        </p:nvSpPr>
        <p:spPr/>
        <p:txBody>
          <a:bodyPr/>
          <a:lstStyle/>
          <a:p>
            <a:fld id="{BB868BCB-B028-4DDA-B90A-C883AEF04130}" type="slidenum">
              <a:rPr lang="en-GB" smtClean="0"/>
              <a:t>58</a:t>
            </a:fld>
            <a:endParaRPr lang="en-GB"/>
          </a:p>
        </p:txBody>
      </p:sp>
    </p:spTree>
    <p:extLst>
      <p:ext uri="{BB962C8B-B14F-4D97-AF65-F5344CB8AC3E}">
        <p14:creationId xmlns:p14="http://schemas.microsoft.com/office/powerpoint/2010/main" val="269443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Acknowledge change of topic. Race equity session now 30</a:t>
            </a:r>
            <a:r>
              <a:rPr lang="en-GB" baseline="30000">
                <a:ea typeface="Calibri"/>
                <a:cs typeface="Calibri"/>
              </a:rPr>
              <a:t>th</a:t>
            </a:r>
            <a:r>
              <a:rPr lang="en-GB">
                <a:ea typeface="Calibri"/>
                <a:cs typeface="Calibri"/>
              </a:rPr>
              <a:t> October.</a:t>
            </a:r>
          </a:p>
        </p:txBody>
      </p:sp>
      <p:sp>
        <p:nvSpPr>
          <p:cNvPr id="4" name="Slide Number Placeholder 3"/>
          <p:cNvSpPr>
            <a:spLocks noGrp="1"/>
          </p:cNvSpPr>
          <p:nvPr>
            <p:ph type="sldNum" sz="quarter" idx="5"/>
          </p:nvPr>
        </p:nvSpPr>
        <p:spPr/>
        <p:txBody>
          <a:bodyPr/>
          <a:lstStyle/>
          <a:p>
            <a:fld id="{BB868BCB-B028-4DDA-B90A-C883AEF04130}" type="slidenum">
              <a:rPr lang="en-GB" smtClean="0"/>
              <a:t>3</a:t>
            </a:fld>
            <a:endParaRPr lang="en-GB"/>
          </a:p>
        </p:txBody>
      </p:sp>
    </p:spTree>
    <p:extLst>
      <p:ext uri="{BB962C8B-B14F-4D97-AF65-F5344CB8AC3E}">
        <p14:creationId xmlns:p14="http://schemas.microsoft.com/office/powerpoint/2010/main" val="188375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778226DE-9655-471F-AC73-CC608C3F44F3}" type="slidenum">
              <a:rPr lang="en-GB" smtClean="0"/>
              <a:t>59</a:t>
            </a:fld>
            <a:endParaRPr lang="en-GB"/>
          </a:p>
        </p:txBody>
      </p:sp>
    </p:spTree>
    <p:extLst>
      <p:ext uri="{BB962C8B-B14F-4D97-AF65-F5344CB8AC3E}">
        <p14:creationId xmlns:p14="http://schemas.microsoft.com/office/powerpoint/2010/main" val="3632658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sessions put on, if you can’t attend one date, easily able to attend another </a:t>
            </a:r>
          </a:p>
          <a:p>
            <a:endParaRPr lang="en-US"/>
          </a:p>
          <a:p>
            <a:r>
              <a:rPr lang="en-US"/>
              <a:t>Sessions are delivered virtually but visit our website for more info and registration </a:t>
            </a:r>
            <a:endParaRPr lang="en-GB"/>
          </a:p>
        </p:txBody>
      </p:sp>
      <p:sp>
        <p:nvSpPr>
          <p:cNvPr id="4" name="Slide Number Placeholder 3"/>
          <p:cNvSpPr>
            <a:spLocks noGrp="1"/>
          </p:cNvSpPr>
          <p:nvPr>
            <p:ph type="sldNum" sz="quarter" idx="5"/>
          </p:nvPr>
        </p:nvSpPr>
        <p:spPr/>
        <p:txBody>
          <a:bodyPr/>
          <a:lstStyle/>
          <a:p>
            <a:fld id="{7CCEAC33-A16F-4E7C-89F1-BC7974A8EDC5}" type="slidenum">
              <a:rPr lang="en-GB" smtClean="0"/>
              <a:t>60</a:t>
            </a:fld>
            <a:endParaRPr lang="en-GB"/>
          </a:p>
        </p:txBody>
      </p:sp>
    </p:spTree>
    <p:extLst>
      <p:ext uri="{BB962C8B-B14F-4D97-AF65-F5344CB8AC3E}">
        <p14:creationId xmlns:p14="http://schemas.microsoft.com/office/powerpoint/2010/main" val="4171883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fld id="{7CCEAC33-A16F-4E7C-89F1-BC7974A8EDC5}" type="slidenum">
              <a:rPr lang="en-GB" smtClean="0"/>
              <a:t>62</a:t>
            </a:fld>
            <a:endParaRPr lang="en-GB"/>
          </a:p>
        </p:txBody>
      </p:sp>
    </p:spTree>
    <p:extLst>
      <p:ext uri="{BB962C8B-B14F-4D97-AF65-F5344CB8AC3E}">
        <p14:creationId xmlns:p14="http://schemas.microsoft.com/office/powerpoint/2010/main" val="386283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CCEAC33-A16F-4E7C-89F1-BC7974A8EDC5}" type="slidenum">
              <a:rPr lang="en-GB" smtClean="0"/>
              <a:t>4</a:t>
            </a:fld>
            <a:endParaRPr lang="en-GB"/>
          </a:p>
        </p:txBody>
      </p:sp>
    </p:spTree>
    <p:extLst>
      <p:ext uri="{BB962C8B-B14F-4D97-AF65-F5344CB8AC3E}">
        <p14:creationId xmlns:p14="http://schemas.microsoft.com/office/powerpoint/2010/main" val="207551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868BCB-B028-4DDA-B90A-C883AEF04130}" type="slidenum">
              <a:rPr lang="en-GB" smtClean="0"/>
              <a:t>5</a:t>
            </a:fld>
            <a:endParaRPr lang="en-GB"/>
          </a:p>
        </p:txBody>
      </p:sp>
    </p:spTree>
    <p:extLst>
      <p:ext uri="{BB962C8B-B14F-4D97-AF65-F5344CB8AC3E}">
        <p14:creationId xmlns:p14="http://schemas.microsoft.com/office/powerpoint/2010/main" val="1817473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CC90B9-575F-49A7-BA6C-6220FE959A96}" type="slidenum">
              <a:rPr lang="en-GB" smtClean="0"/>
              <a:t>7</a:t>
            </a:fld>
            <a:endParaRPr lang="en-GB"/>
          </a:p>
        </p:txBody>
      </p:sp>
    </p:spTree>
    <p:extLst>
      <p:ext uri="{BB962C8B-B14F-4D97-AF65-F5344CB8AC3E}">
        <p14:creationId xmlns:p14="http://schemas.microsoft.com/office/powerpoint/2010/main" val="218270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B5BF-B6DC-FE07-F590-04955C995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238E9-8CF8-B29D-4D22-B6AFE3568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5A8D2-CDD8-A13F-B3DD-E86B3BEC2353}"/>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429C384D-8F6A-0FC1-82B6-37F7A770F566}"/>
              </a:ext>
            </a:extLst>
          </p:cNvPr>
          <p:cNvSpPr>
            <a:spLocks noGrp="1"/>
          </p:cNvSpPr>
          <p:nvPr>
            <p:ph type="sldNum" sz="quarter" idx="5"/>
          </p:nvPr>
        </p:nvSpPr>
        <p:spPr/>
        <p:txBody>
          <a:bodyPr/>
          <a:lstStyle/>
          <a:p>
            <a:fld id="{BB868BCB-B028-4DDA-B90A-C883AEF04130}" type="slidenum">
              <a:rPr lang="en-GB" smtClean="0"/>
              <a:t>8</a:t>
            </a:fld>
            <a:endParaRPr lang="en-GB"/>
          </a:p>
        </p:txBody>
      </p:sp>
    </p:spTree>
    <p:extLst>
      <p:ext uri="{BB962C8B-B14F-4D97-AF65-F5344CB8AC3E}">
        <p14:creationId xmlns:p14="http://schemas.microsoft.com/office/powerpoint/2010/main" val="108012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9C3E3-B8A8-2634-04BF-7C11A494D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A9A39-70AD-5DA8-9797-FCD775CE0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B3D85-86CE-BD6B-A22C-7880735BA696}"/>
              </a:ext>
            </a:extLst>
          </p:cNvPr>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60DC113-3102-AA2E-66E7-4B52EAD2DD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68BCB-B028-4DDA-B90A-C883AEF041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74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EFE8-60D4-177B-2985-03685DAE1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641E7-F848-26DE-97AC-016F969F7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40212-D61D-5973-6A1E-F693EE73B78E}"/>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B596116E-2E07-1637-81DC-74023F3FAA3B}"/>
              </a:ext>
            </a:extLst>
          </p:cNvPr>
          <p:cNvSpPr>
            <a:spLocks noGrp="1"/>
          </p:cNvSpPr>
          <p:nvPr>
            <p:ph type="sldNum" sz="quarter" idx="5"/>
          </p:nvPr>
        </p:nvSpPr>
        <p:spPr/>
        <p:txBody>
          <a:bodyPr/>
          <a:lstStyle/>
          <a:p>
            <a:fld id="{BB868BCB-B028-4DDA-B90A-C883AEF04130}" type="slidenum">
              <a:rPr lang="en-GB" smtClean="0"/>
              <a:t>12</a:t>
            </a:fld>
            <a:endParaRPr lang="en-GB"/>
          </a:p>
        </p:txBody>
      </p:sp>
    </p:spTree>
    <p:extLst>
      <p:ext uri="{BB962C8B-B14F-4D97-AF65-F5344CB8AC3E}">
        <p14:creationId xmlns:p14="http://schemas.microsoft.com/office/powerpoint/2010/main" val="3738825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white background with black text and colorful circles&#10;&#10;Description automatically generated">
            <a:extLst>
              <a:ext uri="{FF2B5EF4-FFF2-40B4-BE49-F238E27FC236}">
                <a16:creationId xmlns:a16="http://schemas.microsoft.com/office/drawing/2014/main" id="{3768D920-AE5B-882C-E3C1-12863A48C0A4}"/>
              </a:ext>
            </a:extLst>
          </p:cNvPr>
          <p:cNvPicPr>
            <a:picLocks noChangeAspect="1"/>
          </p:cNvPicPr>
          <p:nvPr userDrawn="1"/>
        </p:nvPicPr>
        <p:blipFill rotWithShape="1">
          <a:blip r:embed="rId2"/>
          <a:srcRect r="152"/>
          <a:stretch/>
        </p:blipFill>
        <p:spPr>
          <a:xfrm>
            <a:off x="0" y="0"/>
            <a:ext cx="12204000" cy="7006049"/>
          </a:xfrm>
          <a:prstGeom prst="rect">
            <a:avLst/>
          </a:prstGeom>
        </p:spPr>
      </p:pic>
      <p:sp>
        <p:nvSpPr>
          <p:cNvPr id="2" name="Title 1">
            <a:extLst>
              <a:ext uri="{FF2B5EF4-FFF2-40B4-BE49-F238E27FC236}">
                <a16:creationId xmlns:a16="http://schemas.microsoft.com/office/drawing/2014/main" id="{8EDE9EF4-F00C-6199-BC39-8033F71589AF}"/>
              </a:ext>
            </a:extLst>
          </p:cNvPr>
          <p:cNvSpPr>
            <a:spLocks noGrp="1"/>
          </p:cNvSpPr>
          <p:nvPr>
            <p:ph type="ctrTitle"/>
          </p:nvPr>
        </p:nvSpPr>
        <p:spPr>
          <a:xfrm>
            <a:off x="436346" y="3195587"/>
            <a:ext cx="7244614" cy="1918942"/>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EC3E067-849C-7EBA-B7DB-A08EDCEAEDE9}"/>
              </a:ext>
            </a:extLst>
          </p:cNvPr>
          <p:cNvSpPr>
            <a:spLocks noGrp="1"/>
          </p:cNvSpPr>
          <p:nvPr>
            <p:ph type="subTitle" idx="1"/>
          </p:nvPr>
        </p:nvSpPr>
        <p:spPr>
          <a:xfrm>
            <a:off x="436346" y="533279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9720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5D64B-325E-D16B-92AD-F8B9B1D62F5A}"/>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3" name="Footer Placeholder 2">
            <a:extLst>
              <a:ext uri="{FF2B5EF4-FFF2-40B4-BE49-F238E27FC236}">
                <a16:creationId xmlns:a16="http://schemas.microsoft.com/office/drawing/2014/main" id="{587FB800-D9A6-149D-D7AD-9565FB07E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8C6DA9-8007-BFC3-4816-E25CBAB3331A}"/>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95396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4FFD-E102-FDE8-8908-C277E2273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99F9D-ABFE-72C7-067B-66A99F4A92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556CEB-F1C2-01C6-4A9F-B84815EAB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BA025-5CC1-90A4-D93B-DEFEEC75B682}"/>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6" name="Footer Placeholder 5">
            <a:extLst>
              <a:ext uri="{FF2B5EF4-FFF2-40B4-BE49-F238E27FC236}">
                <a16:creationId xmlns:a16="http://schemas.microsoft.com/office/drawing/2014/main" id="{47BFF56D-2FD6-8419-1A01-EE7673C1E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46053-400D-565D-7D33-BE45F4D42B8E}"/>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432672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FDE5-BE95-AC19-FF32-12FB70B9E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3A31EB-126E-8BBD-F43E-FE7BA0786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0ED669C-5E6D-2F1C-0DCC-8BD46052F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40AC9-7C33-4A9E-22C0-52A7BAD248C3}"/>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6" name="Footer Placeholder 5">
            <a:extLst>
              <a:ext uri="{FF2B5EF4-FFF2-40B4-BE49-F238E27FC236}">
                <a16:creationId xmlns:a16="http://schemas.microsoft.com/office/drawing/2014/main" id="{344D01D9-1B7D-A7D3-B661-C3C84CD63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24549-9173-84C8-8900-895E17AF11AF}"/>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313070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F811-5C58-405D-DD9B-F06B5ED5B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CB5484-F9E0-63AF-2C6D-5C8B2033F6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0572C-03C2-B10B-16F1-CD53C9DEA4DE}"/>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5" name="Footer Placeholder 4">
            <a:extLst>
              <a:ext uri="{FF2B5EF4-FFF2-40B4-BE49-F238E27FC236}">
                <a16:creationId xmlns:a16="http://schemas.microsoft.com/office/drawing/2014/main" id="{347B31F0-FE3D-A9B6-4405-E40C21C39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50674-5242-4B36-E7A5-FD78C624C324}"/>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568530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F58F45-6B53-E047-4221-4FEC2A5BAD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4A3FE-A231-EE7C-1064-2143714CB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0CB13-264D-C02B-0380-BC4CF0939173}"/>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5" name="Footer Placeholder 4">
            <a:extLst>
              <a:ext uri="{FF2B5EF4-FFF2-40B4-BE49-F238E27FC236}">
                <a16:creationId xmlns:a16="http://schemas.microsoft.com/office/drawing/2014/main" id="{D5A545F2-8C2F-FB0F-7A2B-91BFE2513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665CE-B418-EB12-9B84-28696EF42311}"/>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730903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F5BE36-125C-B4BB-A184-C7D3AC867300}"/>
              </a:ext>
            </a:extLst>
          </p:cNvPr>
          <p:cNvPicPr>
            <a:picLocks noChangeAspect="1"/>
          </p:cNvPicPr>
          <p:nvPr userDrawn="1"/>
        </p:nvPicPr>
        <p:blipFill rotWithShape="1">
          <a:blip r:embed="rId2"/>
          <a:srcRect r="796" b="89592"/>
          <a:stretch/>
        </p:blipFill>
        <p:spPr>
          <a:xfrm rot="16200000">
            <a:off x="-3226632" y="3226630"/>
            <a:ext cx="6857998" cy="404735"/>
          </a:xfrm>
          <a:prstGeom prst="rect">
            <a:avLst/>
          </a:prstGeom>
          <a:noFill/>
        </p:spPr>
      </p:pic>
      <p:sp>
        <p:nvSpPr>
          <p:cNvPr id="2" name="Title 1">
            <a:extLst>
              <a:ext uri="{FF2B5EF4-FFF2-40B4-BE49-F238E27FC236}">
                <a16:creationId xmlns:a16="http://schemas.microsoft.com/office/drawing/2014/main" id="{175E1476-E985-9BF2-76BF-CA19ABDD95C9}"/>
              </a:ext>
            </a:extLst>
          </p:cNvPr>
          <p:cNvSpPr>
            <a:spLocks noGrp="1"/>
          </p:cNvSpPr>
          <p:nvPr>
            <p:ph type="title"/>
          </p:nvPr>
        </p:nvSpPr>
        <p:spPr>
          <a:xfrm>
            <a:off x="982663" y="692150"/>
            <a:ext cx="10514012" cy="998538"/>
          </a:xfrm>
        </p:spPr>
        <p:txBody>
          <a:bodyPr>
            <a:normAutofit/>
          </a:bodyPr>
          <a:lstStyle>
            <a:lvl1pPr>
              <a:defRPr sz="3200" b="1">
                <a:solidFill>
                  <a:schemeClr val="accent1"/>
                </a:solidFill>
              </a:defRPr>
            </a:lvl1pPr>
          </a:lstStyle>
          <a:p>
            <a:r>
              <a:rPr lang="en-GB"/>
              <a:t>Click to edit Master title style</a:t>
            </a:r>
            <a:endParaRPr lang="en-US"/>
          </a:p>
        </p:txBody>
      </p:sp>
      <p:sp>
        <p:nvSpPr>
          <p:cNvPr id="5" name="Slide Number Placeholder 5">
            <a:extLst>
              <a:ext uri="{FF2B5EF4-FFF2-40B4-BE49-F238E27FC236}">
                <a16:creationId xmlns:a16="http://schemas.microsoft.com/office/drawing/2014/main" id="{1B4881B7-85C3-8AAC-C4EF-2FC4C70A5286}"/>
              </a:ext>
            </a:extLst>
          </p:cNvPr>
          <p:cNvSpPr>
            <a:spLocks noGrp="1"/>
          </p:cNvSpPr>
          <p:nvPr>
            <p:ph type="sldNum" sz="quarter" idx="4"/>
          </p:nvPr>
        </p:nvSpPr>
        <p:spPr>
          <a:xfrm>
            <a:off x="9299225" y="6327775"/>
            <a:ext cx="2651475" cy="365125"/>
          </a:xfrm>
          <a:prstGeom prst="rect">
            <a:avLst/>
          </a:prstGeom>
        </p:spPr>
        <p:txBody>
          <a:bodyPr vert="horz" lIns="91440" tIns="45720" rIns="0" bIns="45720" rtlCol="0" anchor="ctr"/>
          <a:lstStyle>
            <a:lvl1pPr algn="r">
              <a:defRPr sz="1100" b="1">
                <a:solidFill>
                  <a:schemeClr val="tx1">
                    <a:lumMod val="65000"/>
                    <a:lumOff val="35000"/>
                  </a:schemeClr>
                </a:solidFill>
                <a:latin typeface="Montserrat" pitchFamily="2" charset="77"/>
              </a:defRPr>
            </a:lvl1pPr>
          </a:lstStyle>
          <a:p>
            <a:fld id="{C870BED7-BB22-D845-9C52-7BB4137BC399}" type="slidenum">
              <a:rPr lang="en-US" smtClean="0"/>
              <a:pPr/>
              <a:t>‹#›</a:t>
            </a:fld>
            <a:endParaRPr lang="en-US"/>
          </a:p>
        </p:txBody>
      </p:sp>
    </p:spTree>
    <p:extLst>
      <p:ext uri="{BB962C8B-B14F-4D97-AF65-F5344CB8AC3E}">
        <p14:creationId xmlns:p14="http://schemas.microsoft.com/office/powerpoint/2010/main" val="986299489"/>
      </p:ext>
    </p:extLst>
  </p:cSld>
  <p:clrMapOvr>
    <a:masterClrMapping/>
  </p:clrMapOvr>
  <p:extLst>
    <p:ext uri="{DCECCB84-F9BA-43D5-87BE-67443E8EF086}">
      <p15:sldGuideLst xmlns:p15="http://schemas.microsoft.com/office/powerpoint/2012/main">
        <p15:guide id="1" pos="6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46F5BE36-125C-B4BB-A184-C7D3AC867300}"/>
              </a:ext>
            </a:extLst>
          </p:cNvPr>
          <p:cNvPicPr>
            <a:picLocks noChangeAspect="1"/>
          </p:cNvPicPr>
          <p:nvPr userDrawn="1"/>
        </p:nvPicPr>
        <p:blipFill rotWithShape="1">
          <a:blip r:embed="rId2"/>
          <a:srcRect r="85427"/>
          <a:stretch/>
        </p:blipFill>
        <p:spPr>
          <a:xfrm>
            <a:off x="0" y="0"/>
            <a:ext cx="1741714" cy="6850987"/>
          </a:xfrm>
          <a:prstGeom prst="rect">
            <a:avLst/>
          </a:prstGeom>
        </p:spPr>
      </p:pic>
      <p:sp>
        <p:nvSpPr>
          <p:cNvPr id="2" name="Title 1">
            <a:extLst>
              <a:ext uri="{FF2B5EF4-FFF2-40B4-BE49-F238E27FC236}">
                <a16:creationId xmlns:a16="http://schemas.microsoft.com/office/drawing/2014/main" id="{175E1476-E985-9BF2-76BF-CA19ABDD95C9}"/>
              </a:ext>
            </a:extLst>
          </p:cNvPr>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EE0F0C-A60F-643E-9CC5-B1A335A023F9}"/>
              </a:ext>
            </a:extLst>
          </p:cNvPr>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86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F5BE36-125C-B4BB-A184-C7D3AC867300}"/>
              </a:ext>
            </a:extLst>
          </p:cNvPr>
          <p:cNvPicPr>
            <a:picLocks noChangeAspect="1"/>
          </p:cNvPicPr>
          <p:nvPr userDrawn="1"/>
        </p:nvPicPr>
        <p:blipFill rotWithShape="1">
          <a:blip r:embed="rId2"/>
          <a:srcRect r="82877"/>
          <a:stretch/>
        </p:blipFill>
        <p:spPr>
          <a:xfrm>
            <a:off x="1" y="7013"/>
            <a:ext cx="2046514" cy="6850987"/>
          </a:xfrm>
          <a:prstGeom prst="rect">
            <a:avLst/>
          </a:prstGeom>
        </p:spPr>
      </p:pic>
      <p:sp>
        <p:nvSpPr>
          <p:cNvPr id="2" name="Title 1">
            <a:extLst>
              <a:ext uri="{FF2B5EF4-FFF2-40B4-BE49-F238E27FC236}">
                <a16:creationId xmlns:a16="http://schemas.microsoft.com/office/drawing/2014/main" id="{175E1476-E985-9BF2-76BF-CA19ABDD95C9}"/>
              </a:ext>
            </a:extLst>
          </p:cNvPr>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EE0F0C-A60F-643E-9CC5-B1A335A023F9}"/>
              </a:ext>
            </a:extLst>
          </p:cNvPr>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29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F5BE36-125C-B4BB-A184-C7D3AC867300}"/>
              </a:ext>
            </a:extLst>
          </p:cNvPr>
          <p:cNvPicPr>
            <a:picLocks noChangeAspect="1"/>
          </p:cNvPicPr>
          <p:nvPr userDrawn="1"/>
        </p:nvPicPr>
        <p:blipFill rotWithShape="1">
          <a:blip r:embed="rId2"/>
          <a:srcRect r="85974"/>
          <a:stretch/>
        </p:blipFill>
        <p:spPr>
          <a:xfrm>
            <a:off x="1" y="7014"/>
            <a:ext cx="1676400" cy="6850986"/>
          </a:xfrm>
          <a:prstGeom prst="rect">
            <a:avLst/>
          </a:prstGeom>
        </p:spPr>
      </p:pic>
      <p:sp>
        <p:nvSpPr>
          <p:cNvPr id="2" name="Title 1">
            <a:extLst>
              <a:ext uri="{FF2B5EF4-FFF2-40B4-BE49-F238E27FC236}">
                <a16:creationId xmlns:a16="http://schemas.microsoft.com/office/drawing/2014/main" id="{175E1476-E985-9BF2-76BF-CA19ABDD95C9}"/>
              </a:ext>
            </a:extLst>
          </p:cNvPr>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EE0F0C-A60F-643E-9CC5-B1A335A023F9}"/>
              </a:ext>
            </a:extLst>
          </p:cNvPr>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14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F5BE36-125C-B4BB-A184-C7D3AC867300}"/>
              </a:ext>
            </a:extLst>
          </p:cNvPr>
          <p:cNvPicPr>
            <a:picLocks noChangeAspect="1"/>
          </p:cNvPicPr>
          <p:nvPr userDrawn="1"/>
        </p:nvPicPr>
        <p:blipFill rotWithShape="1">
          <a:blip r:embed="rId2"/>
          <a:srcRect r="83424"/>
          <a:stretch/>
        </p:blipFill>
        <p:spPr>
          <a:xfrm>
            <a:off x="3" y="0"/>
            <a:ext cx="1981197" cy="6850986"/>
          </a:xfrm>
          <a:prstGeom prst="rect">
            <a:avLst/>
          </a:prstGeom>
        </p:spPr>
      </p:pic>
      <p:sp>
        <p:nvSpPr>
          <p:cNvPr id="2" name="Title 1">
            <a:extLst>
              <a:ext uri="{FF2B5EF4-FFF2-40B4-BE49-F238E27FC236}">
                <a16:creationId xmlns:a16="http://schemas.microsoft.com/office/drawing/2014/main" id="{175E1476-E985-9BF2-76BF-CA19ABDD95C9}"/>
              </a:ext>
            </a:extLst>
          </p:cNvPr>
          <p:cNvSpPr>
            <a:spLocks noGrp="1"/>
          </p:cNvSpPr>
          <p:nvPr>
            <p:ph type="title"/>
          </p:nvPr>
        </p:nvSpPr>
        <p:spPr>
          <a:xfrm>
            <a:off x="2804160" y="365125"/>
            <a:ext cx="854964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EE0F0C-A60F-643E-9CC5-B1A335A023F9}"/>
              </a:ext>
            </a:extLst>
          </p:cNvPr>
          <p:cNvSpPr>
            <a:spLocks noGrp="1"/>
          </p:cNvSpPr>
          <p:nvPr>
            <p:ph idx="1"/>
          </p:nvPr>
        </p:nvSpPr>
        <p:spPr>
          <a:xfrm>
            <a:off x="2804160" y="1825625"/>
            <a:ext cx="8549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29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4605-D1B0-F2B2-0924-872506F2D8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C9CAE7-5B46-CA88-9576-674EDEE42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A290F4-190B-CF58-2852-63A619F41F53}"/>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5" name="Footer Placeholder 4">
            <a:extLst>
              <a:ext uri="{FF2B5EF4-FFF2-40B4-BE49-F238E27FC236}">
                <a16:creationId xmlns:a16="http://schemas.microsoft.com/office/drawing/2014/main" id="{AF99BDE1-C672-0B8F-7F1B-149EF765E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50E2-5964-21C2-E1B8-2C478C74C3AB}"/>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168391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4185-4200-D6F6-C26D-482758C35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069FE-FC03-390A-7677-57C1B856B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8AE1A5-D56D-60C0-FCFE-EBEFA03CA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AE9F8C-C6A8-0C03-BDF4-627617C0C7C7}"/>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6" name="Footer Placeholder 5">
            <a:extLst>
              <a:ext uri="{FF2B5EF4-FFF2-40B4-BE49-F238E27FC236}">
                <a16:creationId xmlns:a16="http://schemas.microsoft.com/office/drawing/2014/main" id="{429B0449-6618-9096-7605-C03D3A79E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1F51A-0BFD-1EB0-FC71-3096836F4961}"/>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459701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8056-C82B-A332-9F04-59E7D51932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5B5A00-813C-21A6-B434-1121694A61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0003E-113D-79F0-8603-ED8B2749E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6AC6E-84C4-E8B2-3A4A-186861E5E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90BD0-2FA5-F5E6-CDD1-6F7226F0C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81752-AD90-929D-3D14-5EF36E04F5E6}"/>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8" name="Footer Placeholder 7">
            <a:extLst>
              <a:ext uri="{FF2B5EF4-FFF2-40B4-BE49-F238E27FC236}">
                <a16:creationId xmlns:a16="http://schemas.microsoft.com/office/drawing/2014/main" id="{C3C6546D-3996-1AD6-677C-40E1C5F3D0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F4E6D7-431B-E4D7-B02D-106C15E97763}"/>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74368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FC1-21C0-3325-B350-FC9743161E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182C45-F1DD-A73E-0046-533D2119ACEB}"/>
              </a:ext>
            </a:extLst>
          </p:cNvPr>
          <p:cNvSpPr>
            <a:spLocks noGrp="1"/>
          </p:cNvSpPr>
          <p:nvPr>
            <p:ph type="dt" sz="half" idx="10"/>
          </p:nvPr>
        </p:nvSpPr>
        <p:spPr/>
        <p:txBody>
          <a:bodyPr/>
          <a:lstStyle/>
          <a:p>
            <a:fld id="{9C46C887-2058-4E47-8593-AB24D2B34232}" type="datetimeFigureOut">
              <a:rPr lang="en-US" smtClean="0"/>
              <a:t>7/7/2025</a:t>
            </a:fld>
            <a:endParaRPr lang="en-US"/>
          </a:p>
        </p:txBody>
      </p:sp>
      <p:sp>
        <p:nvSpPr>
          <p:cNvPr id="4" name="Footer Placeholder 3">
            <a:extLst>
              <a:ext uri="{FF2B5EF4-FFF2-40B4-BE49-F238E27FC236}">
                <a16:creationId xmlns:a16="http://schemas.microsoft.com/office/drawing/2014/main" id="{4A3C51ED-29BE-AA52-0895-767B95209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85D7A0-9F66-2734-459C-A32F4CBB3582}"/>
              </a:ext>
            </a:extLst>
          </p:cNvPr>
          <p:cNvSpPr>
            <a:spLocks noGrp="1"/>
          </p:cNvSpPr>
          <p:nvPr>
            <p:ph type="sldNum" sz="quarter" idx="12"/>
          </p:nvPr>
        </p:nvSpPr>
        <p:spPr/>
        <p:txBody>
          <a:bodyPr/>
          <a:lstStyle/>
          <a:p>
            <a:fld id="{C870BED7-BB22-D845-9C52-7BB4137BC399}" type="slidenum">
              <a:rPr lang="en-US" smtClean="0"/>
              <a:t>‹#›</a:t>
            </a:fld>
            <a:endParaRPr lang="en-US"/>
          </a:p>
        </p:txBody>
      </p:sp>
    </p:spTree>
    <p:extLst>
      <p:ext uri="{BB962C8B-B14F-4D97-AF65-F5344CB8AC3E}">
        <p14:creationId xmlns:p14="http://schemas.microsoft.com/office/powerpoint/2010/main" val="271447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FD39F-0994-2E1A-308F-67975A498D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09D34-5FF7-009E-E1F9-EF7ABDBED9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46731-EAED-35E8-721E-ADB9D345E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6C887-2058-4E47-8593-AB24D2B34232}" type="datetimeFigureOut">
              <a:rPr lang="en-US" smtClean="0"/>
              <a:t>7/7/2025</a:t>
            </a:fld>
            <a:endParaRPr lang="en-US"/>
          </a:p>
        </p:txBody>
      </p:sp>
      <p:sp>
        <p:nvSpPr>
          <p:cNvPr id="5" name="Footer Placeholder 4">
            <a:extLst>
              <a:ext uri="{FF2B5EF4-FFF2-40B4-BE49-F238E27FC236}">
                <a16:creationId xmlns:a16="http://schemas.microsoft.com/office/drawing/2014/main" id="{C7790D0E-D726-9E8D-BF0A-7B73A1EDD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30CF9-D258-640C-5502-DD4857E34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0BED7-BB22-D845-9C52-7BB4137BC399}" type="slidenum">
              <a:rPr lang="en-US" smtClean="0"/>
              <a:t>‹#›</a:t>
            </a:fld>
            <a:endParaRPr lang="en-US"/>
          </a:p>
        </p:txBody>
      </p:sp>
    </p:spTree>
    <p:extLst>
      <p:ext uri="{BB962C8B-B14F-4D97-AF65-F5344CB8AC3E}">
        <p14:creationId xmlns:p14="http://schemas.microsoft.com/office/powerpoint/2010/main" val="31379924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04" r:id="rId3"/>
    <p:sldLayoutId id="2147483705" r:id="rId4"/>
    <p:sldLayoutId id="2147483662" r:id="rId5"/>
    <p:sldLayoutId id="2147483651" r:id="rId6"/>
    <p:sldLayoutId id="2147483697" r:id="rId7"/>
    <p:sldLayoutId id="2147483653" r:id="rId8"/>
    <p:sldLayoutId id="2147483698" r:id="rId9"/>
    <p:sldLayoutId id="2147483699" r:id="rId10"/>
    <p:sldLayoutId id="2147483700" r:id="rId11"/>
    <p:sldLayoutId id="2147483701" r:id="rId12"/>
    <p:sldLayoutId id="2147483702" r:id="rId13"/>
    <p:sldLayoutId id="2147483703"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pp.powerbi.com/MobileRedirect.html?action=OpenReport&amp;groupObjectId=70a8a91b-7406-4ba8-9396-11ef2ded3d1a&amp;reportObjectId=f1faf671-23b0-4ebf-b6fa-69cfd2e30cf1&amp;ctid=75aac48a-29ab-4230-adac-69d3e7ed3e77&amp;reportPage=ReportSectiondd30acc0ebc41167320b&amp;pbi_source=copyvisualimag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nti.com/alfcx2ghzcq9"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ngland.nhs.uk/long-read/culture-of-care-standards-for-mental-health-inpatient-services/#glossary"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s://www.menti.com/alfcx2ghzcq9"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menti.com/alh3gycmcse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ngland.nhs.uk/long-read/culture-of-care-standards-for-mental-health-inpatient-services/#glossary"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dialogicpractice.net/open-dialogue/about-open-dialogu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cultureofcare@rcpsych.ac.u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menti.com/alh3gycmcse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menti.com/alttj2pvkam6"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menti.com/alttj2pvkam6"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view.officeapps.live.com/op/view.aspx?src=https%3A%2F%2Fwww.rcpsych.ac.uk%2Fdocs%2Fdefault-source%2Fimproving-care%2Fnccmh%2Fculture-of-care%2Fevents%2Fculture-of-care-programme-event-calendar-2024-2026.xlsx%3Fsfvrsn%3D9a8c5bd_18&amp;wdOrigin=BROWSELINK" TargetMode="External"/><Relationship Id="rId4" Type="http://schemas.openxmlformats.org/officeDocument/2006/relationships/image" Target="../media/image47.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teams.microsoft.com/l/meetup-join/19%3ameeting_YzcwN2U3MjMtOWI4ZC00YWZkLWFlYmUtMDQ3Zjg0OTQzMWVh%40thread.v2/0?context=%7b%22Tid%22%3a%2275aac48a-29ab-4230-adac-69d3e7ed3e77%22%2c%22Oid%22%3a%2236d57c40-198f-40e1-a54e-52fdf610ffa7%22%7d"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www.rcpsych.ac.uk/improving-care/nccmh/culture-of-care-programme/learning-events" TargetMode="External"/><Relationship Id="rId7" Type="http://schemas.openxmlformats.org/officeDocument/2006/relationships/image" Target="../media/image51.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A6ED-6650-AC7E-3FA8-969142DACB20}"/>
              </a:ext>
            </a:extLst>
          </p:cNvPr>
          <p:cNvSpPr>
            <a:spLocks noGrp="1"/>
          </p:cNvSpPr>
          <p:nvPr>
            <p:ph type="ctrTitle"/>
          </p:nvPr>
        </p:nvSpPr>
        <p:spPr>
          <a:xfrm>
            <a:off x="458758" y="3513447"/>
            <a:ext cx="7244614" cy="2263753"/>
          </a:xfrm>
        </p:spPr>
        <p:txBody>
          <a:bodyPr>
            <a:noAutofit/>
          </a:bodyPr>
          <a:lstStyle/>
          <a:p>
            <a:r>
              <a:rPr lang="en-US" sz="4000">
                <a:latin typeface="Montserrat SemiBold"/>
              </a:rPr>
              <a:t>Good morning and welcome to today's National Learning Session.</a:t>
            </a:r>
            <a:br>
              <a:rPr lang="en-US" sz="4000">
                <a:latin typeface="Montserrat SemiBold"/>
              </a:rPr>
            </a:br>
            <a:r>
              <a:rPr lang="en-US" sz="1400">
                <a:latin typeface="Montserrat SemiBold"/>
              </a:rPr>
              <a:t> </a:t>
            </a:r>
            <a:br>
              <a:rPr lang="en-US" sz="4000">
                <a:latin typeface="Montserrat SemiBold"/>
              </a:rPr>
            </a:br>
            <a:r>
              <a:rPr lang="en-US" sz="3200">
                <a:latin typeface="Montserrat"/>
              </a:rPr>
              <a:t>We will give everyone a couple of minutes to join and start shortly.</a:t>
            </a:r>
            <a:endParaRPr lang="en-US" sz="3200" b="1">
              <a:latin typeface="Montserrat"/>
            </a:endParaRPr>
          </a:p>
        </p:txBody>
      </p:sp>
    </p:spTree>
    <p:extLst>
      <p:ext uri="{BB962C8B-B14F-4D97-AF65-F5344CB8AC3E}">
        <p14:creationId xmlns:p14="http://schemas.microsoft.com/office/powerpoint/2010/main" val="2143539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C45E6-1753-EE00-768C-9835B8E21A8D}"/>
            </a:ext>
          </a:extLst>
        </p:cNvPr>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436DD109-8C10-9989-5367-19A56441AB10}"/>
              </a:ext>
            </a:extLst>
          </p:cNvPr>
          <p:cNvPicPr>
            <a:picLocks noChangeAspect="1"/>
          </p:cNvPicPr>
          <p:nvPr/>
        </p:nvPicPr>
        <p:blipFill>
          <a:blip r:embed="rId3"/>
          <a:srcRect l="4114" t="17073" r="4318" b="8255"/>
          <a:stretch>
            <a:fillRect/>
          </a:stretch>
        </p:blipFill>
        <p:spPr>
          <a:xfrm>
            <a:off x="2133598" y="1713903"/>
            <a:ext cx="9739503" cy="4473587"/>
          </a:xfrm>
          <a:prstGeom prst="rect">
            <a:avLst/>
          </a:prstGeom>
        </p:spPr>
      </p:pic>
      <p:sp>
        <p:nvSpPr>
          <p:cNvPr id="4" name="Title 1">
            <a:extLst>
              <a:ext uri="{FF2B5EF4-FFF2-40B4-BE49-F238E27FC236}">
                <a16:creationId xmlns:a16="http://schemas.microsoft.com/office/drawing/2014/main" id="{62ED5A24-E986-A4FA-6698-10EB5522ABC6}"/>
              </a:ext>
            </a:extLst>
          </p:cNvPr>
          <p:cNvSpPr>
            <a:spLocks noGrp="1"/>
          </p:cNvSpPr>
          <p:nvPr>
            <p:ph type="title"/>
          </p:nvPr>
        </p:nvSpPr>
        <p:spPr>
          <a:xfrm>
            <a:off x="2131241" y="405494"/>
            <a:ext cx="10025864" cy="960665"/>
          </a:xfrm>
        </p:spPr>
        <p:txBody>
          <a:bodyPr>
            <a:normAutofit fontScale="90000"/>
          </a:bodyPr>
          <a:lstStyle/>
          <a:p>
            <a:r>
              <a:rPr lang="en-US">
                <a:solidFill>
                  <a:schemeClr val="accent2">
                    <a:lumMod val="75000"/>
                  </a:schemeClr>
                </a:solidFill>
                <a:latin typeface="Montserrat SemiBold"/>
              </a:rPr>
              <a:t>Culture of Care – </a:t>
            </a:r>
            <a:r>
              <a:rPr lang="en-US" err="1">
                <a:solidFill>
                  <a:schemeClr val="accent2">
                    <a:lumMod val="75000"/>
                  </a:schemeClr>
                </a:solidFill>
                <a:latin typeface="Montserrat SemiBold"/>
              </a:rPr>
              <a:t>programme</a:t>
            </a:r>
            <a:r>
              <a:rPr lang="en-US">
                <a:solidFill>
                  <a:schemeClr val="accent2">
                    <a:lumMod val="75000"/>
                  </a:schemeClr>
                </a:solidFill>
                <a:latin typeface="Montserrat SemiBold"/>
              </a:rPr>
              <a:t> overview</a:t>
            </a:r>
            <a:endParaRPr lang="en-US">
              <a:solidFill>
                <a:schemeClr val="accent2">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329240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with text and icons&#10;&#10;AI-generated content may be incorrect.">
            <a:extLst>
              <a:ext uri="{FF2B5EF4-FFF2-40B4-BE49-F238E27FC236}">
                <a16:creationId xmlns:a16="http://schemas.microsoft.com/office/drawing/2014/main" id="{191ABA4D-8DDE-8EF2-81A6-7BED29A6D90B}"/>
              </a:ext>
            </a:extLst>
          </p:cNvPr>
          <p:cNvPicPr>
            <a:picLocks noChangeAspect="1"/>
          </p:cNvPicPr>
          <p:nvPr/>
        </p:nvPicPr>
        <p:blipFill>
          <a:blip r:embed="rId2"/>
          <a:srcRect r="-313" b="978"/>
          <a:stretch>
            <a:fillRect/>
          </a:stretch>
        </p:blipFill>
        <p:spPr>
          <a:xfrm>
            <a:off x="3460751" y="1571268"/>
            <a:ext cx="7557770" cy="4966692"/>
          </a:xfrm>
          <a:prstGeom prst="rect">
            <a:avLst/>
          </a:prstGeom>
        </p:spPr>
      </p:pic>
      <p:sp>
        <p:nvSpPr>
          <p:cNvPr id="2" name="Title 1">
            <a:extLst>
              <a:ext uri="{FF2B5EF4-FFF2-40B4-BE49-F238E27FC236}">
                <a16:creationId xmlns:a16="http://schemas.microsoft.com/office/drawing/2014/main" id="{B8F256F6-BDBB-A4AD-003B-751A9F7A24CF}"/>
              </a:ext>
            </a:extLst>
          </p:cNvPr>
          <p:cNvSpPr>
            <a:spLocks noGrp="1"/>
          </p:cNvSpPr>
          <p:nvPr>
            <p:ph type="title"/>
          </p:nvPr>
        </p:nvSpPr>
        <p:spPr>
          <a:xfrm>
            <a:off x="2131241" y="405494"/>
            <a:ext cx="10025864" cy="960665"/>
          </a:xfrm>
        </p:spPr>
        <p:txBody>
          <a:bodyPr>
            <a:normAutofit fontScale="90000"/>
          </a:bodyPr>
          <a:lstStyle/>
          <a:p>
            <a:r>
              <a:rPr lang="en-US">
                <a:solidFill>
                  <a:schemeClr val="accent2">
                    <a:lumMod val="75000"/>
                  </a:schemeClr>
                </a:solidFill>
                <a:latin typeface="Montserrat SemiBold"/>
              </a:rPr>
              <a:t>Culture of Care – offer to organisations</a:t>
            </a:r>
            <a:endParaRPr lang="en-US">
              <a:solidFill>
                <a:schemeClr val="accent2">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51759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47A1B-073F-CC74-FF0A-A8FC5E545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7DF50-F8C6-F03D-9B99-04FEDB0168BF}"/>
              </a:ext>
            </a:extLst>
          </p:cNvPr>
          <p:cNvSpPr>
            <a:spLocks noGrp="1"/>
          </p:cNvSpPr>
          <p:nvPr>
            <p:ph type="title"/>
          </p:nvPr>
        </p:nvSpPr>
        <p:spPr>
          <a:xfrm>
            <a:off x="3572776" y="1759899"/>
            <a:ext cx="8947470" cy="3160628"/>
          </a:xfrm>
        </p:spPr>
        <p:txBody>
          <a:bodyPr>
            <a:normAutofit/>
          </a:bodyPr>
          <a:lstStyle/>
          <a:p>
            <a:r>
              <a:rPr lang="en-US" sz="4900">
                <a:solidFill>
                  <a:schemeClr val="accent1">
                    <a:lumMod val="75000"/>
                  </a:schemeClr>
                </a:solidFill>
                <a:latin typeface="Montserrat SemiBold" panose="00000700000000000000" pitchFamily="2" charset="0"/>
              </a:rPr>
              <a:t>CofC Data Update</a:t>
            </a:r>
            <a:endParaRPr lang="en-GB" sz="3700" b="1" i="1">
              <a:solidFill>
                <a:schemeClr val="accent1">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222763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verage of Score and Question filter by WeekYear">
            <a:extLst>
              <a:ext uri="{FF2B5EF4-FFF2-40B4-BE49-F238E27FC236}">
                <a16:creationId xmlns:a16="http://schemas.microsoft.com/office/drawing/2014/main" id="{B569CADD-92A9-0D62-BCF1-E7F7FBCFFAFF}"/>
              </a:ext>
            </a:extLst>
          </p:cNvPr>
          <p:cNvPicPr>
            <a:picLocks noChangeAspect="1"/>
          </p:cNvPicPr>
          <p:nvPr/>
        </p:nvPicPr>
        <p:blipFill>
          <a:blip r:embed="rId2"/>
          <a:stretch>
            <a:fillRect/>
          </a:stretch>
        </p:blipFill>
        <p:spPr>
          <a:xfrm>
            <a:off x="2799292" y="790575"/>
            <a:ext cx="7577666" cy="6070600"/>
          </a:xfrm>
          <a:prstGeom prst="rect">
            <a:avLst/>
          </a:prstGeom>
        </p:spPr>
      </p:pic>
      <p:sp>
        <p:nvSpPr>
          <p:cNvPr id="8" name="Title 1">
            <a:extLst>
              <a:ext uri="{FF2B5EF4-FFF2-40B4-BE49-F238E27FC236}">
                <a16:creationId xmlns:a16="http://schemas.microsoft.com/office/drawing/2014/main" id="{F64F3730-5BAC-B6DC-3000-AB5DD390EC57}"/>
              </a:ext>
            </a:extLst>
          </p:cNvPr>
          <p:cNvSpPr>
            <a:spLocks noGrp="1"/>
          </p:cNvSpPr>
          <p:nvPr>
            <p:ph type="title"/>
          </p:nvPr>
        </p:nvSpPr>
        <p:spPr>
          <a:xfrm>
            <a:off x="2197125" y="432"/>
            <a:ext cx="9093810" cy="1089916"/>
          </a:xfrm>
        </p:spPr>
        <p:txBody>
          <a:bodyPr>
            <a:normAutofit/>
          </a:bodyPr>
          <a:lstStyle/>
          <a:p>
            <a:r>
              <a:rPr lang="en-US" sz="4000">
                <a:solidFill>
                  <a:schemeClr val="accent2">
                    <a:lumMod val="75000"/>
                  </a:schemeClr>
                </a:solidFill>
                <a:latin typeface="Montserrat SemiBold"/>
              </a:rPr>
              <a:t>CARE measure over time</a:t>
            </a:r>
            <a:endParaRPr lang="en-GB" sz="4000">
              <a:solidFill>
                <a:schemeClr val="accent2">
                  <a:lumMod val="75000"/>
                </a:schemeClr>
              </a:solidFill>
              <a:latin typeface="Montserrat SemiBold"/>
            </a:endParaRPr>
          </a:p>
        </p:txBody>
      </p:sp>
    </p:spTree>
    <p:extLst>
      <p:ext uri="{BB962C8B-B14F-4D97-AF65-F5344CB8AC3E}">
        <p14:creationId xmlns:p14="http://schemas.microsoft.com/office/powerpoint/2010/main" val="361828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AI-generated content may be incorrect.">
            <a:extLst>
              <a:ext uri="{FF2B5EF4-FFF2-40B4-BE49-F238E27FC236}">
                <a16:creationId xmlns:a16="http://schemas.microsoft.com/office/drawing/2014/main" id="{4C7B051E-9D07-DABA-3708-32EE4D3ECAE8}"/>
              </a:ext>
            </a:extLst>
          </p:cNvPr>
          <p:cNvPicPr>
            <a:picLocks noChangeAspect="1"/>
          </p:cNvPicPr>
          <p:nvPr/>
        </p:nvPicPr>
        <p:blipFill>
          <a:blip r:embed="rId2"/>
          <a:srcRect r="39973" b="294"/>
          <a:stretch>
            <a:fillRect/>
          </a:stretch>
        </p:blipFill>
        <p:spPr>
          <a:xfrm>
            <a:off x="2503945" y="703962"/>
            <a:ext cx="8040394" cy="6031265"/>
          </a:xfrm>
          <a:prstGeom prst="rect">
            <a:avLst/>
          </a:prstGeom>
        </p:spPr>
      </p:pic>
      <p:sp>
        <p:nvSpPr>
          <p:cNvPr id="6" name="Title 1">
            <a:extLst>
              <a:ext uri="{FF2B5EF4-FFF2-40B4-BE49-F238E27FC236}">
                <a16:creationId xmlns:a16="http://schemas.microsoft.com/office/drawing/2014/main" id="{1042DABE-15A4-7C93-A739-6CF1B359571C}"/>
              </a:ext>
            </a:extLst>
          </p:cNvPr>
          <p:cNvSpPr>
            <a:spLocks noGrp="1"/>
          </p:cNvSpPr>
          <p:nvPr>
            <p:ph type="title"/>
          </p:nvPr>
        </p:nvSpPr>
        <p:spPr>
          <a:xfrm>
            <a:off x="2197125" y="432"/>
            <a:ext cx="9093810" cy="1089916"/>
          </a:xfrm>
        </p:spPr>
        <p:txBody>
          <a:bodyPr>
            <a:normAutofit/>
          </a:bodyPr>
          <a:lstStyle/>
          <a:p>
            <a:r>
              <a:rPr lang="en-US" sz="4000">
                <a:solidFill>
                  <a:schemeClr val="accent2">
                    <a:lumMod val="75000"/>
                  </a:schemeClr>
                </a:solidFill>
                <a:latin typeface="Montserrat SemiBold"/>
              </a:rPr>
              <a:t>Staff survey over time</a:t>
            </a:r>
            <a:endParaRPr lang="en-GB" sz="4000">
              <a:solidFill>
                <a:schemeClr val="accent2">
                  <a:lumMod val="75000"/>
                </a:schemeClr>
              </a:solidFill>
              <a:latin typeface="Montserrat SemiBold"/>
            </a:endParaRPr>
          </a:p>
        </p:txBody>
      </p:sp>
    </p:spTree>
    <p:extLst>
      <p:ext uri="{BB962C8B-B14F-4D97-AF65-F5344CB8AC3E}">
        <p14:creationId xmlns:p14="http://schemas.microsoft.com/office/powerpoint/2010/main" val="2988468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69426E6-695E-AA26-2242-A62FFF38D15D}"/>
              </a:ext>
            </a:extLst>
          </p:cNvPr>
          <p:cNvGraphicFramePr>
            <a:graphicFrameLocks noGrp="1"/>
          </p:cNvGraphicFramePr>
          <p:nvPr>
            <p:ph idx="1"/>
          </p:nvPr>
        </p:nvGraphicFramePr>
        <p:xfrm>
          <a:off x="2804160" y="1690688"/>
          <a:ext cx="8550275" cy="1291700"/>
        </p:xfrm>
        <a:graphic>
          <a:graphicData uri="http://schemas.openxmlformats.org/drawingml/2006/table">
            <a:tbl>
              <a:tblPr/>
              <a:tblGrid>
                <a:gridCol w="8550275">
                  <a:extLst>
                    <a:ext uri="{9D8B030D-6E8A-4147-A177-3AD203B41FA5}">
                      <a16:colId xmlns:a16="http://schemas.microsoft.com/office/drawing/2014/main" val="1960461750"/>
                    </a:ext>
                  </a:extLst>
                </a:gridCol>
              </a:tblGrid>
              <a:tr h="297401">
                <a:tc>
                  <a:txBody>
                    <a:bodyPr/>
                    <a:lstStyle/>
                    <a:p>
                      <a:endParaRPr lang="en-GB" sz="1500">
                        <a:effectLst/>
                      </a:endParaRPr>
                    </a:p>
                  </a:txBody>
                  <a:tcPr marL="74350" marR="74350" marT="37175" marB="37175" anchor="ctr">
                    <a:lnL>
                      <a:noFill/>
                    </a:lnL>
                    <a:lnR>
                      <a:noFill/>
                    </a:lnR>
                    <a:lnT>
                      <a:noFill/>
                    </a:lnT>
                    <a:lnB>
                      <a:noFill/>
                    </a:lnB>
                    <a:noFill/>
                  </a:tcPr>
                </a:tc>
                <a:extLst>
                  <a:ext uri="{0D108BD9-81ED-4DB2-BD59-A6C34878D82A}">
                    <a16:rowId xmlns:a16="http://schemas.microsoft.com/office/drawing/2014/main" val="1421298419"/>
                  </a:ext>
                </a:extLst>
              </a:tr>
              <a:tr h="966553">
                <a:tc>
                  <a:txBody>
                    <a:bodyPr/>
                    <a:lstStyle/>
                    <a:p>
                      <a:r>
                        <a:rPr lang="en-US" sz="1500" b="0">
                          <a:solidFill>
                            <a:srgbClr val="0078D4"/>
                          </a:solidFill>
                          <a:effectLst/>
                          <a:hlinkClick r:id="rId2"/>
                        </a:rPr>
                        <a:t>Open in Power BI</a:t>
                      </a:r>
                      <a:br>
                        <a:rPr lang="en-US" sz="1500" b="0">
                          <a:solidFill>
                            <a:srgbClr val="0078D4"/>
                          </a:solidFill>
                          <a:effectLst/>
                          <a:hlinkClick r:id="rId2"/>
                        </a:rPr>
                      </a:br>
                      <a:r>
                        <a:rPr lang="en-US" sz="1500">
                          <a:effectLst/>
                        </a:rPr>
                        <a:t>CofC Dashboard</a:t>
                      </a:r>
                      <a:br>
                        <a:rPr lang="en-US" sz="1500">
                          <a:effectLst/>
                        </a:rPr>
                      </a:br>
                      <a:r>
                        <a:rPr lang="en-US" sz="1500">
                          <a:effectLst/>
                        </a:rPr>
                        <a:t>Data as of 13/06/25, 13:24</a:t>
                      </a:r>
                      <a:br>
                        <a:rPr lang="en-US" sz="1500">
                          <a:effectLst/>
                        </a:rPr>
                      </a:br>
                      <a:r>
                        <a:rPr lang="en-US" sz="1500">
                          <a:effectLst/>
                        </a:rPr>
                        <a:t>Filtered by </a:t>
                      </a:r>
                      <a:r>
                        <a:rPr lang="en-US" sz="1500" b="1">
                          <a:effectLst/>
                        </a:rPr>
                        <a:t>Average of Score</a:t>
                      </a:r>
                      <a:r>
                        <a:rPr lang="en-US" sz="1500">
                          <a:effectLst/>
                        </a:rPr>
                        <a:t> (is not blank), </a:t>
                      </a:r>
                      <a:r>
                        <a:rPr lang="en-US" sz="1500" b="1" err="1">
                          <a:effectLst/>
                        </a:rPr>
                        <a:t>Form_Name</a:t>
                      </a:r>
                      <a:r>
                        <a:rPr lang="en-US" sz="1500">
                          <a:effectLst/>
                        </a:rPr>
                        <a:t> (is Patient Experience Survey)</a:t>
                      </a:r>
                    </a:p>
                  </a:txBody>
                  <a:tcPr marL="74350" marR="74350" marT="37175" marB="37175" anchor="ctr">
                    <a:lnL>
                      <a:noFill/>
                    </a:lnL>
                    <a:lnR>
                      <a:noFill/>
                    </a:lnR>
                    <a:lnT>
                      <a:noFill/>
                    </a:lnT>
                    <a:lnB>
                      <a:noFill/>
                    </a:lnB>
                    <a:noFill/>
                  </a:tcPr>
                </a:tc>
                <a:extLst>
                  <a:ext uri="{0D108BD9-81ED-4DB2-BD59-A6C34878D82A}">
                    <a16:rowId xmlns:a16="http://schemas.microsoft.com/office/drawing/2014/main" val="705569075"/>
                  </a:ext>
                </a:extLst>
              </a:tr>
            </a:tbl>
          </a:graphicData>
        </a:graphic>
      </p:graphicFrame>
      <p:pic>
        <p:nvPicPr>
          <p:cNvPr id="1025" name="Picture 1" descr="Average of Score and Question filter by WeekYear">
            <a:extLst>
              <a:ext uri="{FF2B5EF4-FFF2-40B4-BE49-F238E27FC236}">
                <a16:creationId xmlns:a16="http://schemas.microsoft.com/office/drawing/2014/main" id="{AACDB080-9BB2-A4B4-42A9-7451E19BD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160" y="1019175"/>
            <a:ext cx="7486650" cy="58388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EAC5A21-287A-DF33-2154-3CACC261E180}"/>
              </a:ext>
            </a:extLst>
          </p:cNvPr>
          <p:cNvSpPr>
            <a:spLocks noGrp="1"/>
          </p:cNvSpPr>
          <p:nvPr>
            <p:ph type="title"/>
          </p:nvPr>
        </p:nvSpPr>
        <p:spPr>
          <a:xfrm>
            <a:off x="2197125" y="432"/>
            <a:ext cx="9157310" cy="1354499"/>
          </a:xfrm>
        </p:spPr>
        <p:txBody>
          <a:bodyPr/>
          <a:lstStyle/>
          <a:p>
            <a:r>
              <a:rPr lang="en-US" sz="4000">
                <a:solidFill>
                  <a:schemeClr val="accent2">
                    <a:lumMod val="75000"/>
                  </a:schemeClr>
                </a:solidFill>
                <a:latin typeface="Montserrat SemiBold"/>
              </a:rPr>
              <a:t>Patient experience over time</a:t>
            </a:r>
            <a:endParaRPr lang="en-GB" sz="4000">
              <a:solidFill>
                <a:schemeClr val="accent2">
                  <a:lumMod val="75000"/>
                </a:schemeClr>
              </a:solidFill>
              <a:latin typeface="Montserrat SemiBold"/>
            </a:endParaRPr>
          </a:p>
        </p:txBody>
      </p:sp>
    </p:spTree>
    <p:extLst>
      <p:ext uri="{BB962C8B-B14F-4D97-AF65-F5344CB8AC3E}">
        <p14:creationId xmlns:p14="http://schemas.microsoft.com/office/powerpoint/2010/main" val="95059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51252-2C49-4BF4-E523-F0343F7F00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B097EA-C367-0483-CE31-239A71736556}"/>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Culture of Care Standards</a:t>
            </a:r>
            <a:br>
              <a:rPr lang="en-US">
                <a:latin typeface="Montserrat"/>
              </a:rPr>
            </a:br>
            <a:r>
              <a:rPr lang="en-US" sz="1600">
                <a:latin typeface="Montserrat"/>
              </a:rPr>
              <a:t>  Illustration by Leanne Walker</a:t>
            </a:r>
            <a:endParaRPr lang="en-US"/>
          </a:p>
        </p:txBody>
      </p:sp>
      <p:pic>
        <p:nvPicPr>
          <p:cNvPr id="2" name="Content Placeholder 1" descr="A cartoon of a building with people and text&#10;&#10;Description automatically generated">
            <a:extLst>
              <a:ext uri="{FF2B5EF4-FFF2-40B4-BE49-F238E27FC236}">
                <a16:creationId xmlns:a16="http://schemas.microsoft.com/office/drawing/2014/main" id="{43B01731-A802-3F9D-DB25-7CF5F1A06BD2}"/>
              </a:ext>
            </a:extLst>
          </p:cNvPr>
          <p:cNvPicPr>
            <a:picLocks noGrp="1" noChangeAspect="1"/>
          </p:cNvPicPr>
          <p:nvPr>
            <p:ph idx="1"/>
          </p:nvPr>
        </p:nvPicPr>
        <p:blipFill>
          <a:blip r:embed="rId2"/>
          <a:stretch>
            <a:fillRect/>
          </a:stretch>
        </p:blipFill>
        <p:spPr>
          <a:xfrm>
            <a:off x="2743684" y="1178937"/>
            <a:ext cx="7880461" cy="5679063"/>
          </a:xfrm>
        </p:spPr>
      </p:pic>
      <p:sp>
        <p:nvSpPr>
          <p:cNvPr id="3" name="Star: 5 Points 2">
            <a:extLst>
              <a:ext uri="{FF2B5EF4-FFF2-40B4-BE49-F238E27FC236}">
                <a16:creationId xmlns:a16="http://schemas.microsoft.com/office/drawing/2014/main" id="{7D7AE0F6-109F-8729-2DC1-906FBEB345C2}"/>
              </a:ext>
            </a:extLst>
          </p:cNvPr>
          <p:cNvSpPr/>
          <p:nvPr/>
        </p:nvSpPr>
        <p:spPr>
          <a:xfrm>
            <a:off x="3246120" y="2395728"/>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tar: 5 Points 4">
            <a:extLst>
              <a:ext uri="{FF2B5EF4-FFF2-40B4-BE49-F238E27FC236}">
                <a16:creationId xmlns:a16="http://schemas.microsoft.com/office/drawing/2014/main" id="{CA2C3127-AD1D-4511-58CC-B1883482E04A}"/>
              </a:ext>
            </a:extLst>
          </p:cNvPr>
          <p:cNvSpPr/>
          <p:nvPr/>
        </p:nvSpPr>
        <p:spPr>
          <a:xfrm>
            <a:off x="6102096" y="2395728"/>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578F9278-9270-9F4E-E3C5-B4E20146DDA2}"/>
              </a:ext>
            </a:extLst>
          </p:cNvPr>
          <p:cNvSpPr/>
          <p:nvPr/>
        </p:nvSpPr>
        <p:spPr>
          <a:xfrm>
            <a:off x="4739640" y="2403348"/>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2ACA1D4E-3E9E-4009-4596-07DD5CEE8D24}"/>
              </a:ext>
            </a:extLst>
          </p:cNvPr>
          <p:cNvSpPr/>
          <p:nvPr/>
        </p:nvSpPr>
        <p:spPr>
          <a:xfrm>
            <a:off x="3246120" y="3310128"/>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664644B7-7CE8-7AE0-AB55-017414F3931E}"/>
              </a:ext>
            </a:extLst>
          </p:cNvPr>
          <p:cNvSpPr/>
          <p:nvPr/>
        </p:nvSpPr>
        <p:spPr>
          <a:xfrm>
            <a:off x="4739640" y="4157472"/>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1078A935-0762-17F9-C52A-E875CE1E3BE6}"/>
              </a:ext>
            </a:extLst>
          </p:cNvPr>
          <p:cNvSpPr/>
          <p:nvPr/>
        </p:nvSpPr>
        <p:spPr>
          <a:xfrm>
            <a:off x="8766980" y="3310128"/>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57F1AF93-E9CE-0A66-B575-115208CC98EE}"/>
              </a:ext>
            </a:extLst>
          </p:cNvPr>
          <p:cNvSpPr/>
          <p:nvPr/>
        </p:nvSpPr>
        <p:spPr>
          <a:xfrm>
            <a:off x="7470648" y="3310128"/>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2783C76A-B756-E39F-F519-B26A78D5A25F}"/>
              </a:ext>
            </a:extLst>
          </p:cNvPr>
          <p:cNvSpPr/>
          <p:nvPr/>
        </p:nvSpPr>
        <p:spPr>
          <a:xfrm>
            <a:off x="7526444" y="4238244"/>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F096F240-634F-2C08-7B19-54C8812ABAF9}"/>
              </a:ext>
            </a:extLst>
          </p:cNvPr>
          <p:cNvSpPr/>
          <p:nvPr/>
        </p:nvSpPr>
        <p:spPr>
          <a:xfrm>
            <a:off x="8766980" y="4238244"/>
            <a:ext cx="310896" cy="374904"/>
          </a:xfrm>
          <a:prstGeom prst="star5">
            <a:avLst/>
          </a:prstGeom>
          <a:solidFill>
            <a:srgbClr val="F295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914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FE54-F81B-A040-DE56-FA6F7D6A3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68539-2398-F506-8F3D-4C5E2FA303E1}"/>
              </a:ext>
            </a:extLst>
          </p:cNvPr>
          <p:cNvSpPr>
            <a:spLocks noGrp="1"/>
          </p:cNvSpPr>
          <p:nvPr>
            <p:ph type="title"/>
          </p:nvPr>
        </p:nvSpPr>
        <p:spPr>
          <a:xfrm>
            <a:off x="4091522" y="1848686"/>
            <a:ext cx="8947470" cy="3160628"/>
          </a:xfrm>
        </p:spPr>
        <p:txBody>
          <a:bodyPr>
            <a:normAutofit/>
          </a:bodyPr>
          <a:lstStyle/>
          <a:p>
            <a:r>
              <a:rPr lang="en-US" sz="4900">
                <a:solidFill>
                  <a:schemeClr val="accent1">
                    <a:lumMod val="75000"/>
                  </a:schemeClr>
                </a:solidFill>
                <a:latin typeface="Montserrat SemiBold" panose="00000700000000000000" pitchFamily="2" charset="0"/>
              </a:rPr>
              <a:t>A few examples</a:t>
            </a:r>
            <a:endParaRPr lang="en-GB" sz="3700" b="1" i="1">
              <a:solidFill>
                <a:schemeClr val="accent1">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2896724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8AC6-B8DA-5A8C-A772-C223E0B9E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6BBF6-CC2D-34AD-2180-C24565205494}"/>
              </a:ext>
            </a:extLst>
          </p:cNvPr>
          <p:cNvSpPr>
            <a:spLocks noGrp="1"/>
          </p:cNvSpPr>
          <p:nvPr>
            <p:ph type="title"/>
          </p:nvPr>
        </p:nvSpPr>
        <p:spPr>
          <a:xfrm>
            <a:off x="1822667" y="239732"/>
            <a:ext cx="10028572" cy="1325563"/>
          </a:xfrm>
        </p:spPr>
        <p:txBody>
          <a:bodyPr/>
          <a:lstStyle/>
          <a:p>
            <a:r>
              <a:rPr lang="en-GB">
                <a:solidFill>
                  <a:schemeClr val="accent2">
                    <a:lumMod val="75000"/>
                  </a:schemeClr>
                </a:solidFill>
                <a:latin typeface="Montserrat SemiBold"/>
              </a:rPr>
              <a:t>Exploring the CofC standards through an organisational lens</a:t>
            </a:r>
            <a:endParaRPr lang="en-GB">
              <a:solidFill>
                <a:schemeClr val="accent2">
                  <a:lumMod val="75000"/>
                </a:schemeClr>
              </a:solidFill>
              <a:latin typeface="Montserrat SemiBold" panose="00000700000000000000" pitchFamily="2" charset="0"/>
            </a:endParaRPr>
          </a:p>
        </p:txBody>
      </p:sp>
      <p:sp>
        <p:nvSpPr>
          <p:cNvPr id="3" name="Content Placeholder 2">
            <a:extLst>
              <a:ext uri="{FF2B5EF4-FFF2-40B4-BE49-F238E27FC236}">
                <a16:creationId xmlns:a16="http://schemas.microsoft.com/office/drawing/2014/main" id="{0B41750B-3117-A293-C3F1-6E4E36164925}"/>
              </a:ext>
            </a:extLst>
          </p:cNvPr>
          <p:cNvSpPr>
            <a:spLocks noGrp="1"/>
          </p:cNvSpPr>
          <p:nvPr>
            <p:ph idx="1"/>
          </p:nvPr>
        </p:nvSpPr>
        <p:spPr>
          <a:xfrm>
            <a:off x="1822667" y="1721882"/>
            <a:ext cx="9891568" cy="1459836"/>
          </a:xfrm>
        </p:spPr>
        <p:txBody>
          <a:bodyPr vert="horz" lIns="91440" tIns="45720" rIns="91440" bIns="45720" rtlCol="0" anchor="t">
            <a:noAutofit/>
          </a:bodyPr>
          <a:lstStyle/>
          <a:p>
            <a:pPr marL="0" indent="0">
              <a:buNone/>
            </a:pPr>
            <a:r>
              <a:rPr lang="en-GB">
                <a:latin typeface="Montserrat SemiBold"/>
              </a:rPr>
              <a:t>Sal Smith </a:t>
            </a:r>
            <a:r>
              <a:rPr lang="en-GB" i="1">
                <a:latin typeface="Montserrat SemiBold"/>
              </a:rPr>
              <a:t>(Head of Lived Experience, NCCMH)</a:t>
            </a:r>
            <a:r>
              <a:rPr lang="en-GB">
                <a:latin typeface="Montserrat SemiBold"/>
              </a:rPr>
              <a:t> </a:t>
            </a:r>
          </a:p>
          <a:p>
            <a:pPr marL="0" indent="0">
              <a:buNone/>
            </a:pPr>
            <a:r>
              <a:rPr lang="en-GB">
                <a:latin typeface="Montserrat SemiBold"/>
              </a:rPr>
              <a:t>Brendan Stone </a:t>
            </a:r>
            <a:r>
              <a:rPr lang="en-GB" i="1">
                <a:latin typeface="Montserrat SemiBold"/>
              </a:rPr>
              <a:t>(Leadership coach, NCCMH)</a:t>
            </a:r>
            <a:endParaRPr lang="en-GB">
              <a:latin typeface="Montserrat SemiBold"/>
            </a:endParaRPr>
          </a:p>
          <a:p>
            <a:pPr marL="0" indent="0">
              <a:spcBef>
                <a:spcPts val="600"/>
              </a:spcBef>
              <a:buNone/>
            </a:pPr>
            <a:endParaRPr lang="en-US">
              <a:solidFill>
                <a:srgbClr val="000000"/>
              </a:solidFill>
              <a:latin typeface="Montserrat"/>
            </a:endParaRPr>
          </a:p>
        </p:txBody>
      </p:sp>
      <p:pic>
        <p:nvPicPr>
          <p:cNvPr id="5" name="Picture 4" descr="A logo with a circle and text&#10;&#10;Description automatically generated">
            <a:extLst>
              <a:ext uri="{FF2B5EF4-FFF2-40B4-BE49-F238E27FC236}">
                <a16:creationId xmlns:a16="http://schemas.microsoft.com/office/drawing/2014/main" id="{DE2354F6-C8E2-E912-EC81-A66F3FDFA884}"/>
              </a:ext>
            </a:extLst>
          </p:cNvPr>
          <p:cNvPicPr>
            <a:picLocks noChangeAspect="1"/>
          </p:cNvPicPr>
          <p:nvPr/>
        </p:nvPicPr>
        <p:blipFill>
          <a:blip r:embed="rId2"/>
          <a:stretch>
            <a:fillRect/>
          </a:stretch>
        </p:blipFill>
        <p:spPr>
          <a:xfrm>
            <a:off x="8772137" y="5597649"/>
            <a:ext cx="3419863" cy="1260351"/>
          </a:xfrm>
          <a:prstGeom prst="rect">
            <a:avLst/>
          </a:prstGeom>
        </p:spPr>
      </p:pic>
      <p:pic>
        <p:nvPicPr>
          <p:cNvPr id="4" name="Picture 3" descr="A person with red hair wearing glasses&#10;&#10;AI-generated content may be incorrect.">
            <a:extLst>
              <a:ext uri="{FF2B5EF4-FFF2-40B4-BE49-F238E27FC236}">
                <a16:creationId xmlns:a16="http://schemas.microsoft.com/office/drawing/2014/main" id="{6A137D18-67C1-66B6-EE71-B3F0A5B20CC2}"/>
              </a:ext>
            </a:extLst>
          </p:cNvPr>
          <p:cNvPicPr>
            <a:picLocks noChangeAspect="1"/>
          </p:cNvPicPr>
          <p:nvPr/>
        </p:nvPicPr>
        <p:blipFill>
          <a:blip r:embed="rId3"/>
          <a:srcRect t="1837" b="-1"/>
          <a:stretch/>
        </p:blipFill>
        <p:spPr>
          <a:xfrm>
            <a:off x="1937656" y="2989530"/>
            <a:ext cx="1376916" cy="2065580"/>
          </a:xfrm>
          <a:prstGeom prst="rect">
            <a:avLst/>
          </a:prstGeom>
        </p:spPr>
      </p:pic>
      <p:pic>
        <p:nvPicPr>
          <p:cNvPr id="7" name="Picture 6" descr="A person wearing glasses and a blue shirt&#10;&#10;AI-generated content may be incorrect.">
            <a:extLst>
              <a:ext uri="{FF2B5EF4-FFF2-40B4-BE49-F238E27FC236}">
                <a16:creationId xmlns:a16="http://schemas.microsoft.com/office/drawing/2014/main" id="{9F1D6005-FF4D-FD6C-821A-0CE53FA787C9}"/>
              </a:ext>
            </a:extLst>
          </p:cNvPr>
          <p:cNvPicPr>
            <a:picLocks noChangeAspect="1"/>
          </p:cNvPicPr>
          <p:nvPr/>
        </p:nvPicPr>
        <p:blipFill>
          <a:blip r:embed="rId4"/>
          <a:stretch>
            <a:fillRect/>
          </a:stretch>
        </p:blipFill>
        <p:spPr>
          <a:xfrm>
            <a:off x="3480361" y="2989530"/>
            <a:ext cx="1376916" cy="2065580"/>
          </a:xfrm>
          <a:prstGeom prst="rect">
            <a:avLst/>
          </a:prstGeom>
        </p:spPr>
      </p:pic>
    </p:spTree>
    <p:extLst>
      <p:ext uri="{BB962C8B-B14F-4D97-AF65-F5344CB8AC3E}">
        <p14:creationId xmlns:p14="http://schemas.microsoft.com/office/powerpoint/2010/main" val="3868083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21BD-15C1-408C-C74B-E60B8293735D}"/>
              </a:ext>
            </a:extLst>
          </p:cNvPr>
          <p:cNvSpPr>
            <a:spLocks noGrp="1"/>
          </p:cNvSpPr>
          <p:nvPr>
            <p:ph type="title"/>
          </p:nvPr>
        </p:nvSpPr>
        <p:spPr/>
        <p:txBody>
          <a:bodyPr/>
          <a:lstStyle/>
          <a:p>
            <a:r>
              <a:rPr lang="en-US"/>
              <a:t>Organisational support</a:t>
            </a:r>
            <a:endParaRPr lang="en-GB"/>
          </a:p>
        </p:txBody>
      </p:sp>
      <p:sp>
        <p:nvSpPr>
          <p:cNvPr id="3" name="Content Placeholder 2">
            <a:extLst>
              <a:ext uri="{FF2B5EF4-FFF2-40B4-BE49-F238E27FC236}">
                <a16:creationId xmlns:a16="http://schemas.microsoft.com/office/drawing/2014/main" id="{10AB7BC6-A57A-3D00-C6AF-9241415F1BC3}"/>
              </a:ext>
            </a:extLst>
          </p:cNvPr>
          <p:cNvSpPr>
            <a:spLocks noGrp="1"/>
          </p:cNvSpPr>
          <p:nvPr>
            <p:ph idx="1"/>
          </p:nvPr>
        </p:nvSpPr>
        <p:spPr/>
        <p:txBody>
          <a:bodyPr>
            <a:normAutofit fontScale="70000" lnSpcReduction="20000"/>
          </a:bodyPr>
          <a:lstStyle/>
          <a:p>
            <a:pPr>
              <a:lnSpc>
                <a:spcPct val="160000"/>
              </a:lnSpc>
            </a:pPr>
            <a:r>
              <a:rPr lang="en-US"/>
              <a:t>An element of CofC that perhaps has not been tested in other QI initiatives in MH.</a:t>
            </a:r>
          </a:p>
          <a:p>
            <a:pPr>
              <a:lnSpc>
                <a:spcPct val="160000"/>
              </a:lnSpc>
            </a:pPr>
            <a:r>
              <a:rPr lang="en-US"/>
              <a:t>An opportunity to embed the standards and equity principles in the structures that exist between ‘ward and board.’</a:t>
            </a:r>
          </a:p>
          <a:p>
            <a:pPr>
              <a:lnSpc>
                <a:spcPct val="160000"/>
              </a:lnSpc>
            </a:pPr>
            <a:r>
              <a:rPr lang="en-US"/>
              <a:t>Support sustainability of the changes and good work happening across wards.</a:t>
            </a:r>
          </a:p>
          <a:p>
            <a:pPr>
              <a:lnSpc>
                <a:spcPct val="160000"/>
              </a:lnSpc>
            </a:pPr>
            <a:r>
              <a:rPr lang="en-US"/>
              <a:t>Opportunity for corporate teams, clinical teams, leaders and managers, people and families to come together </a:t>
            </a:r>
            <a:r>
              <a:rPr lang="en-US" b="1"/>
              <a:t>reflect and connect. </a:t>
            </a:r>
            <a:endParaRPr lang="en-GB"/>
          </a:p>
        </p:txBody>
      </p:sp>
    </p:spTree>
    <p:extLst>
      <p:ext uri="{BB962C8B-B14F-4D97-AF65-F5344CB8AC3E}">
        <p14:creationId xmlns:p14="http://schemas.microsoft.com/office/powerpoint/2010/main" val="214260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BD8C-6A77-6A7E-6254-DBFFAC105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F004D-C568-1293-94AD-C8FD3597DBD7}"/>
              </a:ext>
            </a:extLst>
          </p:cNvPr>
          <p:cNvSpPr>
            <a:spLocks noGrp="1"/>
          </p:cNvSpPr>
          <p:nvPr>
            <p:ph type="ctrTitle"/>
          </p:nvPr>
        </p:nvSpPr>
        <p:spPr>
          <a:xfrm>
            <a:off x="436346" y="2908329"/>
            <a:ext cx="7244614" cy="2263753"/>
          </a:xfrm>
        </p:spPr>
        <p:txBody>
          <a:bodyPr>
            <a:noAutofit/>
          </a:bodyPr>
          <a:lstStyle/>
          <a:p>
            <a:r>
              <a:rPr lang="en-US" sz="4000">
                <a:latin typeface="Montserrat SemiBold" panose="00000700000000000000" pitchFamily="2" charset="0"/>
              </a:rPr>
              <a:t>Culture of Care </a:t>
            </a:r>
            <a:br>
              <a:rPr lang="en-US" sz="4000">
                <a:latin typeface="Montserrat SemiBold" panose="00000700000000000000" pitchFamily="2" charset="0"/>
              </a:rPr>
            </a:br>
            <a:r>
              <a:rPr lang="en-US" sz="4000">
                <a:latin typeface="Montserrat SemiBold" panose="00000700000000000000" pitchFamily="2" charset="0"/>
              </a:rPr>
              <a:t>National Learning Session</a:t>
            </a:r>
            <a:br>
              <a:rPr lang="en-US" sz="4000" b="1">
                <a:latin typeface="Montserrat"/>
              </a:rPr>
            </a:br>
            <a:endParaRPr lang="en-US" sz="4000" b="1">
              <a:latin typeface="Montserrat"/>
            </a:endParaRPr>
          </a:p>
        </p:txBody>
      </p:sp>
      <p:sp>
        <p:nvSpPr>
          <p:cNvPr id="3" name="Subtitle 2">
            <a:extLst>
              <a:ext uri="{FF2B5EF4-FFF2-40B4-BE49-F238E27FC236}">
                <a16:creationId xmlns:a16="http://schemas.microsoft.com/office/drawing/2014/main" id="{62009FEF-4734-0A09-16BF-2E45C00BEE64}"/>
              </a:ext>
            </a:extLst>
          </p:cNvPr>
          <p:cNvSpPr>
            <a:spLocks noGrp="1"/>
          </p:cNvSpPr>
          <p:nvPr>
            <p:ph type="subTitle" idx="1"/>
          </p:nvPr>
        </p:nvSpPr>
        <p:spPr>
          <a:xfrm>
            <a:off x="436346" y="4888618"/>
            <a:ext cx="9144000" cy="1655762"/>
          </a:xfrm>
        </p:spPr>
        <p:txBody>
          <a:bodyPr vert="horz" lIns="91440" tIns="45720" rIns="91440" bIns="45720" rtlCol="0" anchor="t">
            <a:normAutofit/>
          </a:bodyPr>
          <a:lstStyle/>
          <a:p>
            <a:r>
              <a:rPr lang="en-US">
                <a:latin typeface="Montserrat"/>
              </a:rPr>
              <a:t>Monday 7 July, 10:00 – 13:00</a:t>
            </a:r>
          </a:p>
        </p:txBody>
      </p:sp>
    </p:spTree>
    <p:extLst>
      <p:ext uri="{BB962C8B-B14F-4D97-AF65-F5344CB8AC3E}">
        <p14:creationId xmlns:p14="http://schemas.microsoft.com/office/powerpoint/2010/main" val="3533986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20321D2-43AB-E263-7ED5-E036256415F4}"/>
              </a:ext>
            </a:extLst>
          </p:cNvPr>
          <p:cNvSpPr>
            <a:spLocks noGrp="1"/>
          </p:cNvSpPr>
          <p:nvPr>
            <p:ph idx="1"/>
          </p:nvPr>
        </p:nvSpPr>
        <p:spPr>
          <a:xfrm>
            <a:off x="1897999" y="600247"/>
            <a:ext cx="9455801" cy="5576716"/>
          </a:xfrm>
        </p:spPr>
        <p:txBody>
          <a:bodyPr vert="horz" lIns="91440" tIns="45720" rIns="91440" bIns="45720" rtlCol="0" anchor="t">
            <a:normAutofit fontScale="55000" lnSpcReduction="20000"/>
          </a:bodyPr>
          <a:lstStyle/>
          <a:p>
            <a:pPr marL="0" indent="0">
              <a:lnSpc>
                <a:spcPct val="170000"/>
              </a:lnSpc>
              <a:buNone/>
            </a:pPr>
            <a:r>
              <a:rPr lang="en-US" b="1"/>
              <a:t>Challenges/barriers;</a:t>
            </a:r>
            <a:endParaRPr lang="en-US"/>
          </a:p>
          <a:p>
            <a:pPr marL="0" indent="0">
              <a:lnSpc>
                <a:spcPct val="170000"/>
              </a:lnSpc>
              <a:buNone/>
            </a:pPr>
            <a:r>
              <a:rPr lang="en-US">
                <a:latin typeface="Montserrat"/>
              </a:rPr>
              <a:t>Things that we have heard make it difficult to embed the standard at ward level that perhaps sit outside the control of the ward team.</a:t>
            </a:r>
          </a:p>
          <a:p>
            <a:pPr marL="0" indent="0">
              <a:lnSpc>
                <a:spcPct val="170000"/>
              </a:lnSpc>
              <a:buNone/>
            </a:pPr>
            <a:endParaRPr lang="en-US">
              <a:latin typeface="Montserrat"/>
            </a:endParaRPr>
          </a:p>
          <a:p>
            <a:pPr marL="0" indent="0">
              <a:lnSpc>
                <a:spcPct val="170000"/>
              </a:lnSpc>
              <a:buNone/>
            </a:pPr>
            <a:r>
              <a:rPr lang="en-US" b="1" err="1"/>
              <a:t>Organisational</a:t>
            </a:r>
            <a:r>
              <a:rPr lang="en-US" b="1"/>
              <a:t> support for this standard</a:t>
            </a:r>
          </a:p>
          <a:p>
            <a:pPr marL="0" indent="0">
              <a:lnSpc>
                <a:spcPct val="170000"/>
              </a:lnSpc>
              <a:buNone/>
            </a:pPr>
            <a:r>
              <a:rPr lang="en-US">
                <a:latin typeface="Montserrat"/>
              </a:rPr>
              <a:t>Suggestions for change ideas that might happen across an </a:t>
            </a:r>
            <a:r>
              <a:rPr lang="en-US" err="1">
                <a:latin typeface="Montserrat"/>
              </a:rPr>
              <a:t>organisation</a:t>
            </a:r>
            <a:r>
              <a:rPr lang="en-US">
                <a:latin typeface="Montserrat"/>
              </a:rPr>
              <a:t> or be led by a corporate team that might support the embedding of the standards. Food for thought...</a:t>
            </a:r>
            <a:endParaRPr lang="en-US"/>
          </a:p>
          <a:p>
            <a:pPr marL="0" indent="0">
              <a:lnSpc>
                <a:spcPct val="170000"/>
              </a:lnSpc>
              <a:buNone/>
            </a:pPr>
            <a:r>
              <a:rPr lang="en-US" i="1">
                <a:latin typeface="Montserrat"/>
              </a:rPr>
              <a:t>These are just suggestions, would not work everywhere and not exhaustive lists. We also </a:t>
            </a:r>
            <a:r>
              <a:rPr lang="en-US" i="1" err="1">
                <a:latin typeface="Montserrat"/>
              </a:rPr>
              <a:t>recognise</a:t>
            </a:r>
            <a:r>
              <a:rPr lang="en-US" i="1">
                <a:latin typeface="Montserrat"/>
              </a:rPr>
              <a:t> that a lot of these suggestions take time. </a:t>
            </a:r>
          </a:p>
          <a:p>
            <a:pPr marL="0" indent="0">
              <a:lnSpc>
                <a:spcPct val="170000"/>
              </a:lnSpc>
              <a:buNone/>
            </a:pPr>
            <a:endParaRPr lang="en-US" i="1">
              <a:latin typeface="Montserrat"/>
            </a:endParaRPr>
          </a:p>
          <a:p>
            <a:pPr marL="0" indent="0">
              <a:lnSpc>
                <a:spcPct val="170000"/>
              </a:lnSpc>
              <a:buNone/>
            </a:pPr>
            <a:r>
              <a:rPr lang="en-US" b="1" i="1" err="1">
                <a:latin typeface="Montserrat"/>
              </a:rPr>
              <a:t>Mentimeter</a:t>
            </a:r>
            <a:endParaRPr lang="en-US" b="1" i="1">
              <a:latin typeface="Montserrat"/>
            </a:endParaRPr>
          </a:p>
          <a:p>
            <a:pPr marL="0" indent="0">
              <a:lnSpc>
                <a:spcPct val="170000"/>
              </a:lnSpc>
              <a:buNone/>
            </a:pPr>
            <a:r>
              <a:rPr lang="en-US">
                <a:latin typeface="Montserrat"/>
              </a:rPr>
              <a:t>We will be asking for your thoughts about </a:t>
            </a:r>
            <a:r>
              <a:rPr lang="en-US" err="1">
                <a:latin typeface="Montserrat"/>
              </a:rPr>
              <a:t>organisational</a:t>
            </a:r>
            <a:r>
              <a:rPr lang="en-US">
                <a:latin typeface="Montserrat"/>
              </a:rPr>
              <a:t> support via </a:t>
            </a:r>
            <a:r>
              <a:rPr lang="en-US" err="1">
                <a:latin typeface="Montserrat"/>
              </a:rPr>
              <a:t>menti</a:t>
            </a:r>
            <a:r>
              <a:rPr lang="en-US">
                <a:latin typeface="Montserrat"/>
              </a:rPr>
              <a:t> after discussing 4 standards.  Opportunity to start generating ideas ahead of the </a:t>
            </a:r>
            <a:r>
              <a:rPr lang="en-US" err="1">
                <a:latin typeface="Montserrat"/>
              </a:rPr>
              <a:t>organisational</a:t>
            </a:r>
            <a:r>
              <a:rPr lang="en-US">
                <a:latin typeface="Montserrat"/>
              </a:rPr>
              <a:t> intervention. </a:t>
            </a:r>
            <a:endParaRPr lang="en-US"/>
          </a:p>
          <a:p>
            <a:pPr marL="0" indent="0">
              <a:buNone/>
            </a:pPr>
            <a:endParaRPr lang="en-US"/>
          </a:p>
          <a:p>
            <a:pPr marL="0" indent="0">
              <a:buNone/>
            </a:pPr>
            <a:endParaRPr lang="en-GB"/>
          </a:p>
        </p:txBody>
      </p:sp>
    </p:spTree>
    <p:extLst>
      <p:ext uri="{BB962C8B-B14F-4D97-AF65-F5344CB8AC3E}">
        <p14:creationId xmlns:p14="http://schemas.microsoft.com/office/powerpoint/2010/main" val="3716461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C993A-289E-EB07-B528-179E5510B7E9}"/>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B5136AFD-5224-7BDB-E741-D7B58DB26B96}"/>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Q&amp;A</a:t>
            </a:r>
            <a:br>
              <a:rPr lang="en-US">
                <a:latin typeface="Montserrat"/>
              </a:rPr>
            </a:br>
            <a:r>
              <a:rPr lang="en-US" sz="1600">
                <a:latin typeface="Montserrat"/>
              </a:rPr>
              <a:t>  </a:t>
            </a:r>
            <a:endParaRPr lang="en-US"/>
          </a:p>
        </p:txBody>
      </p:sp>
      <p:sp>
        <p:nvSpPr>
          <p:cNvPr id="9" name="Content Placeholder 2">
            <a:extLst>
              <a:ext uri="{FF2B5EF4-FFF2-40B4-BE49-F238E27FC236}">
                <a16:creationId xmlns:a16="http://schemas.microsoft.com/office/drawing/2014/main" id="{F59FCF4B-447A-A798-4130-4D7E9EBB0CDF}"/>
              </a:ext>
            </a:extLst>
          </p:cNvPr>
          <p:cNvSpPr>
            <a:spLocks noGrp="1"/>
          </p:cNvSpPr>
          <p:nvPr/>
        </p:nvSpPr>
        <p:spPr>
          <a:xfrm>
            <a:off x="1821180" y="1253330"/>
            <a:ext cx="4675873" cy="5455477"/>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solidFill>
                  <a:srgbClr val="000000"/>
                </a:solidFill>
                <a:latin typeface="Montserrat"/>
              </a:rPr>
              <a:t>What support do you need from your </a:t>
            </a:r>
            <a:r>
              <a:rPr lang="en-US" sz="2400" err="1">
                <a:solidFill>
                  <a:srgbClr val="000000"/>
                </a:solidFill>
                <a:latin typeface="Montserrat"/>
              </a:rPr>
              <a:t>organisation</a:t>
            </a:r>
            <a:r>
              <a:rPr lang="en-US" sz="2400">
                <a:solidFill>
                  <a:srgbClr val="000000"/>
                </a:solidFill>
                <a:latin typeface="Montserrat"/>
              </a:rPr>
              <a:t> to embed standards 1-4?</a:t>
            </a:r>
            <a:br>
              <a:rPr lang="en-US" sz="2400">
                <a:solidFill>
                  <a:srgbClr val="000000"/>
                </a:solidFill>
                <a:latin typeface="Montserrat"/>
              </a:rPr>
            </a:br>
            <a:r>
              <a:rPr lang="en-US" sz="2400">
                <a:solidFill>
                  <a:srgbClr val="000000"/>
                </a:solidFill>
                <a:latin typeface="Montserrat"/>
              </a:rPr>
              <a:t> </a:t>
            </a:r>
          </a:p>
          <a:p>
            <a:pPr>
              <a:lnSpc>
                <a:spcPct val="150000"/>
              </a:lnSpc>
            </a:pPr>
            <a:r>
              <a:rPr lang="en-US" sz="2400">
                <a:solidFill>
                  <a:srgbClr val="000000"/>
                </a:solidFill>
                <a:latin typeface="Montserrat"/>
              </a:rPr>
              <a:t>What does your </a:t>
            </a:r>
            <a:r>
              <a:rPr lang="en-US" sz="2400" err="1">
                <a:solidFill>
                  <a:srgbClr val="000000"/>
                </a:solidFill>
                <a:latin typeface="Montserrat"/>
              </a:rPr>
              <a:t>organisation</a:t>
            </a:r>
            <a:r>
              <a:rPr lang="en-US" sz="2400">
                <a:solidFill>
                  <a:srgbClr val="000000"/>
                </a:solidFill>
                <a:latin typeface="Montserrat"/>
              </a:rPr>
              <a:t> do well in relation to standards 1-4?</a:t>
            </a:r>
          </a:p>
          <a:p>
            <a:pPr>
              <a:lnSpc>
                <a:spcPct val="150000"/>
              </a:lnSpc>
            </a:pPr>
            <a:endParaRPr lang="en-US" sz="2400">
              <a:solidFill>
                <a:srgbClr val="000000"/>
              </a:solidFill>
              <a:latin typeface="Montserrat"/>
            </a:endParaRPr>
          </a:p>
          <a:p>
            <a:pPr marL="0" indent="0">
              <a:lnSpc>
                <a:spcPct val="150000"/>
              </a:lnSpc>
              <a:buNone/>
            </a:pPr>
            <a:r>
              <a:rPr lang="en-US" sz="2400" b="1">
                <a:solidFill>
                  <a:srgbClr val="000000"/>
                </a:solidFill>
                <a:latin typeface="Montserrat"/>
              </a:rPr>
              <a:t>Standards</a:t>
            </a:r>
          </a:p>
          <a:p>
            <a:pPr marL="0" indent="0">
              <a:buNone/>
            </a:pPr>
            <a:r>
              <a:rPr lang="en-GB" sz="2400">
                <a:ea typeface="Calibri"/>
                <a:cs typeface="Calibri"/>
              </a:rPr>
              <a:t>1.Lived Experience   </a:t>
            </a:r>
          </a:p>
          <a:p>
            <a:pPr marL="0" indent="0">
              <a:buNone/>
            </a:pPr>
            <a:r>
              <a:rPr lang="en-GB" sz="2400">
                <a:ea typeface="Calibri"/>
                <a:cs typeface="Calibri"/>
              </a:rPr>
              <a:t>2.Safety   </a:t>
            </a:r>
          </a:p>
          <a:p>
            <a:pPr marL="0" indent="0">
              <a:buNone/>
            </a:pPr>
            <a:r>
              <a:rPr lang="en-GB" sz="2400">
                <a:ea typeface="Calibri"/>
                <a:cs typeface="Calibri"/>
              </a:rPr>
              <a:t>3.Relationships  </a:t>
            </a:r>
          </a:p>
          <a:p>
            <a:pPr marL="0" indent="0">
              <a:buNone/>
            </a:pPr>
            <a:r>
              <a:rPr lang="en-GB" sz="2400">
                <a:ea typeface="Calibri"/>
                <a:cs typeface="Calibri"/>
              </a:rPr>
              <a:t>4. Staff Support </a:t>
            </a:r>
            <a:endParaRPr lang="en-GB" sz="2400"/>
          </a:p>
          <a:p>
            <a:pPr marL="457200" indent="-457200">
              <a:lnSpc>
                <a:spcPct val="150000"/>
              </a:lnSpc>
              <a:buAutoNum type="arabicPeriod"/>
            </a:pPr>
            <a:endParaRPr lang="en-US" sz="2400">
              <a:solidFill>
                <a:srgbClr val="000000"/>
              </a:solidFill>
              <a:latin typeface="Montserrat"/>
            </a:endParaRPr>
          </a:p>
        </p:txBody>
      </p:sp>
      <p:pic>
        <p:nvPicPr>
          <p:cNvPr id="11" name="Picture 10" descr="A qr code with a black and white background&#10;&#10;AI-generated content may be incorrect.">
            <a:extLst>
              <a:ext uri="{FF2B5EF4-FFF2-40B4-BE49-F238E27FC236}">
                <a16:creationId xmlns:a16="http://schemas.microsoft.com/office/drawing/2014/main" id="{E4B7DB4F-86D2-92E5-6666-D8AF0DFD402B}"/>
              </a:ext>
            </a:extLst>
          </p:cNvPr>
          <p:cNvPicPr>
            <a:picLocks noChangeAspect="1"/>
          </p:cNvPicPr>
          <p:nvPr/>
        </p:nvPicPr>
        <p:blipFill>
          <a:blip r:embed="rId2"/>
          <a:stretch>
            <a:fillRect/>
          </a:stretch>
        </p:blipFill>
        <p:spPr>
          <a:xfrm>
            <a:off x="7360593" y="1493193"/>
            <a:ext cx="4031708" cy="4031708"/>
          </a:xfrm>
          <a:prstGeom prst="rect">
            <a:avLst/>
          </a:prstGeom>
        </p:spPr>
      </p:pic>
      <p:sp>
        <p:nvSpPr>
          <p:cNvPr id="13" name="TextBox 12">
            <a:extLst>
              <a:ext uri="{FF2B5EF4-FFF2-40B4-BE49-F238E27FC236}">
                <a16:creationId xmlns:a16="http://schemas.microsoft.com/office/drawing/2014/main" id="{1FA64F03-9EE9-7DE3-A3A3-35B37168A6F7}"/>
              </a:ext>
            </a:extLst>
          </p:cNvPr>
          <p:cNvSpPr txBox="1"/>
          <p:nvPr/>
        </p:nvSpPr>
        <p:spPr>
          <a:xfrm>
            <a:off x="7180326" y="5846951"/>
            <a:ext cx="6094476" cy="369332"/>
          </a:xfrm>
          <a:prstGeom prst="rect">
            <a:avLst/>
          </a:prstGeom>
          <a:noFill/>
        </p:spPr>
        <p:txBody>
          <a:bodyPr wrap="square">
            <a:spAutoFit/>
          </a:bodyPr>
          <a:lstStyle/>
          <a:p>
            <a:r>
              <a:rPr lang="en-GB">
                <a:latin typeface="Montserrat" panose="00000500000000000000" pitchFamily="2" charset="0"/>
                <a:hlinkClick r:id="rId3"/>
              </a:rPr>
              <a:t>https://www.menti.com/alfcx2ghzcq9</a:t>
            </a:r>
            <a:r>
              <a:rPr lang="en-GB">
                <a:latin typeface="Montserrat" panose="00000500000000000000" pitchFamily="2" charset="0"/>
              </a:rPr>
              <a:t> </a:t>
            </a:r>
          </a:p>
        </p:txBody>
      </p:sp>
    </p:spTree>
    <p:extLst>
      <p:ext uri="{BB962C8B-B14F-4D97-AF65-F5344CB8AC3E}">
        <p14:creationId xmlns:p14="http://schemas.microsoft.com/office/powerpoint/2010/main" val="318129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253B-A91C-3E19-307E-2DAD0B4E2151}"/>
              </a:ext>
            </a:extLst>
          </p:cNvPr>
          <p:cNvSpPr>
            <a:spLocks noGrp="1"/>
          </p:cNvSpPr>
          <p:nvPr>
            <p:ph type="title"/>
          </p:nvPr>
        </p:nvSpPr>
        <p:spPr>
          <a:xfrm>
            <a:off x="838200" y="174021"/>
            <a:ext cx="10515600" cy="1325563"/>
          </a:xfrm>
        </p:spPr>
        <p:txBody>
          <a:bodyPr anchor="ctr">
            <a:normAutofit/>
          </a:bodyPr>
          <a:lstStyle/>
          <a:p>
            <a:pPr marL="742950" indent="-742950">
              <a:buAutoNum type="arabicPeriod"/>
            </a:pPr>
            <a:r>
              <a:rPr lang="en-US"/>
              <a:t>Lived Experience</a:t>
            </a:r>
          </a:p>
        </p:txBody>
      </p:sp>
      <p:sp>
        <p:nvSpPr>
          <p:cNvPr id="3" name="Content Placeholder 2">
            <a:extLst>
              <a:ext uri="{FF2B5EF4-FFF2-40B4-BE49-F238E27FC236}">
                <a16:creationId xmlns:a16="http://schemas.microsoft.com/office/drawing/2014/main" id="{CCE76A48-F4FF-E67E-FB5E-496470D5995B}"/>
              </a:ext>
            </a:extLst>
          </p:cNvPr>
          <p:cNvSpPr>
            <a:spLocks noGrp="1"/>
          </p:cNvSpPr>
          <p:nvPr>
            <p:ph sz="half" idx="1"/>
          </p:nvPr>
        </p:nvSpPr>
        <p:spPr>
          <a:xfrm>
            <a:off x="838200" y="1825625"/>
            <a:ext cx="5181600" cy="4351338"/>
          </a:xfrm>
        </p:spPr>
        <p:txBody>
          <a:bodyPr vert="horz" lIns="91440" tIns="45720" rIns="91440" bIns="45720" rtlCol="0">
            <a:normAutofit fontScale="85000" lnSpcReduction="10000"/>
          </a:bodyPr>
          <a:lstStyle/>
          <a:p>
            <a:pPr marL="285750" indent="-285750">
              <a:lnSpc>
                <a:spcPct val="150000"/>
              </a:lnSpc>
            </a:pPr>
            <a:r>
              <a:rPr lang="en-US" sz="1500"/>
              <a:t>All patients are supported to have a voice in their care</a:t>
            </a:r>
          </a:p>
          <a:p>
            <a:pPr>
              <a:lnSpc>
                <a:spcPct val="150000"/>
              </a:lnSpc>
            </a:pPr>
            <a:r>
              <a:rPr lang="en-US" sz="1500"/>
              <a:t>All patients’ experiences are systematically measured, valued and used to improve care</a:t>
            </a:r>
          </a:p>
          <a:p>
            <a:pPr>
              <a:lnSpc>
                <a:spcPct val="150000"/>
              </a:lnSpc>
            </a:pPr>
            <a:r>
              <a:rPr lang="en-US" sz="1500"/>
              <a:t>Paid peer workforce at all levels are an integral part of the multidisciplinary team (MDT)</a:t>
            </a:r>
          </a:p>
          <a:p>
            <a:pPr>
              <a:lnSpc>
                <a:spcPct val="150000"/>
              </a:lnSpc>
            </a:pPr>
            <a:r>
              <a:rPr lang="en-US" sz="1500"/>
              <a:t>Lived experience leadership roles are at all levels of the organisation</a:t>
            </a:r>
          </a:p>
          <a:p>
            <a:pPr>
              <a:lnSpc>
                <a:spcPct val="150000"/>
              </a:lnSpc>
            </a:pPr>
            <a:r>
              <a:rPr lang="en-US" sz="1500"/>
              <a:t>Lived experience representative of the service type and local community is embedded in service design, quality improvement, governance and oversight</a:t>
            </a:r>
          </a:p>
          <a:p>
            <a:pPr>
              <a:lnSpc>
                <a:spcPct val="150000"/>
              </a:lnSpc>
            </a:pPr>
            <a:r>
              <a:rPr lang="en-US" sz="1500"/>
              <a:t>Infrastructure is in place to support people with lived experience in these roles, and designed by people with lived experience</a:t>
            </a:r>
          </a:p>
          <a:p>
            <a:endParaRPr lang="en-US" sz="1500"/>
          </a:p>
        </p:txBody>
      </p:sp>
      <p:pic>
        <p:nvPicPr>
          <p:cNvPr id="4" name="Picture 3" descr="A cartoon of two men sitting in chairs&#10;&#10;Description automatically generated">
            <a:extLst>
              <a:ext uri="{FF2B5EF4-FFF2-40B4-BE49-F238E27FC236}">
                <a16:creationId xmlns:a16="http://schemas.microsoft.com/office/drawing/2014/main" id="{FD4EE69C-BF03-372C-CF0B-447DB37CC7E4}"/>
              </a:ext>
            </a:extLst>
          </p:cNvPr>
          <p:cNvPicPr>
            <a:picLocks noChangeAspect="1"/>
          </p:cNvPicPr>
          <p:nvPr/>
        </p:nvPicPr>
        <p:blipFill>
          <a:blip r:embed="rId2"/>
          <a:stretch>
            <a:fillRect/>
          </a:stretch>
        </p:blipFill>
        <p:spPr>
          <a:xfrm>
            <a:off x="6626606" y="2223548"/>
            <a:ext cx="5181600" cy="3134868"/>
          </a:xfrm>
          <a:prstGeom prst="rect">
            <a:avLst/>
          </a:prstGeom>
          <a:noFill/>
        </p:spPr>
      </p:pic>
    </p:spTree>
    <p:extLst>
      <p:ext uri="{BB962C8B-B14F-4D97-AF65-F5344CB8AC3E}">
        <p14:creationId xmlns:p14="http://schemas.microsoft.com/office/powerpoint/2010/main" val="318987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393F-D570-9F02-A548-38D699FD3B07}"/>
              </a:ext>
            </a:extLst>
          </p:cNvPr>
          <p:cNvSpPr>
            <a:spLocks noGrp="1"/>
          </p:cNvSpPr>
          <p:nvPr>
            <p:ph type="title"/>
          </p:nvPr>
        </p:nvSpPr>
        <p:spPr/>
        <p:txBody>
          <a:bodyPr>
            <a:normAutofit/>
          </a:bodyPr>
          <a:lstStyle/>
          <a:p>
            <a:r>
              <a:rPr lang="en-US" sz="5200"/>
              <a:t>1. Lived Experience </a:t>
            </a:r>
            <a:endParaRPr lang="en-GB" sz="5200"/>
          </a:p>
        </p:txBody>
      </p:sp>
      <p:sp>
        <p:nvSpPr>
          <p:cNvPr id="3" name="Content Placeholder 2">
            <a:extLst>
              <a:ext uri="{FF2B5EF4-FFF2-40B4-BE49-F238E27FC236}">
                <a16:creationId xmlns:a16="http://schemas.microsoft.com/office/drawing/2014/main" id="{89D604BE-2E37-DF98-4CDD-60911E473308}"/>
              </a:ext>
            </a:extLst>
          </p:cNvPr>
          <p:cNvSpPr>
            <a:spLocks noGrp="1"/>
          </p:cNvSpPr>
          <p:nvPr>
            <p:ph idx="1"/>
          </p:nvPr>
        </p:nvSpPr>
        <p:spPr>
          <a:xfrm>
            <a:off x="2021565" y="1835922"/>
            <a:ext cx="4070316" cy="4341041"/>
          </a:xfrm>
          <a:solidFill>
            <a:schemeClr val="tx2"/>
          </a:solidFill>
        </p:spPr>
        <p:txBody>
          <a:bodyPr vert="horz" lIns="91440" tIns="45720" rIns="91440" bIns="45720" rtlCol="0" anchor="t">
            <a:normAutofit fontScale="85000" lnSpcReduction="10000"/>
          </a:bodyPr>
          <a:lstStyle/>
          <a:p>
            <a:pPr marL="0" indent="0">
              <a:lnSpc>
                <a:spcPct val="170000"/>
              </a:lnSpc>
              <a:buNone/>
            </a:pPr>
            <a:r>
              <a:rPr lang="en-US" sz="1700" b="1"/>
              <a:t>Challenges/barriers</a:t>
            </a:r>
            <a:endParaRPr lang="en-US" sz="1700"/>
          </a:p>
          <a:p>
            <a:pPr>
              <a:lnSpc>
                <a:spcPct val="170000"/>
              </a:lnSpc>
            </a:pPr>
            <a:r>
              <a:rPr lang="en-US" sz="2000">
                <a:latin typeface="Montserrat"/>
              </a:rPr>
              <a:t>Not always understood or valued</a:t>
            </a:r>
            <a:endParaRPr lang="en-US" sz="2000"/>
          </a:p>
          <a:p>
            <a:pPr>
              <a:lnSpc>
                <a:spcPct val="170000"/>
              </a:lnSpc>
            </a:pPr>
            <a:r>
              <a:rPr lang="en-US" sz="2000">
                <a:latin typeface="Montserrat"/>
              </a:rPr>
              <a:t>Fear of sharing power and responsibility</a:t>
            </a:r>
          </a:p>
          <a:p>
            <a:pPr>
              <a:lnSpc>
                <a:spcPct val="170000"/>
              </a:lnSpc>
            </a:pPr>
            <a:r>
              <a:rPr lang="en-US" sz="2000">
                <a:latin typeface="Montserrat"/>
              </a:rPr>
              <a:t>No infrastructure to support paid lived experience roles.</a:t>
            </a:r>
            <a:endParaRPr lang="en-US" sz="2000"/>
          </a:p>
          <a:p>
            <a:pPr>
              <a:lnSpc>
                <a:spcPct val="170000"/>
              </a:lnSpc>
            </a:pPr>
            <a:r>
              <a:rPr lang="en-US" sz="2000">
                <a:latin typeface="Montserrat"/>
              </a:rPr>
              <a:t>Lack of investment in lived experience roles</a:t>
            </a:r>
          </a:p>
          <a:p>
            <a:pPr marL="0" indent="0">
              <a:buNone/>
            </a:pPr>
            <a:endParaRPr lang="en-GB" sz="1700"/>
          </a:p>
        </p:txBody>
      </p:sp>
      <p:sp>
        <p:nvSpPr>
          <p:cNvPr id="4" name="Content Placeholder 3">
            <a:extLst>
              <a:ext uri="{FF2B5EF4-FFF2-40B4-BE49-F238E27FC236}">
                <a16:creationId xmlns:a16="http://schemas.microsoft.com/office/drawing/2014/main" id="{B202819E-5FF1-6EBE-CF27-0F5142FC95ED}"/>
              </a:ext>
            </a:extLst>
          </p:cNvPr>
          <p:cNvSpPr>
            <a:spLocks noGrp="1"/>
          </p:cNvSpPr>
          <p:nvPr>
            <p:ph sz="half" idx="4294967295"/>
          </p:nvPr>
        </p:nvSpPr>
        <p:spPr>
          <a:xfrm>
            <a:off x="6296754" y="1839913"/>
            <a:ext cx="5751084" cy="4348592"/>
          </a:xfrm>
          <a:ln>
            <a:solidFill>
              <a:schemeClr val="tx2"/>
            </a:solidFill>
          </a:ln>
        </p:spPr>
        <p:txBody>
          <a:bodyPr vert="horz" lIns="91440" tIns="45720" rIns="91440" bIns="45720" rtlCol="0" anchor="t">
            <a:normAutofit fontScale="92500" lnSpcReduction="20000"/>
          </a:bodyPr>
          <a:lstStyle/>
          <a:p>
            <a:pPr marL="0" indent="0">
              <a:lnSpc>
                <a:spcPct val="160000"/>
              </a:lnSpc>
              <a:buNone/>
            </a:pPr>
            <a:r>
              <a:rPr lang="en-US" sz="1600" b="1">
                <a:latin typeface="Montserrat"/>
              </a:rPr>
              <a:t>Suggestions for </a:t>
            </a:r>
            <a:r>
              <a:rPr lang="en-US" sz="1600" b="1" err="1">
                <a:latin typeface="Montserrat"/>
              </a:rPr>
              <a:t>organisational</a:t>
            </a:r>
            <a:r>
              <a:rPr lang="en-US" sz="1600" b="1">
                <a:latin typeface="Montserrat"/>
              </a:rPr>
              <a:t> change....</a:t>
            </a:r>
            <a:endParaRPr lang="en-US" sz="1600" b="1"/>
          </a:p>
          <a:p>
            <a:pPr>
              <a:lnSpc>
                <a:spcPct val="170000"/>
              </a:lnSpc>
            </a:pPr>
            <a:r>
              <a:rPr lang="en-US" sz="1600">
                <a:latin typeface="Montserrat"/>
              </a:rPr>
              <a:t>Investment in lived experience/peer leadership roles at all levels including in corporate teams.</a:t>
            </a:r>
            <a:endParaRPr lang="en-US" sz="1600"/>
          </a:p>
          <a:p>
            <a:pPr>
              <a:lnSpc>
                <a:spcPct val="170000"/>
              </a:lnSpc>
            </a:pPr>
            <a:r>
              <a:rPr lang="en-US" sz="1600">
                <a:latin typeface="Montserrat"/>
              </a:rPr>
              <a:t>Investment in peer roles on every ward, peer leadership in every hospital. </a:t>
            </a:r>
          </a:p>
          <a:p>
            <a:pPr>
              <a:lnSpc>
                <a:spcPct val="170000"/>
              </a:lnSpc>
            </a:pPr>
            <a:r>
              <a:rPr lang="en-US" sz="1600">
                <a:latin typeface="Montserrat"/>
              </a:rPr>
              <a:t>Robust payment policy for coproduction activities.</a:t>
            </a:r>
          </a:p>
          <a:p>
            <a:pPr>
              <a:lnSpc>
                <a:spcPct val="170000"/>
              </a:lnSpc>
            </a:pPr>
            <a:r>
              <a:rPr lang="en-US" sz="1600">
                <a:latin typeface="Montserrat"/>
              </a:rPr>
              <a:t>Trauma informed HR policies to support LE roles to thrive (and benefit everyone)</a:t>
            </a:r>
          </a:p>
          <a:p>
            <a:pPr>
              <a:lnSpc>
                <a:spcPct val="170000"/>
              </a:lnSpc>
            </a:pPr>
            <a:r>
              <a:rPr lang="en-US" sz="1600">
                <a:latin typeface="Montserrat"/>
              </a:rPr>
              <a:t>Training for LE/peer roles</a:t>
            </a:r>
          </a:p>
          <a:p>
            <a:pPr>
              <a:lnSpc>
                <a:spcPct val="170000"/>
              </a:lnSpc>
            </a:pPr>
            <a:r>
              <a:rPr lang="en-US" sz="1600">
                <a:latin typeface="Montserrat"/>
              </a:rPr>
              <a:t>Meaningful support and supervision for LE/peer roles</a:t>
            </a:r>
          </a:p>
          <a:p>
            <a:pPr marL="0" indent="0">
              <a:buNone/>
            </a:pPr>
            <a:endParaRPr lang="en-US" sz="1600" b="1"/>
          </a:p>
          <a:p>
            <a:pPr marL="0" indent="0">
              <a:buNone/>
            </a:pPr>
            <a:endParaRPr lang="en-US" sz="1600" b="1"/>
          </a:p>
        </p:txBody>
      </p:sp>
    </p:spTree>
    <p:extLst>
      <p:ext uri="{BB962C8B-B14F-4D97-AF65-F5344CB8AC3E}">
        <p14:creationId xmlns:p14="http://schemas.microsoft.com/office/powerpoint/2010/main" val="606387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192F-EABC-10B7-E748-21371659D704}"/>
              </a:ext>
            </a:extLst>
          </p:cNvPr>
          <p:cNvSpPr>
            <a:spLocks noGrp="1"/>
          </p:cNvSpPr>
          <p:nvPr>
            <p:ph type="title"/>
          </p:nvPr>
        </p:nvSpPr>
        <p:spPr>
          <a:xfrm>
            <a:off x="838200" y="73025"/>
            <a:ext cx="10515600" cy="1325563"/>
          </a:xfrm>
        </p:spPr>
        <p:txBody>
          <a:bodyPr anchor="ctr">
            <a:normAutofit/>
          </a:bodyPr>
          <a:lstStyle/>
          <a:p>
            <a:r>
              <a:rPr lang="en-US"/>
              <a:t>2. Safety </a:t>
            </a:r>
          </a:p>
        </p:txBody>
      </p:sp>
      <p:sp>
        <p:nvSpPr>
          <p:cNvPr id="3" name="Content Placeholder 2">
            <a:extLst>
              <a:ext uri="{FF2B5EF4-FFF2-40B4-BE49-F238E27FC236}">
                <a16:creationId xmlns:a16="http://schemas.microsoft.com/office/drawing/2014/main" id="{93860D1F-DE1B-114D-76EA-5646D1413DDD}"/>
              </a:ext>
            </a:extLst>
          </p:cNvPr>
          <p:cNvSpPr>
            <a:spLocks noGrp="1"/>
          </p:cNvSpPr>
          <p:nvPr>
            <p:ph sz="half" idx="1"/>
          </p:nvPr>
        </p:nvSpPr>
        <p:spPr>
          <a:xfrm>
            <a:off x="838200" y="1501774"/>
            <a:ext cx="5181600" cy="4892675"/>
          </a:xfrm>
        </p:spPr>
        <p:txBody>
          <a:bodyPr vert="horz" lIns="91440" tIns="45720" rIns="91440" bIns="45720" rtlCol="0">
            <a:normAutofit fontScale="92500" lnSpcReduction="10000"/>
          </a:bodyPr>
          <a:lstStyle/>
          <a:p>
            <a:pPr>
              <a:lnSpc>
                <a:spcPct val="150000"/>
              </a:lnSpc>
            </a:pPr>
            <a:r>
              <a:rPr lang="en-US" sz="1800"/>
              <a:t>All people (patients, staff and visitors) feel safe on the ward</a:t>
            </a:r>
          </a:p>
          <a:p>
            <a:pPr>
              <a:lnSpc>
                <a:spcPct val="150000"/>
              </a:lnSpc>
            </a:pPr>
            <a:r>
              <a:rPr lang="en-US" sz="1800"/>
              <a:t>We respect and protect people’s civil and human rights</a:t>
            </a:r>
          </a:p>
          <a:p>
            <a:pPr>
              <a:lnSpc>
                <a:spcPct val="150000"/>
              </a:lnSpc>
            </a:pPr>
            <a:r>
              <a:rPr lang="en-US" sz="1800"/>
              <a:t>Staff prioritise building therapeutic relationships to support patient safety</a:t>
            </a:r>
          </a:p>
          <a:p>
            <a:pPr>
              <a:lnSpc>
                <a:spcPct val="150000"/>
              </a:lnSpc>
            </a:pPr>
            <a:r>
              <a:rPr lang="en-US" sz="1800"/>
              <a:t>People always receive a compassionate response when they feel unsafe</a:t>
            </a:r>
          </a:p>
          <a:p>
            <a:pPr>
              <a:lnSpc>
                <a:spcPct val="150000"/>
              </a:lnSpc>
            </a:pPr>
            <a:r>
              <a:rPr lang="en-US" sz="1800"/>
              <a:t>The approach to safety is relational</a:t>
            </a:r>
          </a:p>
          <a:p>
            <a:pPr>
              <a:lnSpc>
                <a:spcPct val="150000"/>
              </a:lnSpc>
            </a:pPr>
            <a:r>
              <a:rPr lang="en-US" sz="1800"/>
              <a:t>People’s mental health and physical health needs are understood and met</a:t>
            </a:r>
          </a:p>
          <a:p>
            <a:endParaRPr lang="en-US" sz="1800"/>
          </a:p>
        </p:txBody>
      </p:sp>
      <p:pic>
        <p:nvPicPr>
          <p:cNvPr id="4" name="Picture 3" descr="A pink and white sign with text&#10;&#10;Description automatically generated">
            <a:extLst>
              <a:ext uri="{FF2B5EF4-FFF2-40B4-BE49-F238E27FC236}">
                <a16:creationId xmlns:a16="http://schemas.microsoft.com/office/drawing/2014/main" id="{083CAC37-9F86-E14E-EAF2-E78EA99955F8}"/>
              </a:ext>
            </a:extLst>
          </p:cNvPr>
          <p:cNvPicPr>
            <a:picLocks noChangeAspect="1"/>
          </p:cNvPicPr>
          <p:nvPr/>
        </p:nvPicPr>
        <p:blipFill>
          <a:blip r:embed="rId2"/>
          <a:stretch>
            <a:fillRect/>
          </a:stretch>
        </p:blipFill>
        <p:spPr>
          <a:xfrm>
            <a:off x="6528816" y="1501775"/>
            <a:ext cx="5181600" cy="3160775"/>
          </a:xfrm>
          <a:prstGeom prst="rect">
            <a:avLst/>
          </a:prstGeom>
          <a:noFill/>
        </p:spPr>
      </p:pic>
    </p:spTree>
    <p:extLst>
      <p:ext uri="{BB962C8B-B14F-4D97-AF65-F5344CB8AC3E}">
        <p14:creationId xmlns:p14="http://schemas.microsoft.com/office/powerpoint/2010/main" val="273668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10C7C-96E3-5E54-DAF2-BCD0D088F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DB3D7-35FC-BB68-A4DA-5E4289774490}"/>
              </a:ext>
            </a:extLst>
          </p:cNvPr>
          <p:cNvSpPr>
            <a:spLocks noGrp="1"/>
          </p:cNvSpPr>
          <p:nvPr>
            <p:ph type="title"/>
          </p:nvPr>
        </p:nvSpPr>
        <p:spPr/>
        <p:txBody>
          <a:bodyPr>
            <a:normAutofit/>
          </a:bodyPr>
          <a:lstStyle/>
          <a:p>
            <a:r>
              <a:rPr lang="en-US" sz="5200"/>
              <a:t>2. Safety</a:t>
            </a:r>
            <a:endParaRPr lang="en-GB" sz="5200"/>
          </a:p>
        </p:txBody>
      </p:sp>
      <p:sp>
        <p:nvSpPr>
          <p:cNvPr id="3" name="Content Placeholder 2">
            <a:extLst>
              <a:ext uri="{FF2B5EF4-FFF2-40B4-BE49-F238E27FC236}">
                <a16:creationId xmlns:a16="http://schemas.microsoft.com/office/drawing/2014/main" id="{1430C6FA-AD8E-7E2E-28E9-B97A565BFE52}"/>
              </a:ext>
            </a:extLst>
          </p:cNvPr>
          <p:cNvSpPr>
            <a:spLocks noGrp="1"/>
          </p:cNvSpPr>
          <p:nvPr>
            <p:ph idx="1"/>
          </p:nvPr>
        </p:nvSpPr>
        <p:spPr>
          <a:xfrm>
            <a:off x="1805322" y="1568193"/>
            <a:ext cx="4070316" cy="5061852"/>
          </a:xfrm>
          <a:solidFill>
            <a:schemeClr val="tx2">
              <a:lumMod val="20000"/>
              <a:lumOff val="80000"/>
            </a:schemeClr>
          </a:solidFill>
        </p:spPr>
        <p:txBody>
          <a:bodyPr vert="horz" lIns="91440" tIns="45720" rIns="91440" bIns="45720" rtlCol="0" anchor="t">
            <a:noAutofit/>
          </a:bodyPr>
          <a:lstStyle/>
          <a:p>
            <a:pPr marL="0" indent="0">
              <a:buNone/>
            </a:pPr>
            <a:r>
              <a:rPr lang="en-US" sz="1400" b="1">
                <a:latin typeface="Montserrat"/>
              </a:rPr>
              <a:t>Challenges/barriers</a:t>
            </a:r>
          </a:p>
          <a:p>
            <a:pPr>
              <a:lnSpc>
                <a:spcPct val="150000"/>
              </a:lnSpc>
            </a:pPr>
            <a:r>
              <a:rPr lang="en-GB" sz="1400">
                <a:latin typeface="Montserrat"/>
              </a:rPr>
              <a:t>Staffing levels</a:t>
            </a:r>
          </a:p>
          <a:p>
            <a:pPr>
              <a:lnSpc>
                <a:spcPct val="150000"/>
              </a:lnSpc>
            </a:pPr>
            <a:r>
              <a:rPr lang="en-GB" sz="1400">
                <a:latin typeface="Montserrat"/>
              </a:rPr>
              <a:t>Fear of litigation, losing professional registration</a:t>
            </a:r>
            <a:endParaRPr lang="en-GB" sz="1400"/>
          </a:p>
          <a:p>
            <a:pPr>
              <a:lnSpc>
                <a:spcPct val="150000"/>
              </a:lnSpc>
            </a:pPr>
            <a:r>
              <a:rPr lang="en-US" sz="1400">
                <a:latin typeface="Montserrat"/>
              </a:rPr>
              <a:t>Impact of coroners &amp; regulatory bodies</a:t>
            </a:r>
          </a:p>
          <a:p>
            <a:pPr>
              <a:lnSpc>
                <a:spcPct val="150000"/>
              </a:lnSpc>
            </a:pPr>
            <a:r>
              <a:rPr lang="en-GB" sz="1400">
                <a:latin typeface="Montserrat"/>
              </a:rPr>
              <a:t>Organisational approach to risk management and</a:t>
            </a:r>
            <a:r>
              <a:rPr lang="en-US" sz="1400">
                <a:latin typeface="Montserrat"/>
              </a:rPr>
              <a:t> recording systems that mandate a RAG rating approach</a:t>
            </a:r>
          </a:p>
          <a:p>
            <a:pPr>
              <a:lnSpc>
                <a:spcPct val="150000"/>
              </a:lnSpc>
            </a:pPr>
            <a:r>
              <a:rPr lang="en-GB" sz="1400">
                <a:latin typeface="Montserrat"/>
              </a:rPr>
              <a:t>Staff not feeling trained or supported to provide relational safety</a:t>
            </a:r>
          </a:p>
          <a:p>
            <a:pPr>
              <a:lnSpc>
                <a:spcPct val="150000"/>
              </a:lnSpc>
            </a:pPr>
            <a:r>
              <a:rPr lang="en-US" sz="1400">
                <a:latin typeface="Montserrat"/>
              </a:rPr>
              <a:t>Action planning culture</a:t>
            </a:r>
          </a:p>
          <a:p>
            <a:pPr>
              <a:lnSpc>
                <a:spcPct val="150000"/>
              </a:lnSpc>
            </a:pPr>
            <a:endParaRPr lang="en-US" sz="1400">
              <a:latin typeface="Montserrat"/>
            </a:endParaRPr>
          </a:p>
          <a:p>
            <a:pPr marL="0" indent="0">
              <a:buNone/>
            </a:pPr>
            <a:endParaRPr lang="en-GB" sz="1400"/>
          </a:p>
        </p:txBody>
      </p:sp>
      <p:sp>
        <p:nvSpPr>
          <p:cNvPr id="4" name="Content Placeholder 3">
            <a:extLst>
              <a:ext uri="{FF2B5EF4-FFF2-40B4-BE49-F238E27FC236}">
                <a16:creationId xmlns:a16="http://schemas.microsoft.com/office/drawing/2014/main" id="{182563F8-A2FE-AB55-9EA9-BFCB3FAF7867}"/>
              </a:ext>
            </a:extLst>
          </p:cNvPr>
          <p:cNvSpPr>
            <a:spLocks noGrp="1"/>
          </p:cNvSpPr>
          <p:nvPr>
            <p:ph sz="half" idx="4294967295"/>
          </p:nvPr>
        </p:nvSpPr>
        <p:spPr>
          <a:xfrm>
            <a:off x="6080511" y="1563688"/>
            <a:ext cx="5957030" cy="4891859"/>
          </a:xfrm>
          <a:ln>
            <a:solidFill>
              <a:schemeClr val="accent2"/>
            </a:solidFill>
          </a:ln>
        </p:spPr>
        <p:txBody>
          <a:bodyPr vert="horz" lIns="91440" tIns="45720" rIns="91440" bIns="45720" rtlCol="0" anchor="t">
            <a:normAutofit/>
          </a:bodyPr>
          <a:lstStyle/>
          <a:p>
            <a:pPr marL="0" indent="0">
              <a:buNone/>
            </a:pPr>
            <a:endParaRPr lang="en-US" sz="1500" b="1">
              <a:latin typeface="Montserrat"/>
            </a:endParaRPr>
          </a:p>
          <a:p>
            <a:pPr marL="0" indent="0">
              <a:buNone/>
            </a:pPr>
            <a:r>
              <a:rPr lang="en-US" sz="1500" b="1">
                <a:latin typeface="Montserrat"/>
              </a:rPr>
              <a:t>Suggestions for </a:t>
            </a:r>
            <a:r>
              <a:rPr lang="en-US" sz="1500" b="1" err="1">
                <a:latin typeface="Montserrat"/>
              </a:rPr>
              <a:t>organisational</a:t>
            </a:r>
            <a:r>
              <a:rPr lang="en-US" sz="1500" b="1">
                <a:latin typeface="Montserrat"/>
              </a:rPr>
              <a:t> change....</a:t>
            </a:r>
            <a:endParaRPr lang="en-US">
              <a:latin typeface="Montserrat"/>
            </a:endParaRPr>
          </a:p>
          <a:p>
            <a:pPr>
              <a:lnSpc>
                <a:spcPct val="170000"/>
              </a:lnSpc>
            </a:pPr>
            <a:r>
              <a:rPr lang="en-US" sz="1400">
                <a:latin typeface="Montserrat"/>
              </a:rPr>
              <a:t>Risk assessment policy aligned to safety standard</a:t>
            </a:r>
          </a:p>
          <a:p>
            <a:pPr>
              <a:lnSpc>
                <a:spcPct val="170000"/>
              </a:lnSpc>
            </a:pPr>
            <a:r>
              <a:rPr lang="en-US" sz="1400">
                <a:latin typeface="Montserrat"/>
              </a:rPr>
              <a:t>Ward spaces designed to promote relational approaches not act as barriers.</a:t>
            </a:r>
          </a:p>
          <a:p>
            <a:pPr>
              <a:lnSpc>
                <a:spcPct val="170000"/>
              </a:lnSpc>
            </a:pPr>
            <a:r>
              <a:rPr lang="en-US" sz="1400">
                <a:latin typeface="Montserrat"/>
              </a:rPr>
              <a:t>Compassionate responses to distress prioritized in recruitment and staff training. </a:t>
            </a:r>
          </a:p>
          <a:p>
            <a:pPr>
              <a:lnSpc>
                <a:spcPct val="170000"/>
              </a:lnSpc>
            </a:pPr>
            <a:r>
              <a:rPr lang="en-US" sz="1400">
                <a:latin typeface="Montserrat"/>
              </a:rPr>
              <a:t>Aligned approaches to responding to incidents within  nursing and governance and exec team. </a:t>
            </a:r>
          </a:p>
          <a:p>
            <a:pPr>
              <a:lnSpc>
                <a:spcPct val="170000"/>
              </a:lnSpc>
            </a:pPr>
            <a:r>
              <a:rPr lang="en-US" sz="1400">
                <a:latin typeface="Montserrat"/>
              </a:rPr>
              <a:t>Organisational leadership development to promote relentless positive regard to patients and curiosity about how to prioritise patients feeling safe.  </a:t>
            </a:r>
          </a:p>
        </p:txBody>
      </p:sp>
    </p:spTree>
    <p:extLst>
      <p:ext uri="{BB962C8B-B14F-4D97-AF65-F5344CB8AC3E}">
        <p14:creationId xmlns:p14="http://schemas.microsoft.com/office/powerpoint/2010/main" val="223218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BE1A-5252-850D-4503-530B0EBC1805}"/>
              </a:ext>
            </a:extLst>
          </p:cNvPr>
          <p:cNvSpPr>
            <a:spLocks noGrp="1"/>
          </p:cNvSpPr>
          <p:nvPr>
            <p:ph type="title"/>
          </p:nvPr>
        </p:nvSpPr>
        <p:spPr>
          <a:xfrm>
            <a:off x="838200" y="0"/>
            <a:ext cx="10515600" cy="1325563"/>
          </a:xfrm>
        </p:spPr>
        <p:txBody>
          <a:bodyPr anchor="ctr">
            <a:normAutofit/>
          </a:bodyPr>
          <a:lstStyle/>
          <a:p>
            <a:r>
              <a:rPr lang="en-US">
                <a:latin typeface="Montserrat"/>
              </a:rPr>
              <a:t>3. Relationships</a:t>
            </a:r>
          </a:p>
        </p:txBody>
      </p:sp>
      <p:sp>
        <p:nvSpPr>
          <p:cNvPr id="3" name="Content Placeholder 2">
            <a:extLst>
              <a:ext uri="{FF2B5EF4-FFF2-40B4-BE49-F238E27FC236}">
                <a16:creationId xmlns:a16="http://schemas.microsoft.com/office/drawing/2014/main" id="{73FD80CD-67E0-CBA7-9356-0F1CE41D0E4C}"/>
              </a:ext>
            </a:extLst>
          </p:cNvPr>
          <p:cNvSpPr>
            <a:spLocks noGrp="1"/>
          </p:cNvSpPr>
          <p:nvPr>
            <p:ph sz="half" idx="1"/>
          </p:nvPr>
        </p:nvSpPr>
        <p:spPr>
          <a:xfrm>
            <a:off x="914400" y="1325563"/>
            <a:ext cx="5181600" cy="5373687"/>
          </a:xfrm>
        </p:spPr>
        <p:txBody>
          <a:bodyPr vert="horz" lIns="91440" tIns="45720" rIns="91440" bIns="45720" rtlCol="0">
            <a:normAutofit fontScale="77500" lnSpcReduction="20000"/>
          </a:bodyPr>
          <a:lstStyle/>
          <a:p>
            <a:pPr>
              <a:lnSpc>
                <a:spcPct val="170000"/>
              </a:lnSpc>
            </a:pPr>
            <a:r>
              <a:rPr lang="en-US" sz="1600"/>
              <a:t>Staff take the time to get to know the people on their wards and build a trusting relationship with them</a:t>
            </a:r>
          </a:p>
          <a:p>
            <a:pPr>
              <a:lnSpc>
                <a:spcPct val="170000"/>
              </a:lnSpc>
            </a:pPr>
            <a:r>
              <a:rPr lang="en-US" sz="1600"/>
              <a:t>Staff are competent in building relationships with different people and responding compassionately to extreme states of distress</a:t>
            </a:r>
          </a:p>
          <a:p>
            <a:pPr>
              <a:lnSpc>
                <a:spcPct val="170000"/>
              </a:lnSpc>
            </a:pPr>
            <a:r>
              <a:rPr lang="en-US" sz="1600"/>
              <a:t>Staff understand and respond to different individuals’ needs, for example with reasonable adjustments</a:t>
            </a:r>
          </a:p>
          <a:p>
            <a:pPr>
              <a:lnSpc>
                <a:spcPct val="170000"/>
              </a:lnSpc>
            </a:pPr>
            <a:r>
              <a:rPr lang="en-US" sz="1600"/>
              <a:t>The ward builds and maintains consistent relationships with people’s chosen </a:t>
            </a:r>
            <a:r>
              <a:rPr lang="en-US" sz="1600" u="sng">
                <a:hlinkClick r:id="rId2"/>
              </a:rPr>
              <a:t>support network</a:t>
            </a:r>
            <a:endParaRPr lang="en-US" sz="1600"/>
          </a:p>
          <a:p>
            <a:pPr>
              <a:lnSpc>
                <a:spcPct val="170000"/>
              </a:lnSpc>
            </a:pPr>
            <a:r>
              <a:rPr lang="en-US" sz="1600"/>
              <a:t>People and families feel care is culturally competent and meets people’s diverse needs</a:t>
            </a:r>
          </a:p>
          <a:p>
            <a:pPr>
              <a:lnSpc>
                <a:spcPct val="170000"/>
              </a:lnSpc>
            </a:pPr>
            <a:r>
              <a:rPr lang="en-US" sz="1600"/>
              <a:t>The organisation supports staff to protect and prioritise the therapeutic relationship</a:t>
            </a:r>
          </a:p>
          <a:p>
            <a:pPr>
              <a:lnSpc>
                <a:spcPct val="170000"/>
              </a:lnSpc>
            </a:pPr>
            <a:r>
              <a:rPr lang="en-US" sz="1600"/>
              <a:t>The organisation supports the development of healthy team dynamics that positively impact on patient care and patient experience</a:t>
            </a:r>
          </a:p>
          <a:p>
            <a:endParaRPr lang="en-US" sz="1300"/>
          </a:p>
        </p:txBody>
      </p:sp>
      <p:pic>
        <p:nvPicPr>
          <p:cNvPr id="4" name="Picture 3" descr="A cartoon of a couple sitting at a table&#10;&#10;Description automatically generated">
            <a:extLst>
              <a:ext uri="{FF2B5EF4-FFF2-40B4-BE49-F238E27FC236}">
                <a16:creationId xmlns:a16="http://schemas.microsoft.com/office/drawing/2014/main" id="{E4AE27C2-83B8-F3DD-1A73-694E89F4A356}"/>
              </a:ext>
            </a:extLst>
          </p:cNvPr>
          <p:cNvPicPr>
            <a:picLocks noChangeAspect="1"/>
          </p:cNvPicPr>
          <p:nvPr/>
        </p:nvPicPr>
        <p:blipFill>
          <a:blip r:embed="rId3"/>
          <a:stretch>
            <a:fillRect/>
          </a:stretch>
        </p:blipFill>
        <p:spPr>
          <a:xfrm>
            <a:off x="6655562" y="1425702"/>
            <a:ext cx="5181600" cy="3160775"/>
          </a:xfrm>
          <a:prstGeom prst="rect">
            <a:avLst/>
          </a:prstGeom>
          <a:noFill/>
        </p:spPr>
      </p:pic>
    </p:spTree>
    <p:extLst>
      <p:ext uri="{BB962C8B-B14F-4D97-AF65-F5344CB8AC3E}">
        <p14:creationId xmlns:p14="http://schemas.microsoft.com/office/powerpoint/2010/main" val="4218662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79B8-25B0-E471-AA4A-8F350DAFF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7B8E2-CBBC-E230-4007-EACE93276139}"/>
              </a:ext>
            </a:extLst>
          </p:cNvPr>
          <p:cNvSpPr>
            <a:spLocks noGrp="1"/>
          </p:cNvSpPr>
          <p:nvPr>
            <p:ph type="title"/>
          </p:nvPr>
        </p:nvSpPr>
        <p:spPr/>
        <p:txBody>
          <a:bodyPr>
            <a:normAutofit/>
          </a:bodyPr>
          <a:lstStyle/>
          <a:p>
            <a:r>
              <a:rPr lang="en-US" sz="5200"/>
              <a:t>3. Relationships </a:t>
            </a:r>
            <a:endParaRPr lang="en-GB" sz="5200"/>
          </a:p>
        </p:txBody>
      </p:sp>
      <p:sp>
        <p:nvSpPr>
          <p:cNvPr id="3" name="Content Placeholder 2">
            <a:extLst>
              <a:ext uri="{FF2B5EF4-FFF2-40B4-BE49-F238E27FC236}">
                <a16:creationId xmlns:a16="http://schemas.microsoft.com/office/drawing/2014/main" id="{A64A4B00-DBB5-2AF9-A601-800F29C39B83}"/>
              </a:ext>
            </a:extLst>
          </p:cNvPr>
          <p:cNvSpPr>
            <a:spLocks noGrp="1"/>
          </p:cNvSpPr>
          <p:nvPr>
            <p:ph idx="1"/>
          </p:nvPr>
        </p:nvSpPr>
        <p:spPr>
          <a:xfrm>
            <a:off x="1856809" y="1691761"/>
            <a:ext cx="4101208" cy="4814715"/>
          </a:xfrm>
          <a:solidFill>
            <a:schemeClr val="tx2">
              <a:lumMod val="20000"/>
              <a:lumOff val="80000"/>
            </a:schemeClr>
          </a:solidFill>
        </p:spPr>
        <p:txBody>
          <a:bodyPr vert="horz" lIns="91440" tIns="45720" rIns="91440" bIns="45720" rtlCol="0" anchor="t">
            <a:normAutofit fontScale="77500" lnSpcReduction="20000"/>
          </a:bodyPr>
          <a:lstStyle/>
          <a:p>
            <a:pPr marL="0" indent="0">
              <a:buNone/>
            </a:pPr>
            <a:endParaRPr lang="en-US" sz="2900" b="1">
              <a:latin typeface="Montserrat"/>
            </a:endParaRPr>
          </a:p>
          <a:p>
            <a:pPr marL="0" indent="0">
              <a:buNone/>
            </a:pPr>
            <a:r>
              <a:rPr lang="en-US" sz="2900" b="1">
                <a:latin typeface="Montserrat"/>
              </a:rPr>
              <a:t>Challenges/barriers</a:t>
            </a:r>
            <a:endParaRPr lang="en-US">
              <a:latin typeface="Montserrat"/>
            </a:endParaRPr>
          </a:p>
          <a:p>
            <a:pPr marL="0" indent="0">
              <a:buNone/>
            </a:pPr>
            <a:endParaRPr lang="en-US" sz="2900" b="1">
              <a:latin typeface="Montserrat"/>
            </a:endParaRPr>
          </a:p>
          <a:p>
            <a:r>
              <a:rPr lang="en-US" sz="2700">
                <a:latin typeface="Montserrat"/>
              </a:rPr>
              <a:t>Staffing levels &amp; mix</a:t>
            </a:r>
          </a:p>
          <a:p>
            <a:r>
              <a:rPr lang="en-US" sz="2700">
                <a:latin typeface="Montserrat"/>
              </a:rPr>
              <a:t>Staff training &amp; support</a:t>
            </a:r>
            <a:endParaRPr lang="en-US"/>
          </a:p>
          <a:p>
            <a:r>
              <a:rPr lang="en-US" sz="2900">
                <a:latin typeface="Montserrat"/>
              </a:rPr>
              <a:t>Performance reporting/audits</a:t>
            </a:r>
            <a:endParaRPr lang="en-US"/>
          </a:p>
          <a:p>
            <a:r>
              <a:rPr lang="en-US" sz="2900">
                <a:latin typeface="Montserrat"/>
              </a:rPr>
              <a:t>Relationships through the management structure - what is modelled and expected </a:t>
            </a:r>
          </a:p>
          <a:p>
            <a:r>
              <a:rPr lang="en-US" sz="2900">
                <a:latin typeface="Montserrat"/>
              </a:rPr>
              <a:t>Focus on tasks, interventions and productivity</a:t>
            </a:r>
          </a:p>
          <a:p>
            <a:endParaRPr lang="en-US" sz="2900"/>
          </a:p>
          <a:p>
            <a:pPr marL="0" indent="0">
              <a:buNone/>
            </a:pPr>
            <a:endParaRPr lang="en-GB" sz="1100"/>
          </a:p>
        </p:txBody>
      </p:sp>
      <p:sp>
        <p:nvSpPr>
          <p:cNvPr id="4" name="Content Placeholder 3">
            <a:extLst>
              <a:ext uri="{FF2B5EF4-FFF2-40B4-BE49-F238E27FC236}">
                <a16:creationId xmlns:a16="http://schemas.microsoft.com/office/drawing/2014/main" id="{F57236FF-7F94-C263-A7F4-568692761F9B}"/>
              </a:ext>
            </a:extLst>
          </p:cNvPr>
          <p:cNvSpPr>
            <a:spLocks noGrp="1"/>
          </p:cNvSpPr>
          <p:nvPr>
            <p:ph sz="half" idx="4294967295"/>
          </p:nvPr>
        </p:nvSpPr>
        <p:spPr>
          <a:xfrm>
            <a:off x="6440917" y="1689916"/>
            <a:ext cx="5493650" cy="4819650"/>
          </a:xfrm>
          <a:ln>
            <a:solidFill>
              <a:schemeClr val="accent1"/>
            </a:solidFill>
          </a:ln>
        </p:spPr>
        <p:txBody>
          <a:bodyPr vert="horz" lIns="91440" tIns="45720" rIns="91440" bIns="45720" rtlCol="0" anchor="t">
            <a:normAutofit fontScale="92500" lnSpcReduction="10000"/>
          </a:bodyPr>
          <a:lstStyle/>
          <a:p>
            <a:pPr marL="0" indent="0">
              <a:buNone/>
            </a:pPr>
            <a:endParaRPr lang="en-US" sz="1600" b="1"/>
          </a:p>
          <a:p>
            <a:pPr marL="0" indent="0">
              <a:buNone/>
            </a:pPr>
            <a:r>
              <a:rPr lang="en-US" sz="1600" b="1">
                <a:latin typeface="Montserrat"/>
              </a:rPr>
              <a:t>Suggestions for </a:t>
            </a:r>
            <a:r>
              <a:rPr lang="en-US" sz="1600" b="1" err="1">
                <a:latin typeface="Montserrat"/>
              </a:rPr>
              <a:t>organisational</a:t>
            </a:r>
            <a:r>
              <a:rPr lang="en-US" sz="1600" b="1">
                <a:latin typeface="Montserrat"/>
              </a:rPr>
              <a:t> change....</a:t>
            </a:r>
            <a:endParaRPr lang="en-US" sz="1600">
              <a:latin typeface="Montserrat"/>
            </a:endParaRPr>
          </a:p>
          <a:p>
            <a:pPr marL="0" indent="0">
              <a:buNone/>
            </a:pPr>
            <a:endParaRPr lang="en-US" sz="1600"/>
          </a:p>
          <a:p>
            <a:r>
              <a:rPr lang="en-US" sz="1600">
                <a:latin typeface="Montserrat"/>
              </a:rPr>
              <a:t>Measuring what matters.</a:t>
            </a:r>
          </a:p>
          <a:p>
            <a:r>
              <a:rPr lang="en-US" sz="1600">
                <a:latin typeface="Montserrat"/>
              </a:rPr>
              <a:t>Recognition of where staff do this well, accountability where its not done well. </a:t>
            </a:r>
          </a:p>
          <a:p>
            <a:r>
              <a:rPr lang="en-US" sz="1600">
                <a:latin typeface="Montserrat"/>
              </a:rPr>
              <a:t>Consider policies that get in the way of relationships</a:t>
            </a:r>
          </a:p>
          <a:p>
            <a:r>
              <a:rPr lang="en-US" sz="1600">
                <a:latin typeface="Montserrat"/>
              </a:rPr>
              <a:t>Stability of staff team</a:t>
            </a:r>
            <a:endParaRPr lang="en-US" sz="1600"/>
          </a:p>
          <a:p>
            <a:r>
              <a:rPr lang="en-US" sz="1600">
                <a:latin typeface="Montserrat"/>
              </a:rPr>
              <a:t>Staff trained in how to be alongside people in distress</a:t>
            </a:r>
          </a:p>
          <a:p>
            <a:r>
              <a:rPr lang="en-US" sz="1600">
                <a:latin typeface="Montserrat"/>
              </a:rPr>
              <a:t>Compassionate/relational leadership </a:t>
            </a:r>
          </a:p>
          <a:p>
            <a:r>
              <a:rPr lang="en-US" sz="1600">
                <a:latin typeface="Montserrat"/>
              </a:rPr>
              <a:t>Continuity of care; models that support in reach of community, who knows the person. </a:t>
            </a:r>
          </a:p>
          <a:p>
            <a:r>
              <a:rPr lang="en-GB" sz="1600">
                <a:latin typeface="Montserrat"/>
              </a:rPr>
              <a:t>Review need for all ward paperwork, including audits and checks. </a:t>
            </a:r>
          </a:p>
          <a:p>
            <a:r>
              <a:rPr lang="en-GB" sz="1600">
                <a:latin typeface="Montserrat"/>
              </a:rPr>
              <a:t>Consider ward sizes and whether number of beds impact on patient safety.</a:t>
            </a:r>
          </a:p>
          <a:p>
            <a:pPr marL="0" indent="0">
              <a:buNone/>
            </a:pPr>
            <a:endParaRPr lang="en-US" sz="1000" b="1"/>
          </a:p>
          <a:p>
            <a:pPr marL="0" indent="0">
              <a:buNone/>
            </a:pPr>
            <a:endParaRPr lang="en-US" sz="1000" b="1"/>
          </a:p>
        </p:txBody>
      </p:sp>
    </p:spTree>
    <p:extLst>
      <p:ext uri="{BB962C8B-B14F-4D97-AF65-F5344CB8AC3E}">
        <p14:creationId xmlns:p14="http://schemas.microsoft.com/office/powerpoint/2010/main" val="1601643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21F-D54C-02AC-BD84-4C360FD27A53}"/>
              </a:ext>
            </a:extLst>
          </p:cNvPr>
          <p:cNvSpPr>
            <a:spLocks noGrp="1"/>
          </p:cNvSpPr>
          <p:nvPr>
            <p:ph type="title"/>
          </p:nvPr>
        </p:nvSpPr>
        <p:spPr>
          <a:xfrm>
            <a:off x="901700" y="-73025"/>
            <a:ext cx="10515600" cy="1325563"/>
          </a:xfrm>
        </p:spPr>
        <p:txBody>
          <a:bodyPr anchor="ctr">
            <a:normAutofit/>
          </a:bodyPr>
          <a:lstStyle/>
          <a:p>
            <a:r>
              <a:rPr lang="en-US">
                <a:latin typeface="Montserrat"/>
              </a:rPr>
              <a:t>4. Staff support</a:t>
            </a:r>
          </a:p>
        </p:txBody>
      </p:sp>
      <p:sp>
        <p:nvSpPr>
          <p:cNvPr id="3" name="Content Placeholder 2">
            <a:extLst>
              <a:ext uri="{FF2B5EF4-FFF2-40B4-BE49-F238E27FC236}">
                <a16:creationId xmlns:a16="http://schemas.microsoft.com/office/drawing/2014/main" id="{B03384ED-5085-852A-0F78-E563E895D7BC}"/>
              </a:ext>
            </a:extLst>
          </p:cNvPr>
          <p:cNvSpPr>
            <a:spLocks noGrp="1"/>
          </p:cNvSpPr>
          <p:nvPr>
            <p:ph sz="half" idx="1"/>
          </p:nvPr>
        </p:nvSpPr>
        <p:spPr>
          <a:xfrm>
            <a:off x="901700" y="1165224"/>
            <a:ext cx="5181600" cy="5508625"/>
          </a:xfrm>
        </p:spPr>
        <p:txBody>
          <a:bodyPr vert="horz" lIns="91440" tIns="45720" rIns="91440" bIns="45720" rtlCol="0">
            <a:normAutofit fontScale="77500" lnSpcReduction="20000"/>
          </a:bodyPr>
          <a:lstStyle/>
          <a:p>
            <a:pPr>
              <a:lnSpc>
                <a:spcPct val="150000"/>
              </a:lnSpc>
            </a:pPr>
            <a:r>
              <a:rPr lang="en-US" sz="1600"/>
              <a:t>Staff have the practical and emotional support they need to remain compassionate, understanding and emotionally available. This is evident at every level of the organisation and underpinned by HR policies</a:t>
            </a:r>
          </a:p>
          <a:p>
            <a:pPr>
              <a:lnSpc>
                <a:spcPct val="150000"/>
              </a:lnSpc>
            </a:pPr>
            <a:r>
              <a:rPr lang="en-US" sz="1600"/>
              <a:t>Ward leaders have the skills and training to foster a compassionate culture on the ward</a:t>
            </a:r>
          </a:p>
          <a:p>
            <a:pPr>
              <a:lnSpc>
                <a:spcPct val="150000"/>
              </a:lnSpc>
            </a:pPr>
            <a:r>
              <a:rPr lang="en-US" sz="1600"/>
              <a:t>Freedom to speak up systems are in place for staff to raise concerns and be heard</a:t>
            </a:r>
          </a:p>
          <a:p>
            <a:pPr>
              <a:lnSpc>
                <a:spcPct val="150000"/>
              </a:lnSpc>
            </a:pPr>
            <a:r>
              <a:rPr lang="en-US" sz="1600"/>
              <a:t>Staff experience is systematically measured and used to improve care</a:t>
            </a:r>
          </a:p>
          <a:p>
            <a:pPr>
              <a:lnSpc>
                <a:spcPct val="150000"/>
              </a:lnSpc>
            </a:pPr>
            <a:r>
              <a:rPr lang="en-US" sz="1600"/>
              <a:t>Reflective practice is mandatory for all staff providing care on the ward, regardless of role</a:t>
            </a:r>
          </a:p>
          <a:p>
            <a:pPr>
              <a:lnSpc>
                <a:spcPct val="150000"/>
              </a:lnSpc>
            </a:pPr>
            <a:r>
              <a:rPr lang="en-US" sz="1600"/>
              <a:t>We have enough skilled staff on the ward to deliver safe and therapeutic care</a:t>
            </a:r>
          </a:p>
          <a:p>
            <a:pPr>
              <a:lnSpc>
                <a:spcPct val="150000"/>
              </a:lnSpc>
            </a:pPr>
            <a:r>
              <a:rPr lang="en-US" sz="1600"/>
              <a:t>Staff know spending time with patients is a measurable priority, and that administrative tasks are never </a:t>
            </a:r>
            <a:r>
              <a:rPr lang="en-US" sz="1600" err="1"/>
              <a:t>prioritised</a:t>
            </a:r>
            <a:r>
              <a:rPr lang="en-US" sz="1600"/>
              <a:t> over providing compassionate care</a:t>
            </a:r>
          </a:p>
          <a:p>
            <a:pPr marL="0" indent="0">
              <a:buNone/>
            </a:pPr>
            <a:endParaRPr lang="en-US" sz="1300"/>
          </a:p>
        </p:txBody>
      </p:sp>
      <p:pic>
        <p:nvPicPr>
          <p:cNvPr id="4" name="Picture 3" descr="Cartoon of a person and a child sitting in bean bags&#10;&#10;Description automatically generated">
            <a:extLst>
              <a:ext uri="{FF2B5EF4-FFF2-40B4-BE49-F238E27FC236}">
                <a16:creationId xmlns:a16="http://schemas.microsoft.com/office/drawing/2014/main" id="{FF6906EF-E670-3D1E-BB5A-C4B11E779CD8}"/>
              </a:ext>
            </a:extLst>
          </p:cNvPr>
          <p:cNvPicPr>
            <a:picLocks noChangeAspect="1"/>
          </p:cNvPicPr>
          <p:nvPr/>
        </p:nvPicPr>
        <p:blipFill>
          <a:blip r:embed="rId2"/>
          <a:stretch>
            <a:fillRect/>
          </a:stretch>
        </p:blipFill>
        <p:spPr>
          <a:xfrm>
            <a:off x="6436868" y="1201166"/>
            <a:ext cx="5181600" cy="3134868"/>
          </a:xfrm>
          <a:prstGeom prst="rect">
            <a:avLst/>
          </a:prstGeom>
          <a:noFill/>
        </p:spPr>
      </p:pic>
    </p:spTree>
    <p:extLst>
      <p:ext uri="{BB962C8B-B14F-4D97-AF65-F5344CB8AC3E}">
        <p14:creationId xmlns:p14="http://schemas.microsoft.com/office/powerpoint/2010/main" val="1208117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D4762-066F-9CA5-2958-2D8A26556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367CE-2760-8200-D40C-B20762097D34}"/>
              </a:ext>
            </a:extLst>
          </p:cNvPr>
          <p:cNvSpPr>
            <a:spLocks noGrp="1"/>
          </p:cNvSpPr>
          <p:nvPr>
            <p:ph type="title"/>
          </p:nvPr>
        </p:nvSpPr>
        <p:spPr/>
        <p:txBody>
          <a:bodyPr>
            <a:normAutofit/>
          </a:bodyPr>
          <a:lstStyle/>
          <a:p>
            <a:r>
              <a:rPr lang="en-US" sz="5200"/>
              <a:t>4. Staff support</a:t>
            </a:r>
            <a:endParaRPr lang="en-GB" sz="5200"/>
          </a:p>
        </p:txBody>
      </p:sp>
      <p:sp>
        <p:nvSpPr>
          <p:cNvPr id="3" name="Content Placeholder 2">
            <a:extLst>
              <a:ext uri="{FF2B5EF4-FFF2-40B4-BE49-F238E27FC236}">
                <a16:creationId xmlns:a16="http://schemas.microsoft.com/office/drawing/2014/main" id="{34D3C91E-F227-88FF-29A3-B2AC37E245D2}"/>
              </a:ext>
            </a:extLst>
          </p:cNvPr>
          <p:cNvSpPr>
            <a:spLocks noGrp="1"/>
          </p:cNvSpPr>
          <p:nvPr>
            <p:ph idx="1"/>
          </p:nvPr>
        </p:nvSpPr>
        <p:spPr>
          <a:xfrm>
            <a:off x="2042160" y="1681462"/>
            <a:ext cx="3864370" cy="5010367"/>
          </a:xfrm>
          <a:ln>
            <a:solidFill>
              <a:schemeClr val="accent1"/>
            </a:solidFill>
          </a:ln>
        </p:spPr>
        <p:txBody>
          <a:bodyPr vert="horz" lIns="91440" tIns="45720" rIns="91440" bIns="45720" rtlCol="0" anchor="t">
            <a:noAutofit/>
          </a:bodyPr>
          <a:lstStyle/>
          <a:p>
            <a:pPr marL="0" indent="0">
              <a:buNone/>
            </a:pPr>
            <a:r>
              <a:rPr lang="en-US" sz="1800" b="1">
                <a:latin typeface="Montserrat"/>
              </a:rPr>
              <a:t>Challenges/barriers</a:t>
            </a:r>
          </a:p>
          <a:p>
            <a:pPr marL="0" indent="0">
              <a:buNone/>
            </a:pPr>
            <a:endParaRPr lang="en-US" sz="1800" b="1">
              <a:latin typeface="Montserrat"/>
            </a:endParaRPr>
          </a:p>
          <a:p>
            <a:r>
              <a:rPr lang="en-US" sz="1800">
                <a:latin typeface="Montserrat"/>
              </a:rPr>
              <a:t>Staffing levels</a:t>
            </a:r>
          </a:p>
          <a:p>
            <a:r>
              <a:rPr lang="en-US" sz="1800">
                <a:latin typeface="Montserrat"/>
              </a:rPr>
              <a:t>Shift patterns/ not having supernumerary time</a:t>
            </a:r>
          </a:p>
          <a:p>
            <a:r>
              <a:rPr lang="en-US" sz="1800">
                <a:latin typeface="Montserrat"/>
              </a:rPr>
              <a:t>Stigma about accessing support- being seen as weak and not able to job well</a:t>
            </a:r>
          </a:p>
          <a:p>
            <a:r>
              <a:rPr lang="en-US" sz="1800">
                <a:latin typeface="Montserrat"/>
              </a:rPr>
              <a:t>Staff not feeling safe enough to acknowledge negative feelings towards patients and for that to be held alongside </a:t>
            </a:r>
            <a:r>
              <a:rPr lang="en-US" sz="1800" err="1">
                <a:latin typeface="Montserrat"/>
              </a:rPr>
              <a:t>prioritising</a:t>
            </a:r>
            <a:r>
              <a:rPr lang="en-US" sz="1800">
                <a:latin typeface="Montserrat"/>
              </a:rPr>
              <a:t> care for patient </a:t>
            </a:r>
            <a:endParaRPr lang="en-GB" sz="1800">
              <a:latin typeface="Montserrat"/>
            </a:endParaRPr>
          </a:p>
        </p:txBody>
      </p:sp>
      <p:sp>
        <p:nvSpPr>
          <p:cNvPr id="4" name="Content Placeholder 3">
            <a:extLst>
              <a:ext uri="{FF2B5EF4-FFF2-40B4-BE49-F238E27FC236}">
                <a16:creationId xmlns:a16="http://schemas.microsoft.com/office/drawing/2014/main" id="{96DD5455-3313-7F72-C8D1-6955EA9DC10B}"/>
              </a:ext>
            </a:extLst>
          </p:cNvPr>
          <p:cNvSpPr>
            <a:spLocks noGrp="1"/>
          </p:cNvSpPr>
          <p:nvPr>
            <p:ph sz="half" idx="4294967295"/>
          </p:nvPr>
        </p:nvSpPr>
        <p:spPr>
          <a:xfrm>
            <a:off x="6259513" y="1651686"/>
            <a:ext cx="5747136" cy="5038811"/>
          </a:xfrm>
          <a:solidFill>
            <a:schemeClr val="tx2">
              <a:lumMod val="20000"/>
              <a:lumOff val="80000"/>
            </a:schemeClr>
          </a:solidFill>
        </p:spPr>
        <p:txBody>
          <a:bodyPr vert="horz" lIns="91440" tIns="45720" rIns="91440" bIns="45720" rtlCol="0" anchor="t">
            <a:normAutofit fontScale="92500" lnSpcReduction="20000"/>
          </a:bodyPr>
          <a:lstStyle/>
          <a:p>
            <a:pPr marL="0" indent="0">
              <a:buNone/>
            </a:pPr>
            <a:endParaRPr lang="en-US" sz="1600" b="1">
              <a:latin typeface="Montserrat"/>
            </a:endParaRPr>
          </a:p>
          <a:p>
            <a:pPr marL="0" indent="0">
              <a:buNone/>
            </a:pPr>
            <a:r>
              <a:rPr lang="en-US" sz="1600" b="1">
                <a:latin typeface="Montserrat"/>
              </a:rPr>
              <a:t>Suggestions for </a:t>
            </a:r>
            <a:r>
              <a:rPr lang="en-US" sz="1600" b="1" err="1">
                <a:latin typeface="Montserrat"/>
              </a:rPr>
              <a:t>organisational</a:t>
            </a:r>
            <a:r>
              <a:rPr lang="en-US" sz="1600" b="1">
                <a:latin typeface="Montserrat"/>
              </a:rPr>
              <a:t> change....</a:t>
            </a:r>
            <a:endParaRPr lang="en-US">
              <a:latin typeface="Montserrat"/>
            </a:endParaRPr>
          </a:p>
          <a:p>
            <a:pPr marL="0" indent="0">
              <a:buNone/>
            </a:pPr>
            <a:endParaRPr lang="en-US" sz="2100" b="1"/>
          </a:p>
          <a:p>
            <a:r>
              <a:rPr lang="en-US" sz="2100">
                <a:latin typeface="Montserrat"/>
              </a:rPr>
              <a:t>Reconsider 12-hour shifts. </a:t>
            </a:r>
          </a:p>
          <a:p>
            <a:r>
              <a:rPr lang="en-US" sz="2100" err="1">
                <a:latin typeface="Montserrat"/>
              </a:rPr>
              <a:t>Organisational</a:t>
            </a:r>
            <a:r>
              <a:rPr lang="en-US" sz="2100">
                <a:latin typeface="Montserrat"/>
              </a:rPr>
              <a:t> modelling- how are staff responded to in a compassionate way. </a:t>
            </a:r>
          </a:p>
          <a:p>
            <a:r>
              <a:rPr lang="en-US" sz="2100">
                <a:latin typeface="Montserrat"/>
              </a:rPr>
              <a:t>How trauma informed, autism informed and culturally competent are staff well-being and sickness policies.</a:t>
            </a:r>
          </a:p>
          <a:p>
            <a:r>
              <a:rPr lang="en-US" sz="2100">
                <a:latin typeface="Montserrat"/>
              </a:rPr>
              <a:t>Rota planning to enable reflective spaces. </a:t>
            </a:r>
          </a:p>
          <a:p>
            <a:r>
              <a:rPr lang="en-US" sz="2100">
                <a:latin typeface="Montserrat"/>
              </a:rPr>
              <a:t>Separate management supervision and clinical/reflective supervision </a:t>
            </a:r>
          </a:p>
          <a:p>
            <a:r>
              <a:rPr lang="en-US" sz="2100">
                <a:latin typeface="Montserrat"/>
              </a:rPr>
              <a:t>Staff reward and recognition based on patient feedback. </a:t>
            </a:r>
          </a:p>
          <a:p>
            <a:r>
              <a:rPr lang="en-GB" sz="2100">
                <a:latin typeface="Montserrat"/>
              </a:rPr>
              <a:t>Invest in staff having one paid for meal per shift with a policy that staff eat with patients </a:t>
            </a:r>
          </a:p>
          <a:p>
            <a:endParaRPr lang="en-US" sz="1100"/>
          </a:p>
          <a:p>
            <a:pPr marL="0" indent="0">
              <a:buNone/>
            </a:pPr>
            <a:endParaRPr lang="en-US" sz="1100" b="1"/>
          </a:p>
          <a:p>
            <a:pPr marL="0" indent="0">
              <a:buNone/>
            </a:pPr>
            <a:endParaRPr lang="en-US" sz="1100" b="1"/>
          </a:p>
        </p:txBody>
      </p:sp>
    </p:spTree>
    <p:extLst>
      <p:ext uri="{BB962C8B-B14F-4D97-AF65-F5344CB8AC3E}">
        <p14:creationId xmlns:p14="http://schemas.microsoft.com/office/powerpoint/2010/main" val="79366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66C-5210-C686-4D4C-82E2CB5AD0CE}"/>
              </a:ext>
            </a:extLst>
          </p:cNvPr>
          <p:cNvSpPr>
            <a:spLocks noGrp="1"/>
          </p:cNvSpPr>
          <p:nvPr>
            <p:ph type="title"/>
          </p:nvPr>
        </p:nvSpPr>
        <p:spPr>
          <a:xfrm>
            <a:off x="2025330" y="1786276"/>
            <a:ext cx="8947470" cy="3160628"/>
          </a:xfrm>
        </p:spPr>
        <p:txBody>
          <a:bodyPr>
            <a:normAutofit/>
          </a:bodyPr>
          <a:lstStyle/>
          <a:p>
            <a:r>
              <a:rPr lang="en-US" sz="4900">
                <a:solidFill>
                  <a:schemeClr val="accent1">
                    <a:lumMod val="75000"/>
                  </a:schemeClr>
                </a:solidFill>
                <a:latin typeface="Montserrat SemiBold" panose="00000700000000000000" pitchFamily="2" charset="0"/>
              </a:rPr>
              <a:t>A warm welcome and housekeeping</a:t>
            </a:r>
            <a:br>
              <a:rPr lang="en-US" sz="3700" b="1">
                <a:latin typeface="Montserrat" panose="00000500000000000000" pitchFamily="2" charset="0"/>
              </a:rPr>
            </a:br>
            <a:br>
              <a:rPr lang="en-US" sz="3700" b="1">
                <a:latin typeface="Montserrat" panose="00000500000000000000" pitchFamily="2" charset="0"/>
              </a:rPr>
            </a:br>
            <a:r>
              <a:rPr lang="en-US" sz="3100">
                <a:latin typeface="Montserrat SemiBold" panose="00000700000000000000" pitchFamily="2" charset="0"/>
              </a:rPr>
              <a:t>Matt Milarski &amp; Emily Cannon</a:t>
            </a:r>
            <a:br>
              <a:rPr lang="en-US" sz="3100" b="1">
                <a:latin typeface="Montserrat"/>
              </a:rPr>
            </a:br>
            <a:r>
              <a:rPr lang="en-US" sz="2400" i="1">
                <a:latin typeface="Montserrat"/>
              </a:rPr>
              <a:t>Heads of Quality Improvement, NCCMH</a:t>
            </a:r>
            <a:endParaRPr lang="en-GB" sz="3700" b="1" i="1">
              <a:solidFill>
                <a:schemeClr val="accent1">
                  <a:lumMod val="75000"/>
                </a:schemeClr>
              </a:solidFill>
              <a:latin typeface="Montserrat SemiBold" panose="00000700000000000000" pitchFamily="2" charset="0"/>
            </a:endParaRPr>
          </a:p>
        </p:txBody>
      </p:sp>
      <p:pic>
        <p:nvPicPr>
          <p:cNvPr id="3" name="Picture 76">
            <a:extLst>
              <a:ext uri="{FF2B5EF4-FFF2-40B4-BE49-F238E27FC236}">
                <a16:creationId xmlns:a16="http://schemas.microsoft.com/office/drawing/2014/main" id="{574615AC-B051-0111-848E-F0805D4D1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1130" y="3264198"/>
            <a:ext cx="1343340" cy="20446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0" descr="Matthew Milarski">
            <a:extLst>
              <a:ext uri="{FF2B5EF4-FFF2-40B4-BE49-F238E27FC236}">
                <a16:creationId xmlns:a16="http://schemas.microsoft.com/office/drawing/2014/main" id="{57A567D0-10C7-3D59-D891-6C3B6ADAF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188" y="3264198"/>
            <a:ext cx="1326548" cy="204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358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7E08-0AEA-DF4D-A9E8-97FDEF42EB79}"/>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74DE6572-2402-3DC3-6275-DE77ECD62060}"/>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Q&amp;A</a:t>
            </a:r>
            <a:br>
              <a:rPr lang="en-US">
                <a:latin typeface="Montserrat"/>
              </a:rPr>
            </a:br>
            <a:r>
              <a:rPr lang="en-US" sz="1600">
                <a:latin typeface="Montserrat"/>
              </a:rPr>
              <a:t>  </a:t>
            </a:r>
            <a:endParaRPr lang="en-US"/>
          </a:p>
        </p:txBody>
      </p:sp>
      <p:sp>
        <p:nvSpPr>
          <p:cNvPr id="9" name="Content Placeholder 2">
            <a:extLst>
              <a:ext uri="{FF2B5EF4-FFF2-40B4-BE49-F238E27FC236}">
                <a16:creationId xmlns:a16="http://schemas.microsoft.com/office/drawing/2014/main" id="{9A068E46-E0A7-1EE3-97A7-FACDB6210F96}"/>
              </a:ext>
            </a:extLst>
          </p:cNvPr>
          <p:cNvSpPr>
            <a:spLocks noGrp="1"/>
          </p:cNvSpPr>
          <p:nvPr/>
        </p:nvSpPr>
        <p:spPr>
          <a:xfrm>
            <a:off x="1821180" y="1253330"/>
            <a:ext cx="4675873" cy="5455477"/>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solidFill>
                  <a:srgbClr val="000000"/>
                </a:solidFill>
                <a:latin typeface="Montserrat"/>
              </a:rPr>
              <a:t>What support do you need from your </a:t>
            </a:r>
            <a:r>
              <a:rPr lang="en-US" sz="2400" err="1">
                <a:solidFill>
                  <a:srgbClr val="000000"/>
                </a:solidFill>
                <a:latin typeface="Montserrat"/>
              </a:rPr>
              <a:t>organisation</a:t>
            </a:r>
            <a:r>
              <a:rPr lang="en-US" sz="2400">
                <a:solidFill>
                  <a:srgbClr val="000000"/>
                </a:solidFill>
                <a:latin typeface="Montserrat"/>
              </a:rPr>
              <a:t> to embed standards 1-4?</a:t>
            </a:r>
            <a:br>
              <a:rPr lang="en-US" sz="2400">
                <a:solidFill>
                  <a:srgbClr val="000000"/>
                </a:solidFill>
                <a:latin typeface="Montserrat"/>
              </a:rPr>
            </a:br>
            <a:r>
              <a:rPr lang="en-US" sz="2400">
                <a:solidFill>
                  <a:srgbClr val="000000"/>
                </a:solidFill>
                <a:latin typeface="Montserrat"/>
              </a:rPr>
              <a:t> </a:t>
            </a:r>
          </a:p>
          <a:p>
            <a:pPr>
              <a:lnSpc>
                <a:spcPct val="150000"/>
              </a:lnSpc>
            </a:pPr>
            <a:r>
              <a:rPr lang="en-US" sz="2400">
                <a:solidFill>
                  <a:srgbClr val="000000"/>
                </a:solidFill>
                <a:latin typeface="Montserrat"/>
              </a:rPr>
              <a:t>What does your </a:t>
            </a:r>
            <a:r>
              <a:rPr lang="en-US" sz="2400" err="1">
                <a:solidFill>
                  <a:srgbClr val="000000"/>
                </a:solidFill>
                <a:latin typeface="Montserrat"/>
              </a:rPr>
              <a:t>organisation</a:t>
            </a:r>
            <a:r>
              <a:rPr lang="en-US" sz="2400">
                <a:solidFill>
                  <a:srgbClr val="000000"/>
                </a:solidFill>
                <a:latin typeface="Montserrat"/>
              </a:rPr>
              <a:t> do well in relation to standards 1-4?</a:t>
            </a:r>
          </a:p>
          <a:p>
            <a:pPr>
              <a:lnSpc>
                <a:spcPct val="150000"/>
              </a:lnSpc>
            </a:pPr>
            <a:endParaRPr lang="en-US" sz="2400">
              <a:solidFill>
                <a:srgbClr val="000000"/>
              </a:solidFill>
              <a:latin typeface="Montserrat"/>
            </a:endParaRPr>
          </a:p>
          <a:p>
            <a:pPr marL="0" indent="0">
              <a:lnSpc>
                <a:spcPct val="150000"/>
              </a:lnSpc>
              <a:buNone/>
            </a:pPr>
            <a:r>
              <a:rPr lang="en-US" sz="2400" b="1">
                <a:solidFill>
                  <a:srgbClr val="000000"/>
                </a:solidFill>
                <a:latin typeface="Montserrat"/>
              </a:rPr>
              <a:t>Standards</a:t>
            </a:r>
          </a:p>
          <a:p>
            <a:pPr marL="0" indent="0">
              <a:buNone/>
            </a:pPr>
            <a:r>
              <a:rPr lang="en-GB" sz="2400">
                <a:ea typeface="Calibri"/>
                <a:cs typeface="Calibri"/>
              </a:rPr>
              <a:t>1.Lived Experience   </a:t>
            </a:r>
          </a:p>
          <a:p>
            <a:pPr marL="0" indent="0">
              <a:buNone/>
            </a:pPr>
            <a:r>
              <a:rPr lang="en-GB" sz="2400">
                <a:ea typeface="Calibri"/>
                <a:cs typeface="Calibri"/>
              </a:rPr>
              <a:t>2.Safety   </a:t>
            </a:r>
          </a:p>
          <a:p>
            <a:pPr marL="0" indent="0">
              <a:buNone/>
            </a:pPr>
            <a:r>
              <a:rPr lang="en-GB" sz="2400">
                <a:ea typeface="Calibri"/>
                <a:cs typeface="Calibri"/>
              </a:rPr>
              <a:t>3.Relationships  </a:t>
            </a:r>
          </a:p>
          <a:p>
            <a:pPr marL="0" indent="0">
              <a:buNone/>
            </a:pPr>
            <a:r>
              <a:rPr lang="en-GB" sz="2400">
                <a:ea typeface="Calibri"/>
                <a:cs typeface="Calibri"/>
              </a:rPr>
              <a:t>4. Staff Support </a:t>
            </a:r>
            <a:endParaRPr lang="en-GB" sz="2400"/>
          </a:p>
          <a:p>
            <a:pPr marL="457200" indent="-457200">
              <a:lnSpc>
                <a:spcPct val="150000"/>
              </a:lnSpc>
              <a:buAutoNum type="arabicPeriod"/>
            </a:pPr>
            <a:endParaRPr lang="en-US" sz="2400">
              <a:solidFill>
                <a:srgbClr val="000000"/>
              </a:solidFill>
              <a:latin typeface="Montserrat"/>
            </a:endParaRPr>
          </a:p>
        </p:txBody>
      </p:sp>
      <p:pic>
        <p:nvPicPr>
          <p:cNvPr id="11" name="Picture 10" descr="A qr code with a black and white background&#10;&#10;AI-generated content may be incorrect.">
            <a:extLst>
              <a:ext uri="{FF2B5EF4-FFF2-40B4-BE49-F238E27FC236}">
                <a16:creationId xmlns:a16="http://schemas.microsoft.com/office/drawing/2014/main" id="{382C3B8B-00A4-91C3-50B8-750430887D90}"/>
              </a:ext>
            </a:extLst>
          </p:cNvPr>
          <p:cNvPicPr>
            <a:picLocks noChangeAspect="1"/>
          </p:cNvPicPr>
          <p:nvPr/>
        </p:nvPicPr>
        <p:blipFill>
          <a:blip r:embed="rId2"/>
          <a:stretch>
            <a:fillRect/>
          </a:stretch>
        </p:blipFill>
        <p:spPr>
          <a:xfrm>
            <a:off x="7360593" y="1493193"/>
            <a:ext cx="4031708" cy="4031708"/>
          </a:xfrm>
          <a:prstGeom prst="rect">
            <a:avLst/>
          </a:prstGeom>
        </p:spPr>
      </p:pic>
      <p:sp>
        <p:nvSpPr>
          <p:cNvPr id="13" name="TextBox 12">
            <a:extLst>
              <a:ext uri="{FF2B5EF4-FFF2-40B4-BE49-F238E27FC236}">
                <a16:creationId xmlns:a16="http://schemas.microsoft.com/office/drawing/2014/main" id="{BCCBEAEE-72D6-16E6-5CCB-D8063DCFFEAD}"/>
              </a:ext>
            </a:extLst>
          </p:cNvPr>
          <p:cNvSpPr txBox="1"/>
          <p:nvPr/>
        </p:nvSpPr>
        <p:spPr>
          <a:xfrm>
            <a:off x="7180326" y="5846951"/>
            <a:ext cx="6094476" cy="369332"/>
          </a:xfrm>
          <a:prstGeom prst="rect">
            <a:avLst/>
          </a:prstGeom>
          <a:noFill/>
        </p:spPr>
        <p:txBody>
          <a:bodyPr wrap="square">
            <a:spAutoFit/>
          </a:bodyPr>
          <a:lstStyle/>
          <a:p>
            <a:r>
              <a:rPr lang="en-GB">
                <a:latin typeface="Montserrat" panose="00000500000000000000" pitchFamily="2" charset="0"/>
                <a:hlinkClick r:id="rId3"/>
              </a:rPr>
              <a:t>https://www.menti.com/alfcx2ghzcq9</a:t>
            </a:r>
            <a:r>
              <a:rPr lang="en-GB">
                <a:latin typeface="Montserrat" panose="00000500000000000000" pitchFamily="2" charset="0"/>
              </a:rPr>
              <a:t> </a:t>
            </a:r>
          </a:p>
        </p:txBody>
      </p:sp>
    </p:spTree>
    <p:extLst>
      <p:ext uri="{BB962C8B-B14F-4D97-AF65-F5344CB8AC3E}">
        <p14:creationId xmlns:p14="http://schemas.microsoft.com/office/powerpoint/2010/main" val="180842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07BBEC0-6334-DE5F-9B9C-90055FFC78D2}"/>
              </a:ext>
            </a:extLst>
          </p:cNvPr>
          <p:cNvSpPr txBox="1">
            <a:spLocks/>
          </p:cNvSpPr>
          <p:nvPr/>
        </p:nvSpPr>
        <p:spPr>
          <a:xfrm>
            <a:off x="1706880" y="255397"/>
            <a:ext cx="102809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a:lstStyle>
          <a:p>
            <a:r>
              <a:rPr lang="en-US">
                <a:solidFill>
                  <a:schemeClr val="accent1"/>
                </a:solidFill>
                <a:latin typeface="Montserrat SemiBold" panose="00000700000000000000" pitchFamily="2" charset="0"/>
              </a:rPr>
              <a:t>Break</a:t>
            </a:r>
          </a:p>
        </p:txBody>
      </p:sp>
      <p:pic>
        <p:nvPicPr>
          <p:cNvPr id="1028" name="Picture 4" descr="Free Vectors | Break Time">
            <a:extLst>
              <a:ext uri="{FF2B5EF4-FFF2-40B4-BE49-F238E27FC236}">
                <a16:creationId xmlns:a16="http://schemas.microsoft.com/office/drawing/2014/main" id="{53C09AB5-260F-2163-8ADB-35ADDF54A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496" y="1504569"/>
            <a:ext cx="3848862" cy="3848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C08389-83D9-30FA-BBA1-50F48805F265}"/>
              </a:ext>
            </a:extLst>
          </p:cNvPr>
          <p:cNvSpPr txBox="1"/>
          <p:nvPr/>
        </p:nvSpPr>
        <p:spPr>
          <a:xfrm>
            <a:off x="3800094" y="5685782"/>
            <a:ext cx="6094476" cy="769441"/>
          </a:xfrm>
          <a:prstGeom prst="rect">
            <a:avLst/>
          </a:prstGeom>
          <a:noFill/>
        </p:spPr>
        <p:txBody>
          <a:bodyPr wrap="square">
            <a:spAutoFit/>
          </a:bodyPr>
          <a:lstStyle/>
          <a:p>
            <a:pPr algn="ctr"/>
            <a:r>
              <a:rPr lang="en-US" sz="4400">
                <a:solidFill>
                  <a:schemeClr val="accent1"/>
                </a:solidFill>
                <a:latin typeface="Montserrat SemiBold" panose="00000700000000000000" pitchFamily="2" charset="0"/>
              </a:rPr>
              <a:t>11:20 – 11:30</a:t>
            </a:r>
            <a:endParaRPr lang="en-GB" sz="4400"/>
          </a:p>
        </p:txBody>
      </p:sp>
    </p:spTree>
    <p:extLst>
      <p:ext uri="{BB962C8B-B14F-4D97-AF65-F5344CB8AC3E}">
        <p14:creationId xmlns:p14="http://schemas.microsoft.com/office/powerpoint/2010/main" val="1317049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2D067-5030-F37F-44D4-D02A43B2CE31}"/>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518BFE53-A0D6-DEF8-1518-86945EFF1C09}"/>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Q&amp;A</a:t>
            </a:r>
            <a:br>
              <a:rPr lang="en-US">
                <a:latin typeface="Montserrat"/>
              </a:rPr>
            </a:br>
            <a:r>
              <a:rPr lang="en-US" sz="1600">
                <a:latin typeface="Montserrat"/>
              </a:rPr>
              <a:t>  </a:t>
            </a:r>
            <a:endParaRPr lang="en-US"/>
          </a:p>
        </p:txBody>
      </p:sp>
      <p:sp>
        <p:nvSpPr>
          <p:cNvPr id="9" name="Content Placeholder 2">
            <a:extLst>
              <a:ext uri="{FF2B5EF4-FFF2-40B4-BE49-F238E27FC236}">
                <a16:creationId xmlns:a16="http://schemas.microsoft.com/office/drawing/2014/main" id="{6A22F001-9961-999C-CFAE-4F0B4F0BA5BC}"/>
              </a:ext>
            </a:extLst>
          </p:cNvPr>
          <p:cNvSpPr>
            <a:spLocks noGrp="1"/>
          </p:cNvSpPr>
          <p:nvPr/>
        </p:nvSpPr>
        <p:spPr>
          <a:xfrm>
            <a:off x="1821180" y="1253330"/>
            <a:ext cx="4675873" cy="5604670"/>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solidFill>
                  <a:srgbClr val="000000"/>
                </a:solidFill>
                <a:latin typeface="Montserrat"/>
              </a:rPr>
              <a:t>What support do you need from your </a:t>
            </a:r>
            <a:r>
              <a:rPr lang="en-US" sz="2400" err="1">
                <a:solidFill>
                  <a:srgbClr val="000000"/>
                </a:solidFill>
                <a:latin typeface="Montserrat"/>
              </a:rPr>
              <a:t>organisation</a:t>
            </a:r>
            <a:r>
              <a:rPr lang="en-US" sz="2400">
                <a:solidFill>
                  <a:srgbClr val="000000"/>
                </a:solidFill>
                <a:latin typeface="Montserrat"/>
              </a:rPr>
              <a:t> to embed standards 5-8?</a:t>
            </a:r>
            <a:br>
              <a:rPr lang="en-US" sz="2400">
                <a:solidFill>
                  <a:srgbClr val="000000"/>
                </a:solidFill>
                <a:latin typeface="Montserrat"/>
              </a:rPr>
            </a:br>
            <a:r>
              <a:rPr lang="en-US" sz="2400">
                <a:solidFill>
                  <a:srgbClr val="000000"/>
                </a:solidFill>
                <a:latin typeface="Montserrat"/>
              </a:rPr>
              <a:t> </a:t>
            </a:r>
          </a:p>
          <a:p>
            <a:pPr>
              <a:lnSpc>
                <a:spcPct val="150000"/>
              </a:lnSpc>
            </a:pPr>
            <a:r>
              <a:rPr lang="en-US" sz="2400">
                <a:solidFill>
                  <a:srgbClr val="000000"/>
                </a:solidFill>
                <a:latin typeface="Montserrat"/>
              </a:rPr>
              <a:t>What does your </a:t>
            </a:r>
            <a:r>
              <a:rPr lang="en-US" sz="2400" err="1">
                <a:solidFill>
                  <a:srgbClr val="000000"/>
                </a:solidFill>
                <a:latin typeface="Montserrat"/>
              </a:rPr>
              <a:t>organisation</a:t>
            </a:r>
            <a:r>
              <a:rPr lang="en-US" sz="2400">
                <a:solidFill>
                  <a:srgbClr val="000000"/>
                </a:solidFill>
                <a:latin typeface="Montserrat"/>
              </a:rPr>
              <a:t> do well in relation to standards 5-8?</a:t>
            </a:r>
          </a:p>
          <a:p>
            <a:pPr>
              <a:lnSpc>
                <a:spcPct val="150000"/>
              </a:lnSpc>
            </a:pPr>
            <a:endParaRPr lang="en-US" sz="2400">
              <a:solidFill>
                <a:srgbClr val="000000"/>
              </a:solidFill>
              <a:latin typeface="Montserrat"/>
            </a:endParaRPr>
          </a:p>
          <a:p>
            <a:pPr marL="0" indent="0">
              <a:lnSpc>
                <a:spcPct val="150000"/>
              </a:lnSpc>
              <a:buNone/>
            </a:pPr>
            <a:r>
              <a:rPr lang="en-US" sz="2400" b="1">
                <a:solidFill>
                  <a:srgbClr val="000000"/>
                </a:solidFill>
                <a:latin typeface="Montserrat"/>
              </a:rPr>
              <a:t>Standards</a:t>
            </a:r>
          </a:p>
          <a:p>
            <a:pPr marL="0" indent="0">
              <a:lnSpc>
                <a:spcPct val="150000"/>
              </a:lnSpc>
              <a:buNone/>
            </a:pPr>
            <a:r>
              <a:rPr lang="en-GB" sz="2400">
                <a:ea typeface="Calibri"/>
                <a:cs typeface="Calibri"/>
              </a:rPr>
              <a:t>5.Equity   </a:t>
            </a:r>
          </a:p>
          <a:p>
            <a:pPr marL="0" indent="0">
              <a:lnSpc>
                <a:spcPct val="150000"/>
              </a:lnSpc>
              <a:buNone/>
            </a:pPr>
            <a:r>
              <a:rPr lang="en-GB" sz="2400">
                <a:ea typeface="Calibri"/>
                <a:cs typeface="Calibri"/>
              </a:rPr>
              <a:t>6.Avoiding harm  </a:t>
            </a:r>
          </a:p>
          <a:p>
            <a:pPr marL="0" indent="0">
              <a:lnSpc>
                <a:spcPct val="150000"/>
              </a:lnSpc>
              <a:buNone/>
            </a:pPr>
            <a:r>
              <a:rPr lang="en-GB" sz="2400">
                <a:ea typeface="Calibri"/>
                <a:cs typeface="Calibri"/>
              </a:rPr>
              <a:t>7.Needs led </a:t>
            </a:r>
          </a:p>
          <a:p>
            <a:pPr marL="0" indent="0">
              <a:lnSpc>
                <a:spcPct val="150000"/>
              </a:lnSpc>
              <a:buNone/>
            </a:pPr>
            <a:r>
              <a:rPr lang="en-GB" sz="2400">
                <a:ea typeface="Calibri"/>
                <a:cs typeface="Calibri"/>
              </a:rPr>
              <a:t>8.Choice</a:t>
            </a:r>
            <a:endParaRPr lang="en-GB" sz="2400"/>
          </a:p>
        </p:txBody>
      </p:sp>
      <p:pic>
        <p:nvPicPr>
          <p:cNvPr id="3" name="Picture 2" descr="A qr code with a logo&#10;&#10;AI-generated content may be incorrect.">
            <a:extLst>
              <a:ext uri="{FF2B5EF4-FFF2-40B4-BE49-F238E27FC236}">
                <a16:creationId xmlns:a16="http://schemas.microsoft.com/office/drawing/2014/main" id="{570E3C0E-6EA3-6794-1433-4AF1B6C7296A}"/>
              </a:ext>
            </a:extLst>
          </p:cNvPr>
          <p:cNvPicPr>
            <a:picLocks noChangeAspect="1"/>
          </p:cNvPicPr>
          <p:nvPr/>
        </p:nvPicPr>
        <p:blipFill>
          <a:blip r:embed="rId2"/>
          <a:stretch>
            <a:fillRect/>
          </a:stretch>
        </p:blipFill>
        <p:spPr>
          <a:xfrm>
            <a:off x="7363327" y="1462238"/>
            <a:ext cx="4211853" cy="4211853"/>
          </a:xfrm>
          <a:prstGeom prst="rect">
            <a:avLst/>
          </a:prstGeom>
        </p:spPr>
      </p:pic>
      <p:sp>
        <p:nvSpPr>
          <p:cNvPr id="5" name="TextBox 4">
            <a:extLst>
              <a:ext uri="{FF2B5EF4-FFF2-40B4-BE49-F238E27FC236}">
                <a16:creationId xmlns:a16="http://schemas.microsoft.com/office/drawing/2014/main" id="{1D9E97C6-C68C-F665-E450-845681A2EE43}"/>
              </a:ext>
            </a:extLst>
          </p:cNvPr>
          <p:cNvSpPr txBox="1"/>
          <p:nvPr/>
        </p:nvSpPr>
        <p:spPr>
          <a:xfrm>
            <a:off x="7244334" y="5965186"/>
            <a:ext cx="6094476" cy="369332"/>
          </a:xfrm>
          <a:prstGeom prst="rect">
            <a:avLst/>
          </a:prstGeom>
          <a:noFill/>
        </p:spPr>
        <p:txBody>
          <a:bodyPr wrap="square">
            <a:spAutoFit/>
          </a:bodyPr>
          <a:lstStyle/>
          <a:p>
            <a:r>
              <a:rPr lang="en-GB">
                <a:latin typeface="Montserrat" panose="00000500000000000000" pitchFamily="2" charset="0"/>
                <a:hlinkClick r:id="rId3"/>
              </a:rPr>
              <a:t>https://www.menti.com/alh3gycmcseg</a:t>
            </a:r>
            <a:r>
              <a:rPr lang="en-GB">
                <a:latin typeface="Montserrat" panose="00000500000000000000" pitchFamily="2" charset="0"/>
              </a:rPr>
              <a:t> </a:t>
            </a:r>
          </a:p>
        </p:txBody>
      </p:sp>
    </p:spTree>
    <p:extLst>
      <p:ext uri="{BB962C8B-B14F-4D97-AF65-F5344CB8AC3E}">
        <p14:creationId xmlns:p14="http://schemas.microsoft.com/office/powerpoint/2010/main" val="1468375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F787-1E50-8AD9-AF66-F001772845A8}"/>
              </a:ext>
            </a:extLst>
          </p:cNvPr>
          <p:cNvSpPr>
            <a:spLocks noGrp="1"/>
          </p:cNvSpPr>
          <p:nvPr>
            <p:ph type="title"/>
          </p:nvPr>
        </p:nvSpPr>
        <p:spPr>
          <a:xfrm>
            <a:off x="838200" y="365125"/>
            <a:ext cx="10515600" cy="1325563"/>
          </a:xfrm>
        </p:spPr>
        <p:txBody>
          <a:bodyPr anchor="ctr">
            <a:normAutofit/>
          </a:bodyPr>
          <a:lstStyle/>
          <a:p>
            <a:r>
              <a:rPr lang="en-US"/>
              <a:t>5. Equity</a:t>
            </a:r>
          </a:p>
        </p:txBody>
      </p:sp>
      <p:sp>
        <p:nvSpPr>
          <p:cNvPr id="3" name="Content Placeholder 2">
            <a:extLst>
              <a:ext uri="{FF2B5EF4-FFF2-40B4-BE49-F238E27FC236}">
                <a16:creationId xmlns:a16="http://schemas.microsoft.com/office/drawing/2014/main" id="{328BFCB3-B5E9-965C-2540-A3D3F5B01808}"/>
              </a:ext>
            </a:extLst>
          </p:cNvPr>
          <p:cNvSpPr>
            <a:spLocks noGrp="1"/>
          </p:cNvSpPr>
          <p:nvPr>
            <p:ph sz="half" idx="1"/>
          </p:nvPr>
        </p:nvSpPr>
        <p:spPr>
          <a:xfrm>
            <a:off x="838200" y="1825625"/>
            <a:ext cx="5181600" cy="4351338"/>
          </a:xfrm>
        </p:spPr>
        <p:txBody>
          <a:bodyPr vert="horz" lIns="91440" tIns="45720" rIns="91440" bIns="45720" rtlCol="0">
            <a:normAutofit fontScale="92500" lnSpcReduction="10000"/>
          </a:bodyPr>
          <a:lstStyle/>
          <a:p>
            <a:pPr>
              <a:lnSpc>
                <a:spcPct val="150000"/>
              </a:lnSpc>
            </a:pPr>
            <a:r>
              <a:rPr lang="en-US" sz="1500"/>
              <a:t>The organisation understands its local population and takes action where certain groups are over- or under-represented in services. And where outcomes for particular groups are poor, we take steps to mitigate these and share learning</a:t>
            </a:r>
          </a:p>
          <a:p>
            <a:pPr>
              <a:lnSpc>
                <a:spcPct val="150000"/>
              </a:lnSpc>
            </a:pPr>
            <a:r>
              <a:rPr lang="en-US" sz="1500"/>
              <a:t>Patient experience and outcome measures are captured and </a:t>
            </a:r>
            <a:r>
              <a:rPr lang="en-US" sz="1500" err="1"/>
              <a:t>analysed</a:t>
            </a:r>
            <a:r>
              <a:rPr lang="en-US" sz="1500"/>
              <a:t> by protected characteristics (including for levels of restrictive practice)</a:t>
            </a:r>
          </a:p>
          <a:p>
            <a:pPr>
              <a:lnSpc>
                <a:spcPct val="150000"/>
              </a:lnSpc>
            </a:pPr>
            <a:r>
              <a:rPr lang="en-US" sz="1500"/>
              <a:t>The organisation fosters connections with local community services, VCSE providers and other statutory organisations to take a collaborative approach in identifying and addressing health inequalities across the whole care pathway</a:t>
            </a:r>
          </a:p>
          <a:p>
            <a:endParaRPr lang="en-US" sz="1500"/>
          </a:p>
          <a:p>
            <a:endParaRPr lang="en-US" sz="1500"/>
          </a:p>
        </p:txBody>
      </p:sp>
      <p:pic>
        <p:nvPicPr>
          <p:cNvPr id="7" name="Picture 6" descr="A poster with a group of people standing on cubes&#10;&#10;Description automatically generated">
            <a:extLst>
              <a:ext uri="{FF2B5EF4-FFF2-40B4-BE49-F238E27FC236}">
                <a16:creationId xmlns:a16="http://schemas.microsoft.com/office/drawing/2014/main" id="{F7076F15-BA3B-E3BF-66F0-0A35DFEB10A4}"/>
              </a:ext>
            </a:extLst>
          </p:cNvPr>
          <p:cNvPicPr>
            <a:picLocks noChangeAspect="1"/>
          </p:cNvPicPr>
          <p:nvPr/>
        </p:nvPicPr>
        <p:blipFill>
          <a:blip r:embed="rId2"/>
          <a:stretch>
            <a:fillRect/>
          </a:stretch>
        </p:blipFill>
        <p:spPr>
          <a:xfrm>
            <a:off x="6481064" y="1861566"/>
            <a:ext cx="5181600" cy="3134868"/>
          </a:xfrm>
          <a:prstGeom prst="rect">
            <a:avLst/>
          </a:prstGeom>
          <a:noFill/>
        </p:spPr>
      </p:pic>
    </p:spTree>
    <p:extLst>
      <p:ext uri="{BB962C8B-B14F-4D97-AF65-F5344CB8AC3E}">
        <p14:creationId xmlns:p14="http://schemas.microsoft.com/office/powerpoint/2010/main" val="1401998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AF0A-9896-6397-A439-A158C8EAD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062F5-24EB-F98B-98D2-6A4D4858F409}"/>
              </a:ext>
            </a:extLst>
          </p:cNvPr>
          <p:cNvSpPr>
            <a:spLocks noGrp="1"/>
          </p:cNvSpPr>
          <p:nvPr>
            <p:ph type="title"/>
          </p:nvPr>
        </p:nvSpPr>
        <p:spPr/>
        <p:txBody>
          <a:bodyPr>
            <a:normAutofit/>
          </a:bodyPr>
          <a:lstStyle/>
          <a:p>
            <a:r>
              <a:rPr lang="en-US" sz="5200"/>
              <a:t>5. Equity </a:t>
            </a:r>
            <a:endParaRPr lang="en-GB" sz="5200"/>
          </a:p>
        </p:txBody>
      </p:sp>
      <p:sp>
        <p:nvSpPr>
          <p:cNvPr id="3" name="Content Placeholder 2">
            <a:extLst>
              <a:ext uri="{FF2B5EF4-FFF2-40B4-BE49-F238E27FC236}">
                <a16:creationId xmlns:a16="http://schemas.microsoft.com/office/drawing/2014/main" id="{B5A8DFC7-A463-560A-E2BE-DB03C615C3F0}"/>
              </a:ext>
            </a:extLst>
          </p:cNvPr>
          <p:cNvSpPr>
            <a:spLocks noGrp="1"/>
          </p:cNvSpPr>
          <p:nvPr>
            <p:ph idx="1"/>
          </p:nvPr>
        </p:nvSpPr>
        <p:spPr>
          <a:xfrm>
            <a:off x="1990674" y="1702058"/>
            <a:ext cx="3648127" cy="4474905"/>
          </a:xfrm>
          <a:ln>
            <a:solidFill>
              <a:schemeClr val="bg1">
                <a:lumMod val="50000"/>
              </a:schemeClr>
            </a:solidFill>
          </a:ln>
        </p:spPr>
        <p:txBody>
          <a:bodyPr vert="horz" lIns="91440" tIns="45720" rIns="91440" bIns="45720" rtlCol="0" anchor="t">
            <a:normAutofit/>
          </a:bodyPr>
          <a:lstStyle/>
          <a:p>
            <a:pPr marL="0" indent="0">
              <a:buNone/>
            </a:pPr>
            <a:r>
              <a:rPr lang="en-US" sz="1600" b="1">
                <a:latin typeface="Montserrat"/>
              </a:rPr>
              <a:t>Challenges/barriers</a:t>
            </a:r>
          </a:p>
          <a:p>
            <a:pPr marL="0" indent="0">
              <a:buNone/>
            </a:pPr>
            <a:endParaRPr lang="en-US" sz="1600" b="1"/>
          </a:p>
          <a:p>
            <a:r>
              <a:rPr lang="en-US" sz="1600">
                <a:latin typeface="Montserrat"/>
              </a:rPr>
              <a:t>Inherent bias and own unexamined privilege</a:t>
            </a:r>
          </a:p>
          <a:p>
            <a:r>
              <a:rPr lang="en-US" sz="1600">
                <a:latin typeface="Montserrat"/>
              </a:rPr>
              <a:t>Having the time and capacity to understand different people and their needs and make equity a priority</a:t>
            </a:r>
          </a:p>
          <a:p>
            <a:r>
              <a:rPr lang="en-US" sz="1600">
                <a:latin typeface="Montserrat"/>
              </a:rPr>
              <a:t>Policies that have embedded systemic inequality </a:t>
            </a:r>
          </a:p>
          <a:p>
            <a:r>
              <a:rPr lang="en-US" sz="1600">
                <a:latin typeface="Montserrat"/>
              </a:rPr>
              <a:t>Poor quality data</a:t>
            </a:r>
          </a:p>
          <a:p>
            <a:r>
              <a:rPr lang="en-US" sz="1600">
                <a:latin typeface="Montserrat"/>
              </a:rPr>
              <a:t>Uncertainty about what changes to make to drive improvements</a:t>
            </a:r>
          </a:p>
          <a:p>
            <a:pPr marL="0" indent="0">
              <a:buNone/>
            </a:pPr>
            <a:endParaRPr lang="en-US" sz="1300" b="1"/>
          </a:p>
        </p:txBody>
      </p:sp>
      <p:sp>
        <p:nvSpPr>
          <p:cNvPr id="4" name="Content Placeholder 3">
            <a:extLst>
              <a:ext uri="{FF2B5EF4-FFF2-40B4-BE49-F238E27FC236}">
                <a16:creationId xmlns:a16="http://schemas.microsoft.com/office/drawing/2014/main" id="{5945D518-3685-7C8C-1A39-B7CE2E2BD224}"/>
              </a:ext>
            </a:extLst>
          </p:cNvPr>
          <p:cNvSpPr>
            <a:spLocks noGrp="1"/>
          </p:cNvSpPr>
          <p:nvPr>
            <p:ph sz="half" idx="4294967295"/>
          </p:nvPr>
        </p:nvSpPr>
        <p:spPr>
          <a:xfrm>
            <a:off x="6090808" y="1691159"/>
            <a:ext cx="5874652" cy="4482758"/>
          </a:xfrm>
          <a:solidFill>
            <a:schemeClr val="tx2">
              <a:lumMod val="20000"/>
              <a:lumOff val="80000"/>
            </a:schemeClr>
          </a:solidFill>
        </p:spPr>
        <p:txBody>
          <a:bodyPr vert="horz" lIns="91440" tIns="45720" rIns="91440" bIns="45720" rtlCol="0" anchor="t">
            <a:normAutofit/>
          </a:bodyPr>
          <a:lstStyle/>
          <a:p>
            <a:pPr marL="0" indent="0">
              <a:buNone/>
            </a:pPr>
            <a:r>
              <a:rPr lang="en-US" sz="1500" b="1">
                <a:latin typeface="Montserrat"/>
              </a:rPr>
              <a:t>Suggestions for </a:t>
            </a:r>
            <a:r>
              <a:rPr lang="en-US" sz="1500" b="1" err="1">
                <a:latin typeface="Montserrat"/>
              </a:rPr>
              <a:t>organisational</a:t>
            </a:r>
            <a:r>
              <a:rPr lang="en-US" sz="1500" b="1">
                <a:latin typeface="Montserrat"/>
              </a:rPr>
              <a:t> change....</a:t>
            </a:r>
            <a:endParaRPr lang="en-US"/>
          </a:p>
          <a:p>
            <a:pPr marL="0" indent="0">
              <a:buNone/>
            </a:pPr>
            <a:endParaRPr lang="en-US" sz="1100" b="1"/>
          </a:p>
          <a:p>
            <a:pPr>
              <a:lnSpc>
                <a:spcPct val="160000"/>
              </a:lnSpc>
            </a:pPr>
            <a:r>
              <a:rPr lang="en-US" sz="1400">
                <a:latin typeface="Montserrat"/>
              </a:rPr>
              <a:t>Diversity of workforce especially leadership posts</a:t>
            </a:r>
          </a:p>
          <a:p>
            <a:pPr>
              <a:lnSpc>
                <a:spcPct val="160000"/>
              </a:lnSpc>
            </a:pPr>
            <a:r>
              <a:rPr lang="en-US" sz="1400">
                <a:latin typeface="Montserrat"/>
              </a:rPr>
              <a:t>Resource and leadership to roll out and embed PCREF</a:t>
            </a:r>
          </a:p>
          <a:p>
            <a:pPr>
              <a:lnSpc>
                <a:spcPct val="160000"/>
              </a:lnSpc>
            </a:pPr>
            <a:r>
              <a:rPr lang="en-US" sz="1400">
                <a:latin typeface="Montserrat"/>
              </a:rPr>
              <a:t>Collection, understanding of and response to data. </a:t>
            </a:r>
          </a:p>
          <a:p>
            <a:pPr>
              <a:lnSpc>
                <a:spcPct val="160000"/>
              </a:lnSpc>
            </a:pPr>
            <a:r>
              <a:rPr lang="en-US" sz="1400">
                <a:latin typeface="Montserrat"/>
              </a:rPr>
              <a:t>Procurement and contracting to support investment in small local community groups and user led </a:t>
            </a:r>
            <a:r>
              <a:rPr lang="en-US" sz="1400" err="1">
                <a:latin typeface="Montserrat"/>
              </a:rPr>
              <a:t>organisations</a:t>
            </a:r>
            <a:r>
              <a:rPr lang="en-US" sz="1400">
                <a:latin typeface="Montserrat"/>
              </a:rPr>
              <a:t>.</a:t>
            </a:r>
          </a:p>
          <a:p>
            <a:pPr>
              <a:lnSpc>
                <a:spcPct val="160000"/>
              </a:lnSpc>
            </a:pPr>
            <a:r>
              <a:rPr lang="en-US" sz="1400">
                <a:latin typeface="Montserrat"/>
              </a:rPr>
              <a:t>Analyse inpatient pathway through equity lens </a:t>
            </a:r>
          </a:p>
          <a:p>
            <a:pPr>
              <a:lnSpc>
                <a:spcPct val="160000"/>
              </a:lnSpc>
            </a:pPr>
            <a:r>
              <a:rPr lang="en-US" sz="1400">
                <a:latin typeface="Montserrat"/>
              </a:rPr>
              <a:t>Comms team to reflect on how they engage with communities under-served </a:t>
            </a:r>
          </a:p>
          <a:p>
            <a:pPr marL="0" indent="0">
              <a:buNone/>
            </a:pPr>
            <a:endParaRPr lang="en-US" sz="1100" b="1"/>
          </a:p>
          <a:p>
            <a:pPr marL="0" indent="0">
              <a:buNone/>
            </a:pPr>
            <a:endParaRPr lang="en-US" sz="1100" b="1"/>
          </a:p>
        </p:txBody>
      </p:sp>
    </p:spTree>
    <p:extLst>
      <p:ext uri="{BB962C8B-B14F-4D97-AF65-F5344CB8AC3E}">
        <p14:creationId xmlns:p14="http://schemas.microsoft.com/office/powerpoint/2010/main" val="2187138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05B2-03D1-4206-E113-34155D356DE8}"/>
              </a:ext>
            </a:extLst>
          </p:cNvPr>
          <p:cNvSpPr>
            <a:spLocks noGrp="1"/>
          </p:cNvSpPr>
          <p:nvPr>
            <p:ph type="title"/>
          </p:nvPr>
        </p:nvSpPr>
        <p:spPr>
          <a:xfrm>
            <a:off x="838200" y="365125"/>
            <a:ext cx="10515600" cy="1325563"/>
          </a:xfrm>
        </p:spPr>
        <p:txBody>
          <a:bodyPr anchor="ctr">
            <a:normAutofit/>
          </a:bodyPr>
          <a:lstStyle/>
          <a:p>
            <a:r>
              <a:rPr lang="en-US"/>
              <a:t>6. Avoiding harm</a:t>
            </a:r>
          </a:p>
        </p:txBody>
      </p:sp>
      <p:sp>
        <p:nvSpPr>
          <p:cNvPr id="3" name="Content Placeholder 2">
            <a:extLst>
              <a:ext uri="{FF2B5EF4-FFF2-40B4-BE49-F238E27FC236}">
                <a16:creationId xmlns:a16="http://schemas.microsoft.com/office/drawing/2014/main" id="{475AD64D-A5CC-CCD2-1333-B626389767D2}"/>
              </a:ext>
            </a:extLst>
          </p:cNvPr>
          <p:cNvSpPr>
            <a:spLocks noGrp="1"/>
          </p:cNvSpPr>
          <p:nvPr>
            <p:ph sz="half" idx="1"/>
          </p:nvPr>
        </p:nvSpPr>
        <p:spPr>
          <a:xfrm>
            <a:off x="838200" y="1825624"/>
            <a:ext cx="5181600" cy="4860925"/>
          </a:xfrm>
        </p:spPr>
        <p:txBody>
          <a:bodyPr vert="horz" lIns="91440" tIns="45720" rIns="91440" bIns="45720" rtlCol="0">
            <a:normAutofit fontScale="92500" lnSpcReduction="10000"/>
          </a:bodyPr>
          <a:lstStyle/>
          <a:p>
            <a:pPr>
              <a:lnSpc>
                <a:spcPct val="150000"/>
              </a:lnSpc>
            </a:pPr>
            <a:r>
              <a:rPr lang="en-US" sz="1500"/>
              <a:t>We acknowledge and avoid the harm and </a:t>
            </a:r>
            <a:r>
              <a:rPr lang="en-US" sz="1500" err="1"/>
              <a:t>traumatisation</a:t>
            </a:r>
            <a:r>
              <a:rPr lang="en-US" sz="1500"/>
              <a:t> that can occur when people are in hospital.</a:t>
            </a:r>
          </a:p>
          <a:p>
            <a:pPr>
              <a:lnSpc>
                <a:spcPct val="150000"/>
              </a:lnSpc>
            </a:pPr>
            <a:r>
              <a:rPr lang="en-US" sz="1500"/>
              <a:t>There is a clear pathway of support for patients who have experienced abuse/harm, including access to advocacy</a:t>
            </a:r>
          </a:p>
          <a:p>
            <a:pPr>
              <a:lnSpc>
                <a:spcPct val="150000"/>
              </a:lnSpc>
            </a:pPr>
            <a:r>
              <a:rPr lang="en-US" sz="1500"/>
              <a:t>We understand that restraint and coercion is harmful and we only use it as a last resort; that includes the use of blanket restrictions</a:t>
            </a:r>
          </a:p>
          <a:p>
            <a:pPr>
              <a:lnSpc>
                <a:spcPct val="150000"/>
              </a:lnSpc>
            </a:pPr>
            <a:r>
              <a:rPr lang="en-US" sz="1500"/>
              <a:t>We do not use mechanical restraint</a:t>
            </a:r>
          </a:p>
          <a:p>
            <a:pPr>
              <a:lnSpc>
                <a:spcPct val="150000"/>
              </a:lnSpc>
            </a:pPr>
            <a:r>
              <a:rPr lang="en-US" sz="1500"/>
              <a:t>Our inpatient services meet the needs of trauma survivors in crisis</a:t>
            </a:r>
          </a:p>
          <a:p>
            <a:pPr>
              <a:lnSpc>
                <a:spcPct val="150000"/>
              </a:lnSpc>
            </a:pPr>
            <a:r>
              <a:rPr lang="en-US" sz="1500"/>
              <a:t>We are </a:t>
            </a:r>
            <a:r>
              <a:rPr lang="en-US" sz="1500" u="sng">
                <a:hlinkClick r:id="rId2"/>
              </a:rPr>
              <a:t>trans</a:t>
            </a:r>
            <a:r>
              <a:rPr lang="en-US" sz="1500"/>
              <a:t>*-accessible and inclusive</a:t>
            </a:r>
          </a:p>
          <a:p>
            <a:endParaRPr lang="en-US" sz="1500"/>
          </a:p>
          <a:p>
            <a:endParaRPr lang="en-US" sz="1500"/>
          </a:p>
        </p:txBody>
      </p:sp>
      <p:pic>
        <p:nvPicPr>
          <p:cNvPr id="4" name="Picture 3" descr="A cartoon of a door with text&#10;&#10;Description automatically generated">
            <a:extLst>
              <a:ext uri="{FF2B5EF4-FFF2-40B4-BE49-F238E27FC236}">
                <a16:creationId xmlns:a16="http://schemas.microsoft.com/office/drawing/2014/main" id="{62C2230C-B7F4-9AC2-EFCA-CCFFF837176F}"/>
              </a:ext>
            </a:extLst>
          </p:cNvPr>
          <p:cNvPicPr>
            <a:picLocks noChangeAspect="1"/>
          </p:cNvPicPr>
          <p:nvPr/>
        </p:nvPicPr>
        <p:blipFill>
          <a:blip r:embed="rId3"/>
          <a:stretch>
            <a:fillRect/>
          </a:stretch>
        </p:blipFill>
        <p:spPr>
          <a:xfrm>
            <a:off x="6591302" y="1915827"/>
            <a:ext cx="5181600" cy="3173730"/>
          </a:xfrm>
          <a:prstGeom prst="rect">
            <a:avLst/>
          </a:prstGeom>
          <a:noFill/>
        </p:spPr>
      </p:pic>
    </p:spTree>
    <p:extLst>
      <p:ext uri="{BB962C8B-B14F-4D97-AF65-F5344CB8AC3E}">
        <p14:creationId xmlns:p14="http://schemas.microsoft.com/office/powerpoint/2010/main" val="259443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967EE-5721-CA88-A918-5FD776F4F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C326D-E201-9882-7283-219988582A1E}"/>
              </a:ext>
            </a:extLst>
          </p:cNvPr>
          <p:cNvSpPr>
            <a:spLocks noGrp="1"/>
          </p:cNvSpPr>
          <p:nvPr>
            <p:ph type="title"/>
          </p:nvPr>
        </p:nvSpPr>
        <p:spPr/>
        <p:txBody>
          <a:bodyPr>
            <a:normAutofit/>
          </a:bodyPr>
          <a:lstStyle/>
          <a:p>
            <a:r>
              <a:rPr lang="en-US" sz="5200"/>
              <a:t>6. Avoiding harm </a:t>
            </a:r>
            <a:endParaRPr lang="en-GB" sz="5200"/>
          </a:p>
        </p:txBody>
      </p:sp>
      <p:sp>
        <p:nvSpPr>
          <p:cNvPr id="3" name="Content Placeholder 2">
            <a:extLst>
              <a:ext uri="{FF2B5EF4-FFF2-40B4-BE49-F238E27FC236}">
                <a16:creationId xmlns:a16="http://schemas.microsoft.com/office/drawing/2014/main" id="{456057F1-F3FC-D10E-D865-E48C4E03FCBB}"/>
              </a:ext>
            </a:extLst>
          </p:cNvPr>
          <p:cNvSpPr>
            <a:spLocks noGrp="1"/>
          </p:cNvSpPr>
          <p:nvPr>
            <p:ph idx="1"/>
          </p:nvPr>
        </p:nvSpPr>
        <p:spPr>
          <a:xfrm>
            <a:off x="1918593" y="1557896"/>
            <a:ext cx="3987939" cy="4938284"/>
          </a:xfrm>
          <a:solidFill>
            <a:schemeClr val="accent6">
              <a:lumMod val="20000"/>
              <a:lumOff val="80000"/>
            </a:schemeClr>
          </a:solidFill>
        </p:spPr>
        <p:txBody>
          <a:bodyPr vert="horz" lIns="91440" tIns="45720" rIns="91440" bIns="45720" rtlCol="0" anchor="t">
            <a:normAutofit fontScale="32500" lnSpcReduction="20000"/>
          </a:bodyPr>
          <a:lstStyle/>
          <a:p>
            <a:pPr marL="0" indent="0">
              <a:buNone/>
            </a:pPr>
            <a:r>
              <a:rPr lang="en-US" sz="6400" b="1">
                <a:latin typeface="Montserrat"/>
              </a:rPr>
              <a:t>Challenges/barriers</a:t>
            </a:r>
          </a:p>
          <a:p>
            <a:pPr marL="0" indent="0">
              <a:buNone/>
            </a:pPr>
            <a:endParaRPr lang="en-US" sz="6400" b="1"/>
          </a:p>
          <a:p>
            <a:r>
              <a:rPr lang="en-US" sz="6400">
                <a:latin typeface="Montserrat"/>
              </a:rPr>
              <a:t>Staffing skills/experience to respond to potential harm in a relational way</a:t>
            </a:r>
          </a:p>
          <a:p>
            <a:r>
              <a:rPr lang="en-US" sz="6400">
                <a:latin typeface="Montserrat"/>
              </a:rPr>
              <a:t>Zero tolerance type policies </a:t>
            </a:r>
          </a:p>
          <a:p>
            <a:r>
              <a:rPr lang="en-US" sz="6400">
                <a:latin typeface="Montserrat"/>
              </a:rPr>
              <a:t>Fear of creating a blame culture and wanting to protect staff can lead to closed culture.</a:t>
            </a:r>
          </a:p>
          <a:p>
            <a:r>
              <a:rPr lang="en-US" sz="6400">
                <a:latin typeface="Montserrat"/>
              </a:rPr>
              <a:t>Difficulty to engage with patients and families who are angry, hurt or who want justice. </a:t>
            </a:r>
          </a:p>
          <a:p>
            <a:r>
              <a:rPr lang="en-US" sz="6400">
                <a:latin typeface="Montserrat"/>
              </a:rPr>
              <a:t>Current impact of high court ruling for trans community. </a:t>
            </a:r>
            <a:endParaRPr lang="en-US" sz="6400"/>
          </a:p>
          <a:p>
            <a:pPr marL="0" indent="0">
              <a:buNone/>
            </a:pPr>
            <a:endParaRPr lang="en-US" sz="1400" b="1"/>
          </a:p>
        </p:txBody>
      </p:sp>
      <p:sp>
        <p:nvSpPr>
          <p:cNvPr id="4" name="Content Placeholder 3">
            <a:extLst>
              <a:ext uri="{FF2B5EF4-FFF2-40B4-BE49-F238E27FC236}">
                <a16:creationId xmlns:a16="http://schemas.microsoft.com/office/drawing/2014/main" id="{AA69F044-0A9A-E45A-915D-B6D5E6FCD50B}"/>
              </a:ext>
            </a:extLst>
          </p:cNvPr>
          <p:cNvSpPr>
            <a:spLocks noGrp="1"/>
          </p:cNvSpPr>
          <p:nvPr>
            <p:ph sz="half" idx="4294967295"/>
          </p:nvPr>
        </p:nvSpPr>
        <p:spPr>
          <a:xfrm>
            <a:off x="6099604" y="1561672"/>
            <a:ext cx="5948234" cy="4769580"/>
          </a:xfrm>
          <a:ln>
            <a:solidFill>
              <a:schemeClr val="accent6">
                <a:lumMod val="75000"/>
              </a:schemeClr>
            </a:solidFill>
          </a:ln>
        </p:spPr>
        <p:txBody>
          <a:bodyPr vert="horz" lIns="91440" tIns="45720" rIns="91440" bIns="45720" rtlCol="0" anchor="t">
            <a:noAutofit/>
          </a:bodyPr>
          <a:lstStyle/>
          <a:p>
            <a:pPr marL="0" indent="0">
              <a:buNone/>
            </a:pPr>
            <a:r>
              <a:rPr lang="en-US" sz="1500" b="1">
                <a:latin typeface="Montserrat"/>
              </a:rPr>
              <a:t>Suggestions for </a:t>
            </a:r>
            <a:r>
              <a:rPr lang="en-US" sz="1500" b="1" err="1">
                <a:latin typeface="Montserrat"/>
              </a:rPr>
              <a:t>organisational</a:t>
            </a:r>
            <a:r>
              <a:rPr lang="en-US" sz="1500" b="1">
                <a:latin typeface="Montserrat"/>
              </a:rPr>
              <a:t> change....</a:t>
            </a:r>
            <a:endParaRPr lang="en-US"/>
          </a:p>
          <a:p>
            <a:pPr>
              <a:lnSpc>
                <a:spcPct val="170000"/>
              </a:lnSpc>
            </a:pPr>
            <a:r>
              <a:rPr lang="en-US" sz="1400">
                <a:latin typeface="Montserrat"/>
              </a:rPr>
              <a:t>Commission a harmed patient pathway </a:t>
            </a:r>
          </a:p>
          <a:p>
            <a:pPr>
              <a:lnSpc>
                <a:spcPct val="170000"/>
              </a:lnSpc>
            </a:pPr>
            <a:r>
              <a:rPr lang="en-US" sz="1400">
                <a:latin typeface="Montserrat"/>
              </a:rPr>
              <a:t>Freedom to speak up guardian for patients</a:t>
            </a:r>
          </a:p>
          <a:p>
            <a:pPr>
              <a:lnSpc>
                <a:spcPct val="170000"/>
              </a:lnSpc>
            </a:pPr>
            <a:r>
              <a:rPr lang="en-US" sz="1400">
                <a:latin typeface="Montserrat"/>
              </a:rPr>
              <a:t>Lived Experience role in complaints team</a:t>
            </a:r>
          </a:p>
          <a:p>
            <a:pPr>
              <a:lnSpc>
                <a:spcPct val="170000"/>
              </a:lnSpc>
            </a:pPr>
            <a:r>
              <a:rPr lang="en-US" sz="1400">
                <a:latin typeface="Montserrat"/>
              </a:rPr>
              <a:t>Patients can report their own incident- IT</a:t>
            </a:r>
          </a:p>
          <a:p>
            <a:pPr>
              <a:lnSpc>
                <a:spcPct val="170000"/>
              </a:lnSpc>
            </a:pPr>
            <a:r>
              <a:rPr lang="en-US" sz="1400">
                <a:latin typeface="Montserrat"/>
              </a:rPr>
              <a:t>Commission help from outside the organisation to help to build relationships with harmed patients and families. </a:t>
            </a:r>
          </a:p>
          <a:p>
            <a:pPr>
              <a:lnSpc>
                <a:spcPct val="170000"/>
              </a:lnSpc>
            </a:pPr>
            <a:r>
              <a:rPr lang="en-US" sz="1400">
                <a:latin typeface="Montserrat"/>
              </a:rPr>
              <a:t>Close inpatient services that are not in line with the commissioning framework. </a:t>
            </a:r>
          </a:p>
          <a:p>
            <a:pPr>
              <a:lnSpc>
                <a:spcPct val="170000"/>
              </a:lnSpc>
            </a:pPr>
            <a:r>
              <a:rPr lang="en-GB" sz="1400">
                <a:latin typeface="Montserrat"/>
              </a:rPr>
              <a:t>Work with Local Authorities to ensure inpatients can access IDVA services - </a:t>
            </a:r>
            <a:r>
              <a:rPr lang="en-GB" sz="1400" err="1">
                <a:latin typeface="Montserrat"/>
              </a:rPr>
              <a:t>eg</a:t>
            </a:r>
            <a:r>
              <a:rPr lang="en-GB" sz="1400">
                <a:latin typeface="Montserrat"/>
              </a:rPr>
              <a:t> regular drop ins. </a:t>
            </a:r>
          </a:p>
          <a:p>
            <a:endParaRPr lang="en-US" sz="1000"/>
          </a:p>
          <a:p>
            <a:pPr marL="0" indent="0">
              <a:buNone/>
            </a:pPr>
            <a:endParaRPr lang="en-US" sz="1000" b="1"/>
          </a:p>
          <a:p>
            <a:pPr marL="0" indent="0">
              <a:buNone/>
            </a:pPr>
            <a:endParaRPr lang="en-US" sz="200" b="1"/>
          </a:p>
        </p:txBody>
      </p:sp>
    </p:spTree>
    <p:extLst>
      <p:ext uri="{BB962C8B-B14F-4D97-AF65-F5344CB8AC3E}">
        <p14:creationId xmlns:p14="http://schemas.microsoft.com/office/powerpoint/2010/main" val="4068694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308E-2CE0-407F-6133-C2453D70831F}"/>
              </a:ext>
            </a:extLst>
          </p:cNvPr>
          <p:cNvSpPr>
            <a:spLocks noGrp="1"/>
          </p:cNvSpPr>
          <p:nvPr>
            <p:ph type="title"/>
          </p:nvPr>
        </p:nvSpPr>
        <p:spPr>
          <a:xfrm>
            <a:off x="838200" y="365125"/>
            <a:ext cx="10515600" cy="1325563"/>
          </a:xfrm>
        </p:spPr>
        <p:txBody>
          <a:bodyPr anchor="ctr">
            <a:normAutofit/>
          </a:bodyPr>
          <a:lstStyle/>
          <a:p>
            <a:r>
              <a:rPr lang="en-US"/>
              <a:t>7. Needs led</a:t>
            </a:r>
          </a:p>
        </p:txBody>
      </p:sp>
      <p:sp>
        <p:nvSpPr>
          <p:cNvPr id="3" name="Content Placeholder 2">
            <a:extLst>
              <a:ext uri="{FF2B5EF4-FFF2-40B4-BE49-F238E27FC236}">
                <a16:creationId xmlns:a16="http://schemas.microsoft.com/office/drawing/2014/main" id="{A1CA545D-45FC-2814-3DEE-D87BF462238D}"/>
              </a:ext>
            </a:extLst>
          </p:cNvPr>
          <p:cNvSpPr>
            <a:spLocks noGrp="1"/>
          </p:cNvSpPr>
          <p:nvPr>
            <p:ph sz="half" idx="1"/>
          </p:nvPr>
        </p:nvSpPr>
        <p:spPr>
          <a:xfrm>
            <a:off x="838200" y="1825624"/>
            <a:ext cx="5181600" cy="4879975"/>
          </a:xfrm>
        </p:spPr>
        <p:txBody>
          <a:bodyPr vert="horz" lIns="91440" tIns="45720" rIns="91440" bIns="45720" rtlCol="0">
            <a:normAutofit/>
          </a:bodyPr>
          <a:lstStyle/>
          <a:p>
            <a:r>
              <a:rPr lang="en-US" sz="1500"/>
              <a:t>We are needs-led, not diagnostically driven</a:t>
            </a:r>
          </a:p>
          <a:p>
            <a:r>
              <a:rPr lang="en-US" sz="1500"/>
              <a:t>People are supported and encouraged to define their needs</a:t>
            </a:r>
          </a:p>
          <a:p>
            <a:r>
              <a:rPr lang="en-US" sz="1500"/>
              <a:t>The MDT respects people’s individual understanding of their distress</a:t>
            </a:r>
          </a:p>
          <a:p>
            <a:r>
              <a:rPr lang="en-US" sz="1500"/>
              <a:t>We validate patients’ feelings, and respect their culture, values and beliefs</a:t>
            </a:r>
          </a:p>
          <a:p>
            <a:r>
              <a:rPr lang="en-US" sz="1500"/>
              <a:t>We take a capabilities approach and recognise that everyone has something to offer</a:t>
            </a:r>
          </a:p>
          <a:p>
            <a:r>
              <a:rPr lang="en-US" sz="1500"/>
              <a:t>We meet the needs of people’s chosen support network</a:t>
            </a:r>
          </a:p>
          <a:p>
            <a:r>
              <a:rPr lang="en-US" sz="1500"/>
              <a:t>Patients’ needs and wishes are listened to in the admission and discharge process</a:t>
            </a:r>
          </a:p>
          <a:p>
            <a:endParaRPr lang="en-US" sz="1500"/>
          </a:p>
        </p:txBody>
      </p:sp>
      <p:pic>
        <p:nvPicPr>
          <p:cNvPr id="4" name="Picture 3" descr="A cartoon of a sign with flowers in pots&#10;&#10;Description automatically generated">
            <a:extLst>
              <a:ext uri="{FF2B5EF4-FFF2-40B4-BE49-F238E27FC236}">
                <a16:creationId xmlns:a16="http://schemas.microsoft.com/office/drawing/2014/main" id="{43D44B72-C933-8443-FE1F-64E24CE1A476}"/>
              </a:ext>
            </a:extLst>
          </p:cNvPr>
          <p:cNvPicPr>
            <a:picLocks noChangeAspect="1"/>
          </p:cNvPicPr>
          <p:nvPr/>
        </p:nvPicPr>
        <p:blipFill>
          <a:blip r:embed="rId2"/>
          <a:stretch>
            <a:fillRect/>
          </a:stretch>
        </p:blipFill>
        <p:spPr>
          <a:xfrm>
            <a:off x="6364224" y="1825625"/>
            <a:ext cx="5181600" cy="3743705"/>
          </a:xfrm>
          <a:prstGeom prst="rect">
            <a:avLst/>
          </a:prstGeom>
          <a:noFill/>
        </p:spPr>
      </p:pic>
    </p:spTree>
    <p:extLst>
      <p:ext uri="{BB962C8B-B14F-4D97-AF65-F5344CB8AC3E}">
        <p14:creationId xmlns:p14="http://schemas.microsoft.com/office/powerpoint/2010/main" val="3107198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ECA2-E47F-2F2D-2B83-4E16687B8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D2AE9-3CEC-A9A8-7143-008479B585DD}"/>
              </a:ext>
            </a:extLst>
          </p:cNvPr>
          <p:cNvSpPr>
            <a:spLocks noGrp="1"/>
          </p:cNvSpPr>
          <p:nvPr>
            <p:ph type="title"/>
          </p:nvPr>
        </p:nvSpPr>
        <p:spPr/>
        <p:txBody>
          <a:bodyPr>
            <a:normAutofit/>
          </a:bodyPr>
          <a:lstStyle/>
          <a:p>
            <a:r>
              <a:rPr lang="en-US" sz="5200"/>
              <a:t>7. Needs led </a:t>
            </a:r>
            <a:endParaRPr lang="en-GB" sz="5200"/>
          </a:p>
        </p:txBody>
      </p:sp>
      <p:sp>
        <p:nvSpPr>
          <p:cNvPr id="3" name="Content Placeholder 2">
            <a:extLst>
              <a:ext uri="{FF2B5EF4-FFF2-40B4-BE49-F238E27FC236}">
                <a16:creationId xmlns:a16="http://schemas.microsoft.com/office/drawing/2014/main" id="{2733E153-5792-8A42-2BD6-5B346D63E620}"/>
              </a:ext>
            </a:extLst>
          </p:cNvPr>
          <p:cNvSpPr>
            <a:spLocks noGrp="1"/>
          </p:cNvSpPr>
          <p:nvPr>
            <p:ph idx="1"/>
          </p:nvPr>
        </p:nvSpPr>
        <p:spPr>
          <a:xfrm>
            <a:off x="2021565" y="1702057"/>
            <a:ext cx="3256830" cy="5020662"/>
          </a:xfrm>
          <a:ln>
            <a:solidFill>
              <a:schemeClr val="accent6">
                <a:lumMod val="75000"/>
              </a:schemeClr>
            </a:solidFill>
          </a:ln>
        </p:spPr>
        <p:txBody>
          <a:bodyPr vert="horz" lIns="91440" tIns="45720" rIns="91440" bIns="45720" rtlCol="0" anchor="t">
            <a:normAutofit/>
          </a:bodyPr>
          <a:lstStyle/>
          <a:p>
            <a:pPr marL="0" indent="0">
              <a:buNone/>
            </a:pPr>
            <a:r>
              <a:rPr lang="en-US" sz="1700" b="1"/>
              <a:t>Challenges/barriers</a:t>
            </a:r>
          </a:p>
          <a:p>
            <a:pPr marL="0" indent="0">
              <a:buNone/>
            </a:pPr>
            <a:endParaRPr lang="en-US" sz="1700" b="1"/>
          </a:p>
          <a:p>
            <a:r>
              <a:rPr lang="en-US" sz="1400"/>
              <a:t>Diagnostic driven pathways </a:t>
            </a:r>
          </a:p>
          <a:p>
            <a:endParaRPr lang="en-US" sz="1400"/>
          </a:p>
          <a:p>
            <a:r>
              <a:rPr lang="en-US" sz="1400">
                <a:latin typeface="Montserrat"/>
              </a:rPr>
              <a:t>Staff training, competencies and mix </a:t>
            </a:r>
          </a:p>
          <a:p>
            <a:endParaRPr lang="en-US" sz="1400"/>
          </a:p>
          <a:p>
            <a:r>
              <a:rPr lang="en-US" sz="1400"/>
              <a:t>Division between community and inpatient </a:t>
            </a:r>
          </a:p>
          <a:p>
            <a:endParaRPr lang="en-US" sz="1400"/>
          </a:p>
          <a:p>
            <a:r>
              <a:rPr lang="en-US" sz="1400"/>
              <a:t>Lack of choice and involvement leading to needs being assumed</a:t>
            </a:r>
          </a:p>
          <a:p>
            <a:pPr marL="0" indent="0">
              <a:buNone/>
            </a:pPr>
            <a:endParaRPr lang="en-US" sz="1700" b="1"/>
          </a:p>
        </p:txBody>
      </p:sp>
      <p:sp>
        <p:nvSpPr>
          <p:cNvPr id="4" name="Content Placeholder 3">
            <a:extLst>
              <a:ext uri="{FF2B5EF4-FFF2-40B4-BE49-F238E27FC236}">
                <a16:creationId xmlns:a16="http://schemas.microsoft.com/office/drawing/2014/main" id="{9E299863-7A1F-30EA-B7F8-C3E7B14C9B9C}"/>
              </a:ext>
            </a:extLst>
          </p:cNvPr>
          <p:cNvSpPr>
            <a:spLocks noGrp="1"/>
          </p:cNvSpPr>
          <p:nvPr>
            <p:ph sz="half" idx="4294967295"/>
          </p:nvPr>
        </p:nvSpPr>
        <p:spPr>
          <a:xfrm>
            <a:off x="5780518" y="1681849"/>
            <a:ext cx="6267320" cy="5039539"/>
          </a:xfrm>
          <a:solidFill>
            <a:schemeClr val="accent6">
              <a:lumMod val="20000"/>
              <a:lumOff val="80000"/>
            </a:schemeClr>
          </a:solidFill>
        </p:spPr>
        <p:txBody>
          <a:bodyPr vert="horz" lIns="91440" tIns="45720" rIns="91440" bIns="45720" rtlCol="0" anchor="t">
            <a:normAutofit/>
          </a:bodyPr>
          <a:lstStyle/>
          <a:p>
            <a:pPr marL="0" indent="0">
              <a:buNone/>
            </a:pPr>
            <a:r>
              <a:rPr lang="en-US" sz="1500" b="1">
                <a:latin typeface="Montserrat"/>
              </a:rPr>
              <a:t>Suggestions for </a:t>
            </a:r>
            <a:r>
              <a:rPr lang="en-US" sz="1500" b="1" err="1">
                <a:latin typeface="Montserrat"/>
              </a:rPr>
              <a:t>organisational</a:t>
            </a:r>
            <a:r>
              <a:rPr lang="en-US" sz="1500" b="1">
                <a:latin typeface="Montserrat"/>
              </a:rPr>
              <a:t> change....</a:t>
            </a:r>
            <a:endParaRPr lang="en-US"/>
          </a:p>
          <a:p>
            <a:pPr>
              <a:lnSpc>
                <a:spcPct val="150000"/>
              </a:lnSpc>
            </a:pPr>
            <a:r>
              <a:rPr lang="en-US" sz="1400">
                <a:latin typeface="Montserrat"/>
              </a:rPr>
              <a:t>Therapies dept to understand the workforce implications are of providing therapeutic interventions.</a:t>
            </a:r>
          </a:p>
          <a:p>
            <a:pPr>
              <a:lnSpc>
                <a:spcPct val="150000"/>
              </a:lnSpc>
            </a:pPr>
            <a:r>
              <a:rPr lang="en-US" sz="1400">
                <a:latin typeface="Montserrat"/>
              </a:rPr>
              <a:t>Partnerships with primary care and other parts of acute care.</a:t>
            </a:r>
          </a:p>
          <a:p>
            <a:pPr>
              <a:lnSpc>
                <a:spcPct val="150000"/>
              </a:lnSpc>
            </a:pPr>
            <a:r>
              <a:rPr lang="en-US" sz="1400">
                <a:latin typeface="Montserrat"/>
              </a:rPr>
              <a:t>Re-consider functional split and management structures to  improve continuity  between community and inpatient.</a:t>
            </a:r>
          </a:p>
          <a:p>
            <a:pPr>
              <a:lnSpc>
                <a:spcPct val="150000"/>
              </a:lnSpc>
            </a:pPr>
            <a:r>
              <a:rPr lang="en-US" sz="1400"/>
              <a:t>Commission Hearing Voices Network training for all staff.</a:t>
            </a:r>
          </a:p>
          <a:p>
            <a:pPr>
              <a:lnSpc>
                <a:spcPct val="150000"/>
              </a:lnSpc>
            </a:pPr>
            <a:r>
              <a:rPr lang="en-US" sz="1400"/>
              <a:t>Commission VCSE organisations to work into ward to provide culturally specific support.</a:t>
            </a:r>
          </a:p>
          <a:p>
            <a:pPr>
              <a:lnSpc>
                <a:spcPct val="150000"/>
              </a:lnSpc>
            </a:pPr>
            <a:r>
              <a:rPr lang="en-US" sz="1400">
                <a:latin typeface="Montserrat"/>
              </a:rPr>
              <a:t>Catering contracts to support nutritious food and culturally competent food. </a:t>
            </a:r>
          </a:p>
        </p:txBody>
      </p:sp>
    </p:spTree>
    <p:extLst>
      <p:ext uri="{BB962C8B-B14F-4D97-AF65-F5344CB8AC3E}">
        <p14:creationId xmlns:p14="http://schemas.microsoft.com/office/powerpoint/2010/main" val="993276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7AB4-D85F-A68E-219C-999872AEFC5C}"/>
              </a:ext>
            </a:extLst>
          </p:cNvPr>
          <p:cNvSpPr>
            <a:spLocks noGrp="1"/>
          </p:cNvSpPr>
          <p:nvPr>
            <p:ph type="title"/>
          </p:nvPr>
        </p:nvSpPr>
        <p:spPr>
          <a:xfrm>
            <a:off x="450850" y="365125"/>
            <a:ext cx="10515600" cy="1325563"/>
          </a:xfrm>
        </p:spPr>
        <p:txBody>
          <a:bodyPr anchor="ctr">
            <a:normAutofit/>
          </a:bodyPr>
          <a:lstStyle/>
          <a:p>
            <a:r>
              <a:rPr lang="en-US"/>
              <a:t>8. Choice</a:t>
            </a:r>
          </a:p>
        </p:txBody>
      </p:sp>
      <p:sp>
        <p:nvSpPr>
          <p:cNvPr id="3" name="Content Placeholder 2">
            <a:extLst>
              <a:ext uri="{FF2B5EF4-FFF2-40B4-BE49-F238E27FC236}">
                <a16:creationId xmlns:a16="http://schemas.microsoft.com/office/drawing/2014/main" id="{416E6893-B54F-8203-75F3-4DD1417BA9B9}"/>
              </a:ext>
            </a:extLst>
          </p:cNvPr>
          <p:cNvSpPr>
            <a:spLocks noGrp="1"/>
          </p:cNvSpPr>
          <p:nvPr>
            <p:ph sz="half" idx="1"/>
          </p:nvPr>
        </p:nvSpPr>
        <p:spPr>
          <a:xfrm>
            <a:off x="450850" y="1633600"/>
            <a:ext cx="5962650" cy="5084700"/>
          </a:xfrm>
        </p:spPr>
        <p:txBody>
          <a:bodyPr vert="horz" lIns="91440" tIns="45720" rIns="91440" bIns="45720" rtlCol="0">
            <a:normAutofit fontScale="92500"/>
          </a:bodyPr>
          <a:lstStyle/>
          <a:p>
            <a:pPr>
              <a:lnSpc>
                <a:spcPct val="150000"/>
              </a:lnSpc>
            </a:pPr>
            <a:r>
              <a:rPr lang="en-US" sz="1300"/>
              <a:t>Patients always have the choice to be present at meetings about them</a:t>
            </a:r>
          </a:p>
          <a:p>
            <a:pPr>
              <a:lnSpc>
                <a:spcPct val="150000"/>
              </a:lnSpc>
            </a:pPr>
            <a:r>
              <a:rPr lang="en-US" sz="1300"/>
              <a:t>We adhere to the evidence-based approach of </a:t>
            </a:r>
            <a:r>
              <a:rPr lang="en-US" sz="1300" u="sng">
                <a:hlinkClick r:id="rId2"/>
              </a:rPr>
              <a:t>Open Dialogue</a:t>
            </a:r>
            <a:r>
              <a:rPr lang="en-US" sz="1300"/>
              <a:t> and its key principles</a:t>
            </a:r>
          </a:p>
          <a:p>
            <a:pPr>
              <a:lnSpc>
                <a:spcPct val="150000"/>
              </a:lnSpc>
            </a:pPr>
            <a:r>
              <a:rPr lang="en-US" sz="1300"/>
              <a:t>Patients are supported to be involved in the decisions about them</a:t>
            </a:r>
          </a:p>
          <a:p>
            <a:pPr>
              <a:lnSpc>
                <a:spcPct val="150000"/>
              </a:lnSpc>
            </a:pPr>
            <a:r>
              <a:rPr lang="en-US" sz="1300"/>
              <a:t>Patients have choice in everyday decisions</a:t>
            </a:r>
          </a:p>
          <a:p>
            <a:pPr>
              <a:lnSpc>
                <a:spcPct val="150000"/>
              </a:lnSpc>
            </a:pPr>
            <a:r>
              <a:rPr lang="en-US" sz="1300"/>
              <a:t>Patients have the choice to collaborate in the writing of their notes and/or have access to their notes so that they know what has been recorded about them at any point during their inpatient stay</a:t>
            </a:r>
          </a:p>
          <a:p>
            <a:pPr>
              <a:lnSpc>
                <a:spcPct val="150000"/>
              </a:lnSpc>
            </a:pPr>
            <a:r>
              <a:rPr lang="en-US" sz="1300"/>
              <a:t>Patients have informed choice over their preferred treatment and who is involved in their care</a:t>
            </a:r>
          </a:p>
          <a:p>
            <a:pPr>
              <a:lnSpc>
                <a:spcPct val="150000"/>
              </a:lnSpc>
            </a:pPr>
            <a:r>
              <a:rPr lang="en-US" sz="1300"/>
              <a:t>Where legislation overrides personal choice, this is explained in a clear and transparent way</a:t>
            </a:r>
          </a:p>
          <a:p>
            <a:pPr>
              <a:lnSpc>
                <a:spcPct val="150000"/>
              </a:lnSpc>
            </a:pPr>
            <a:r>
              <a:rPr lang="en-US" sz="1300"/>
              <a:t>Patients have the choice to be supported by people who know them well, by an advocate or by a peer worker</a:t>
            </a:r>
          </a:p>
          <a:p>
            <a:endParaRPr lang="en-US" sz="1300"/>
          </a:p>
        </p:txBody>
      </p:sp>
      <p:pic>
        <p:nvPicPr>
          <p:cNvPr id="4" name="Picture 3" descr="A cartoon of a table with two laptops and a pen&#10;&#10;Description automatically generated">
            <a:extLst>
              <a:ext uri="{FF2B5EF4-FFF2-40B4-BE49-F238E27FC236}">
                <a16:creationId xmlns:a16="http://schemas.microsoft.com/office/drawing/2014/main" id="{0FF50336-C8FE-B3AE-69C9-177017579C61}"/>
              </a:ext>
            </a:extLst>
          </p:cNvPr>
          <p:cNvPicPr>
            <a:picLocks noChangeAspect="1"/>
          </p:cNvPicPr>
          <p:nvPr/>
        </p:nvPicPr>
        <p:blipFill>
          <a:blip r:embed="rId3"/>
          <a:stretch>
            <a:fillRect/>
          </a:stretch>
        </p:blipFill>
        <p:spPr>
          <a:xfrm>
            <a:off x="6734302" y="1633600"/>
            <a:ext cx="5181600" cy="3730751"/>
          </a:xfrm>
          <a:prstGeom prst="rect">
            <a:avLst/>
          </a:prstGeom>
          <a:noFill/>
        </p:spPr>
      </p:pic>
    </p:spTree>
    <p:extLst>
      <p:ext uri="{BB962C8B-B14F-4D97-AF65-F5344CB8AC3E}">
        <p14:creationId xmlns:p14="http://schemas.microsoft.com/office/powerpoint/2010/main" val="233526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4FA7-15BD-14BE-7668-8439BF72D578}"/>
              </a:ext>
            </a:extLst>
          </p:cNvPr>
          <p:cNvSpPr>
            <a:spLocks noGrp="1"/>
          </p:cNvSpPr>
          <p:nvPr>
            <p:ph type="title"/>
          </p:nvPr>
        </p:nvSpPr>
        <p:spPr>
          <a:xfrm>
            <a:off x="2292532" y="365125"/>
            <a:ext cx="8549640" cy="1325563"/>
          </a:xfrm>
        </p:spPr>
        <p:txBody>
          <a:bodyPr/>
          <a:lstStyle/>
          <a:p>
            <a:r>
              <a:rPr lang="en-US" sz="3700">
                <a:solidFill>
                  <a:schemeClr val="accent1">
                    <a:lumMod val="75000"/>
                  </a:schemeClr>
                </a:solidFill>
                <a:latin typeface="Montserrat SemiBold" panose="00000700000000000000" pitchFamily="2" charset="0"/>
              </a:rPr>
              <a:t>Housekeeping</a:t>
            </a:r>
            <a:endParaRPr lang="en-GB" sz="3700">
              <a:solidFill>
                <a:schemeClr val="accent1">
                  <a:lumMod val="75000"/>
                </a:schemeClr>
              </a:solidFill>
              <a:latin typeface="Montserrat SemiBold" panose="00000700000000000000" pitchFamily="2" charset="0"/>
            </a:endParaRPr>
          </a:p>
        </p:txBody>
      </p:sp>
      <p:sp>
        <p:nvSpPr>
          <p:cNvPr id="3" name="Content Placeholder 2">
            <a:extLst>
              <a:ext uri="{FF2B5EF4-FFF2-40B4-BE49-F238E27FC236}">
                <a16:creationId xmlns:a16="http://schemas.microsoft.com/office/drawing/2014/main" id="{E688B1B8-559E-1C6D-25CC-184E4D927991}"/>
              </a:ext>
            </a:extLst>
          </p:cNvPr>
          <p:cNvSpPr>
            <a:spLocks noGrp="1"/>
          </p:cNvSpPr>
          <p:nvPr>
            <p:ph idx="1"/>
          </p:nvPr>
        </p:nvSpPr>
        <p:spPr>
          <a:xfrm>
            <a:off x="2133600" y="1690688"/>
            <a:ext cx="9361714" cy="4351338"/>
          </a:xfrm>
        </p:spPr>
        <p:txBody>
          <a:bodyPr>
            <a:normAutofit fontScale="77500" lnSpcReduction="20000"/>
          </a:bodyPr>
          <a:lstStyle/>
          <a:p>
            <a:r>
              <a:rPr lang="en-US"/>
              <a:t>Please mute your microphone unless you are speaking. </a:t>
            </a:r>
          </a:p>
          <a:p>
            <a:endParaRPr lang="en-US"/>
          </a:p>
          <a:p>
            <a:r>
              <a:rPr lang="en-US"/>
              <a:t>We encourage you to have your cameras on.</a:t>
            </a:r>
          </a:p>
          <a:p>
            <a:endParaRPr lang="en-US"/>
          </a:p>
          <a:p>
            <a:r>
              <a:rPr lang="en-US"/>
              <a:t>We will be recording today's session.</a:t>
            </a:r>
          </a:p>
          <a:p>
            <a:endParaRPr lang="en-US"/>
          </a:p>
          <a:p>
            <a:r>
              <a:rPr lang="en-US"/>
              <a:t>If you would like to ask a question or leave a comment, please use the chat function. We will also ask for contributions via </a:t>
            </a:r>
            <a:r>
              <a:rPr lang="en-US" err="1"/>
              <a:t>menti</a:t>
            </a:r>
            <a:r>
              <a:rPr lang="en-US"/>
              <a:t>, details of which will be shared later.</a:t>
            </a:r>
          </a:p>
          <a:p>
            <a:endParaRPr lang="en-US"/>
          </a:p>
          <a:p>
            <a:r>
              <a:rPr lang="en-US"/>
              <a:t>If you experience any technical difficulties, please email: </a:t>
            </a:r>
            <a:r>
              <a:rPr lang="en-US">
                <a:hlinkClick r:id="rId3"/>
              </a:rPr>
              <a:t>cultureofcare@rcpsych.ac.uk</a:t>
            </a:r>
            <a:r>
              <a:rPr lang="en-US"/>
              <a:t> </a:t>
            </a:r>
          </a:p>
          <a:p>
            <a:endParaRPr lang="en-GB"/>
          </a:p>
        </p:txBody>
      </p:sp>
    </p:spTree>
    <p:extLst>
      <p:ext uri="{BB962C8B-B14F-4D97-AF65-F5344CB8AC3E}">
        <p14:creationId xmlns:p14="http://schemas.microsoft.com/office/powerpoint/2010/main" val="1002912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8A7B3-C2DC-6AD5-6AE7-9BD447F2C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0F12C-063C-F857-DC39-9305F95549AE}"/>
              </a:ext>
            </a:extLst>
          </p:cNvPr>
          <p:cNvSpPr>
            <a:spLocks noGrp="1"/>
          </p:cNvSpPr>
          <p:nvPr>
            <p:ph type="title"/>
          </p:nvPr>
        </p:nvSpPr>
        <p:spPr/>
        <p:txBody>
          <a:bodyPr>
            <a:normAutofit/>
          </a:bodyPr>
          <a:lstStyle/>
          <a:p>
            <a:r>
              <a:rPr lang="en-US" sz="5200"/>
              <a:t>8. Choice</a:t>
            </a:r>
            <a:endParaRPr lang="en-GB" sz="5200"/>
          </a:p>
        </p:txBody>
      </p:sp>
      <p:sp>
        <p:nvSpPr>
          <p:cNvPr id="3" name="Content Placeholder 2">
            <a:extLst>
              <a:ext uri="{FF2B5EF4-FFF2-40B4-BE49-F238E27FC236}">
                <a16:creationId xmlns:a16="http://schemas.microsoft.com/office/drawing/2014/main" id="{29AD9860-07BD-D1A2-16BA-1178E3586B20}"/>
              </a:ext>
            </a:extLst>
          </p:cNvPr>
          <p:cNvSpPr>
            <a:spLocks noGrp="1"/>
          </p:cNvSpPr>
          <p:nvPr>
            <p:ph idx="1"/>
          </p:nvPr>
        </p:nvSpPr>
        <p:spPr>
          <a:xfrm>
            <a:off x="1836214" y="1702057"/>
            <a:ext cx="3957046" cy="4752932"/>
          </a:xfrm>
          <a:ln>
            <a:solidFill>
              <a:schemeClr val="bg1">
                <a:lumMod val="25000"/>
              </a:schemeClr>
            </a:solidFill>
          </a:ln>
        </p:spPr>
        <p:txBody>
          <a:bodyPr vert="horz" lIns="91440" tIns="45720" rIns="91440" bIns="45720" rtlCol="0" anchor="t">
            <a:normAutofit fontScale="85000" lnSpcReduction="10000"/>
          </a:bodyPr>
          <a:lstStyle/>
          <a:p>
            <a:pPr marL="0" indent="0">
              <a:buNone/>
            </a:pPr>
            <a:endParaRPr lang="en-US" sz="1900" b="1">
              <a:latin typeface="Montserrat"/>
            </a:endParaRPr>
          </a:p>
          <a:p>
            <a:pPr marL="0" indent="0">
              <a:buNone/>
            </a:pPr>
            <a:r>
              <a:rPr lang="en-US" sz="1900" b="1">
                <a:latin typeface="Montserrat"/>
              </a:rPr>
              <a:t>Challenges/barriers</a:t>
            </a:r>
            <a:endParaRPr lang="en-US">
              <a:latin typeface="Montserrat"/>
            </a:endParaRPr>
          </a:p>
          <a:p>
            <a:pPr marL="0" indent="0">
              <a:buNone/>
            </a:pPr>
            <a:endParaRPr lang="en-US" sz="1400" b="1"/>
          </a:p>
          <a:p>
            <a:pPr>
              <a:lnSpc>
                <a:spcPct val="160000"/>
              </a:lnSpc>
            </a:pPr>
            <a:r>
              <a:rPr lang="en-US" sz="1700">
                <a:latin typeface="Montserrat"/>
              </a:rPr>
              <a:t>Staffing mix and availability limit menu of options</a:t>
            </a:r>
          </a:p>
          <a:p>
            <a:pPr>
              <a:lnSpc>
                <a:spcPct val="160000"/>
              </a:lnSpc>
            </a:pPr>
            <a:r>
              <a:rPr lang="en-US" sz="1700">
                <a:latin typeface="Montserrat"/>
              </a:rPr>
              <a:t>Staff skills and competencies</a:t>
            </a:r>
          </a:p>
          <a:p>
            <a:pPr>
              <a:lnSpc>
                <a:spcPct val="160000"/>
              </a:lnSpc>
            </a:pPr>
            <a:r>
              <a:rPr lang="en-US" sz="1700">
                <a:latin typeface="Montserrat"/>
              </a:rPr>
              <a:t>Diagnostic driven pathways</a:t>
            </a:r>
          </a:p>
          <a:p>
            <a:pPr>
              <a:lnSpc>
                <a:spcPct val="160000"/>
              </a:lnSpc>
            </a:pPr>
            <a:r>
              <a:rPr lang="en-US" sz="1700">
                <a:latin typeface="Montserrat"/>
              </a:rPr>
              <a:t>Fear patients will make unwise choices</a:t>
            </a:r>
          </a:p>
          <a:p>
            <a:pPr>
              <a:lnSpc>
                <a:spcPct val="160000"/>
              </a:lnSpc>
            </a:pPr>
            <a:r>
              <a:rPr lang="en-US" sz="1700">
                <a:latin typeface="Montserrat"/>
              </a:rPr>
              <a:t>Third party contracts for things like food not flexible enough to meet individual needs.</a:t>
            </a:r>
          </a:p>
          <a:p>
            <a:pPr>
              <a:lnSpc>
                <a:spcPct val="160000"/>
              </a:lnSpc>
            </a:pPr>
            <a:r>
              <a:rPr lang="en-US" sz="1700">
                <a:latin typeface="Montserrat"/>
              </a:rPr>
              <a:t>Funding constraints </a:t>
            </a:r>
          </a:p>
          <a:p>
            <a:endParaRPr lang="en-US" sz="1400"/>
          </a:p>
          <a:p>
            <a:pPr marL="0" indent="0">
              <a:buNone/>
            </a:pPr>
            <a:endParaRPr lang="en-US" sz="1400" b="1"/>
          </a:p>
        </p:txBody>
      </p:sp>
      <p:sp>
        <p:nvSpPr>
          <p:cNvPr id="4" name="Content Placeholder 3">
            <a:extLst>
              <a:ext uri="{FF2B5EF4-FFF2-40B4-BE49-F238E27FC236}">
                <a16:creationId xmlns:a16="http://schemas.microsoft.com/office/drawing/2014/main" id="{A2386C55-807F-3558-7F47-4D4A0EFB1B3B}"/>
              </a:ext>
            </a:extLst>
          </p:cNvPr>
          <p:cNvSpPr>
            <a:spLocks noGrp="1"/>
          </p:cNvSpPr>
          <p:nvPr>
            <p:ph sz="half" idx="4294967295"/>
          </p:nvPr>
        </p:nvSpPr>
        <p:spPr>
          <a:xfrm>
            <a:off x="6523295" y="1718148"/>
            <a:ext cx="5421569" cy="4769837"/>
          </a:xfrm>
          <a:solidFill>
            <a:schemeClr val="accent6">
              <a:lumMod val="20000"/>
              <a:lumOff val="80000"/>
            </a:schemeClr>
          </a:solidFill>
        </p:spPr>
        <p:txBody>
          <a:bodyPr vert="horz" lIns="91440" tIns="45720" rIns="91440" bIns="45720" rtlCol="0" anchor="t">
            <a:normAutofit fontScale="92500" lnSpcReduction="20000"/>
          </a:bodyPr>
          <a:lstStyle/>
          <a:p>
            <a:pPr marL="0" indent="0">
              <a:buNone/>
            </a:pPr>
            <a:endParaRPr lang="en-US" sz="1900" b="1">
              <a:latin typeface="Montserrat"/>
            </a:endParaRPr>
          </a:p>
          <a:p>
            <a:pPr marL="0" indent="0">
              <a:buNone/>
            </a:pPr>
            <a:r>
              <a:rPr lang="en-US" sz="1600" b="1">
                <a:latin typeface="Montserrat"/>
              </a:rPr>
              <a:t>Suggestions for </a:t>
            </a:r>
            <a:r>
              <a:rPr lang="en-US" sz="1600" b="1" err="1">
                <a:latin typeface="Montserrat"/>
              </a:rPr>
              <a:t>organisational</a:t>
            </a:r>
            <a:r>
              <a:rPr lang="en-US" sz="1600" b="1">
                <a:latin typeface="Montserrat"/>
              </a:rPr>
              <a:t> change....</a:t>
            </a:r>
            <a:endParaRPr lang="en-US">
              <a:latin typeface="Montserrat"/>
            </a:endParaRPr>
          </a:p>
          <a:p>
            <a:pPr marL="0" indent="0">
              <a:buNone/>
            </a:pPr>
            <a:endParaRPr lang="en-US" sz="1300" b="1"/>
          </a:p>
          <a:p>
            <a:pPr>
              <a:lnSpc>
                <a:spcPct val="150000"/>
              </a:lnSpc>
            </a:pPr>
            <a:r>
              <a:rPr lang="en-US" sz="1600">
                <a:latin typeface="Montserrat"/>
              </a:rPr>
              <a:t>Investment in therapeutic options for inpatients</a:t>
            </a:r>
          </a:p>
          <a:p>
            <a:pPr>
              <a:lnSpc>
                <a:spcPct val="150000"/>
              </a:lnSpc>
            </a:pPr>
            <a:r>
              <a:rPr lang="en-US" sz="1600">
                <a:latin typeface="Montserrat"/>
              </a:rPr>
              <a:t>Staffing mix that supports a range of treatment/support options.</a:t>
            </a:r>
          </a:p>
          <a:p>
            <a:pPr>
              <a:lnSpc>
                <a:spcPct val="150000"/>
              </a:lnSpc>
            </a:pPr>
            <a:r>
              <a:rPr lang="en-US" sz="1600">
                <a:latin typeface="Montserrat"/>
              </a:rPr>
              <a:t>Policy that requires 'nothing about me without me'</a:t>
            </a:r>
          </a:p>
          <a:p>
            <a:pPr>
              <a:lnSpc>
                <a:spcPct val="150000"/>
              </a:lnSpc>
            </a:pPr>
            <a:r>
              <a:rPr lang="en-US" sz="1600">
                <a:latin typeface="Montserrat"/>
              </a:rPr>
              <a:t>IT and data- patients having access to notes and care plan</a:t>
            </a:r>
          </a:p>
          <a:p>
            <a:pPr>
              <a:lnSpc>
                <a:spcPct val="150000"/>
              </a:lnSpc>
            </a:pPr>
            <a:r>
              <a:rPr lang="en-US" sz="1600">
                <a:latin typeface="Montserrat"/>
              </a:rPr>
              <a:t>Training and medical dept- staff trained in open dialogue or shared decision making</a:t>
            </a:r>
          </a:p>
          <a:p>
            <a:pPr>
              <a:lnSpc>
                <a:spcPct val="150000"/>
              </a:lnSpc>
            </a:pPr>
            <a:r>
              <a:rPr lang="en-US" sz="1600">
                <a:latin typeface="Montserrat"/>
              </a:rPr>
              <a:t>Commissioners- commissioning of advocates including culturally appropriate advocates</a:t>
            </a:r>
            <a:endParaRPr lang="en-US" sz="1600"/>
          </a:p>
          <a:p>
            <a:pPr marL="0" indent="0">
              <a:buNone/>
            </a:pPr>
            <a:endParaRPr lang="en-US" sz="1300" b="1"/>
          </a:p>
          <a:p>
            <a:pPr marL="0" indent="0">
              <a:buNone/>
            </a:pPr>
            <a:endParaRPr lang="en-US" sz="1300" b="1"/>
          </a:p>
        </p:txBody>
      </p:sp>
    </p:spTree>
    <p:extLst>
      <p:ext uri="{BB962C8B-B14F-4D97-AF65-F5344CB8AC3E}">
        <p14:creationId xmlns:p14="http://schemas.microsoft.com/office/powerpoint/2010/main" val="2660808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6DFF0-D624-3CF7-6C95-D3C531FDA6F4}"/>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99FA7CCD-BF86-04E8-A44D-CB0C233AC673}"/>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Q&amp;A</a:t>
            </a:r>
            <a:br>
              <a:rPr lang="en-US">
                <a:latin typeface="Montserrat"/>
              </a:rPr>
            </a:br>
            <a:r>
              <a:rPr lang="en-US" sz="1600">
                <a:latin typeface="Montserrat"/>
              </a:rPr>
              <a:t>  </a:t>
            </a:r>
            <a:endParaRPr lang="en-US"/>
          </a:p>
        </p:txBody>
      </p:sp>
      <p:sp>
        <p:nvSpPr>
          <p:cNvPr id="9" name="Content Placeholder 2">
            <a:extLst>
              <a:ext uri="{FF2B5EF4-FFF2-40B4-BE49-F238E27FC236}">
                <a16:creationId xmlns:a16="http://schemas.microsoft.com/office/drawing/2014/main" id="{4555C703-ED4C-E173-2CF2-7BCECA2BDE38}"/>
              </a:ext>
            </a:extLst>
          </p:cNvPr>
          <p:cNvSpPr>
            <a:spLocks noGrp="1"/>
          </p:cNvSpPr>
          <p:nvPr/>
        </p:nvSpPr>
        <p:spPr>
          <a:xfrm>
            <a:off x="1821180" y="1253330"/>
            <a:ext cx="4675873" cy="5604670"/>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solidFill>
                  <a:srgbClr val="000000"/>
                </a:solidFill>
                <a:latin typeface="Montserrat"/>
              </a:rPr>
              <a:t>What support do you need from your </a:t>
            </a:r>
            <a:r>
              <a:rPr lang="en-US" sz="2400" err="1">
                <a:solidFill>
                  <a:srgbClr val="000000"/>
                </a:solidFill>
                <a:latin typeface="Montserrat"/>
              </a:rPr>
              <a:t>organisation</a:t>
            </a:r>
            <a:r>
              <a:rPr lang="en-US" sz="2400">
                <a:solidFill>
                  <a:srgbClr val="000000"/>
                </a:solidFill>
                <a:latin typeface="Montserrat"/>
              </a:rPr>
              <a:t> to embed standards 5-8?</a:t>
            </a:r>
            <a:br>
              <a:rPr lang="en-US" sz="2400">
                <a:solidFill>
                  <a:srgbClr val="000000"/>
                </a:solidFill>
                <a:latin typeface="Montserrat"/>
              </a:rPr>
            </a:br>
            <a:r>
              <a:rPr lang="en-US" sz="2400">
                <a:solidFill>
                  <a:srgbClr val="000000"/>
                </a:solidFill>
                <a:latin typeface="Montserrat"/>
              </a:rPr>
              <a:t> </a:t>
            </a:r>
          </a:p>
          <a:p>
            <a:pPr>
              <a:lnSpc>
                <a:spcPct val="150000"/>
              </a:lnSpc>
            </a:pPr>
            <a:r>
              <a:rPr lang="en-US" sz="2400">
                <a:solidFill>
                  <a:srgbClr val="000000"/>
                </a:solidFill>
                <a:latin typeface="Montserrat"/>
              </a:rPr>
              <a:t>What does your </a:t>
            </a:r>
            <a:r>
              <a:rPr lang="en-US" sz="2400" err="1">
                <a:solidFill>
                  <a:srgbClr val="000000"/>
                </a:solidFill>
                <a:latin typeface="Montserrat"/>
              </a:rPr>
              <a:t>organisation</a:t>
            </a:r>
            <a:r>
              <a:rPr lang="en-US" sz="2400">
                <a:solidFill>
                  <a:srgbClr val="000000"/>
                </a:solidFill>
                <a:latin typeface="Montserrat"/>
              </a:rPr>
              <a:t> do well in relation to standards 5-8?</a:t>
            </a:r>
          </a:p>
          <a:p>
            <a:pPr>
              <a:lnSpc>
                <a:spcPct val="150000"/>
              </a:lnSpc>
            </a:pPr>
            <a:endParaRPr lang="en-US" sz="2400">
              <a:solidFill>
                <a:srgbClr val="000000"/>
              </a:solidFill>
              <a:latin typeface="Montserrat"/>
            </a:endParaRPr>
          </a:p>
          <a:p>
            <a:pPr marL="0" indent="0">
              <a:lnSpc>
                <a:spcPct val="150000"/>
              </a:lnSpc>
              <a:buNone/>
            </a:pPr>
            <a:r>
              <a:rPr lang="en-US" sz="2400" b="1">
                <a:solidFill>
                  <a:srgbClr val="000000"/>
                </a:solidFill>
                <a:latin typeface="Montserrat"/>
              </a:rPr>
              <a:t>Standards</a:t>
            </a:r>
          </a:p>
          <a:p>
            <a:pPr marL="0" indent="0">
              <a:lnSpc>
                <a:spcPct val="150000"/>
              </a:lnSpc>
              <a:buNone/>
            </a:pPr>
            <a:r>
              <a:rPr lang="en-GB" sz="2400">
                <a:ea typeface="Calibri"/>
                <a:cs typeface="Calibri"/>
              </a:rPr>
              <a:t>5.Equity   </a:t>
            </a:r>
          </a:p>
          <a:p>
            <a:pPr marL="0" indent="0">
              <a:lnSpc>
                <a:spcPct val="150000"/>
              </a:lnSpc>
              <a:buNone/>
            </a:pPr>
            <a:r>
              <a:rPr lang="en-GB" sz="2400">
                <a:ea typeface="Calibri"/>
                <a:cs typeface="Calibri"/>
              </a:rPr>
              <a:t>6.Avoiding harm  </a:t>
            </a:r>
          </a:p>
          <a:p>
            <a:pPr marL="0" indent="0">
              <a:lnSpc>
                <a:spcPct val="150000"/>
              </a:lnSpc>
              <a:buNone/>
            </a:pPr>
            <a:r>
              <a:rPr lang="en-GB" sz="2400">
                <a:ea typeface="Calibri"/>
                <a:cs typeface="Calibri"/>
              </a:rPr>
              <a:t>7.Needs led </a:t>
            </a:r>
          </a:p>
          <a:p>
            <a:pPr marL="0" indent="0">
              <a:lnSpc>
                <a:spcPct val="150000"/>
              </a:lnSpc>
              <a:buNone/>
            </a:pPr>
            <a:r>
              <a:rPr lang="en-GB" sz="2400">
                <a:ea typeface="Calibri"/>
                <a:cs typeface="Calibri"/>
              </a:rPr>
              <a:t>8.Choice</a:t>
            </a:r>
            <a:endParaRPr lang="en-GB" sz="2400"/>
          </a:p>
        </p:txBody>
      </p:sp>
      <p:pic>
        <p:nvPicPr>
          <p:cNvPr id="3" name="Picture 2" descr="A qr code with a logo&#10;&#10;AI-generated content may be incorrect.">
            <a:extLst>
              <a:ext uri="{FF2B5EF4-FFF2-40B4-BE49-F238E27FC236}">
                <a16:creationId xmlns:a16="http://schemas.microsoft.com/office/drawing/2014/main" id="{BC40C30D-A204-8C3F-A7B2-1A2073B46C60}"/>
              </a:ext>
            </a:extLst>
          </p:cNvPr>
          <p:cNvPicPr>
            <a:picLocks noChangeAspect="1"/>
          </p:cNvPicPr>
          <p:nvPr/>
        </p:nvPicPr>
        <p:blipFill>
          <a:blip r:embed="rId2"/>
          <a:stretch>
            <a:fillRect/>
          </a:stretch>
        </p:blipFill>
        <p:spPr>
          <a:xfrm>
            <a:off x="7363327" y="1462238"/>
            <a:ext cx="4211853" cy="4211853"/>
          </a:xfrm>
          <a:prstGeom prst="rect">
            <a:avLst/>
          </a:prstGeom>
        </p:spPr>
      </p:pic>
      <p:sp>
        <p:nvSpPr>
          <p:cNvPr id="5" name="TextBox 4">
            <a:extLst>
              <a:ext uri="{FF2B5EF4-FFF2-40B4-BE49-F238E27FC236}">
                <a16:creationId xmlns:a16="http://schemas.microsoft.com/office/drawing/2014/main" id="{96B7FB29-FDBE-A269-F5CC-227BE4ACCCCA}"/>
              </a:ext>
            </a:extLst>
          </p:cNvPr>
          <p:cNvSpPr txBox="1"/>
          <p:nvPr/>
        </p:nvSpPr>
        <p:spPr>
          <a:xfrm>
            <a:off x="7244334" y="5965186"/>
            <a:ext cx="6094476" cy="369332"/>
          </a:xfrm>
          <a:prstGeom prst="rect">
            <a:avLst/>
          </a:prstGeom>
          <a:noFill/>
        </p:spPr>
        <p:txBody>
          <a:bodyPr wrap="square">
            <a:spAutoFit/>
          </a:bodyPr>
          <a:lstStyle/>
          <a:p>
            <a:r>
              <a:rPr lang="en-GB">
                <a:latin typeface="Montserrat" panose="00000500000000000000" pitchFamily="2" charset="0"/>
                <a:hlinkClick r:id="rId3"/>
              </a:rPr>
              <a:t>https://www.menti.com/alh3gycmcseg</a:t>
            </a:r>
            <a:r>
              <a:rPr lang="en-GB">
                <a:latin typeface="Montserrat" panose="00000500000000000000" pitchFamily="2" charset="0"/>
              </a:rPr>
              <a:t> </a:t>
            </a:r>
          </a:p>
        </p:txBody>
      </p:sp>
    </p:spTree>
    <p:extLst>
      <p:ext uri="{BB962C8B-B14F-4D97-AF65-F5344CB8AC3E}">
        <p14:creationId xmlns:p14="http://schemas.microsoft.com/office/powerpoint/2010/main" val="1821537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5ED1-B6BF-25B7-9338-2DEDCF2CE595}"/>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DF1FA276-4FB4-2F4F-8920-1B7E2B4FFEEC}"/>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Q&amp;A</a:t>
            </a:r>
            <a:br>
              <a:rPr lang="en-US">
                <a:latin typeface="Montserrat"/>
              </a:rPr>
            </a:br>
            <a:r>
              <a:rPr lang="en-US" sz="1600">
                <a:latin typeface="Montserrat"/>
              </a:rPr>
              <a:t>  </a:t>
            </a:r>
            <a:endParaRPr lang="en-US"/>
          </a:p>
        </p:txBody>
      </p:sp>
      <p:sp>
        <p:nvSpPr>
          <p:cNvPr id="9" name="Content Placeholder 2">
            <a:extLst>
              <a:ext uri="{FF2B5EF4-FFF2-40B4-BE49-F238E27FC236}">
                <a16:creationId xmlns:a16="http://schemas.microsoft.com/office/drawing/2014/main" id="{39B3EA5B-AFD5-AFA6-1FA8-03C3A0940F0A}"/>
              </a:ext>
            </a:extLst>
          </p:cNvPr>
          <p:cNvSpPr>
            <a:spLocks noGrp="1"/>
          </p:cNvSpPr>
          <p:nvPr/>
        </p:nvSpPr>
        <p:spPr>
          <a:xfrm>
            <a:off x="1821180" y="1253330"/>
            <a:ext cx="4675873" cy="545547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ontserrat"/>
                <a:ea typeface="+mn-ea"/>
                <a:cs typeface="+mn-cs"/>
              </a:rPr>
              <a:t>What support do you need from your </a:t>
            </a:r>
            <a:r>
              <a:rPr kumimoji="0" lang="en-US" sz="2400" b="0" i="0" u="none" strike="noStrike" kern="1200" cap="none" spc="0" normalizeH="0" baseline="0" noProof="0" err="1">
                <a:ln>
                  <a:noFill/>
                </a:ln>
                <a:solidFill>
                  <a:srgbClr val="000000"/>
                </a:solidFill>
                <a:effectLst/>
                <a:uLnTx/>
                <a:uFillTx/>
                <a:latin typeface="Montserrat"/>
                <a:ea typeface="+mn-ea"/>
                <a:cs typeface="+mn-cs"/>
              </a:rPr>
              <a:t>organisation</a:t>
            </a:r>
            <a:r>
              <a:rPr kumimoji="0" lang="en-US" sz="2400" b="0" i="0" u="none" strike="noStrike" kern="1200" cap="none" spc="0" normalizeH="0" baseline="0" noProof="0">
                <a:ln>
                  <a:noFill/>
                </a:ln>
                <a:solidFill>
                  <a:srgbClr val="000000"/>
                </a:solidFill>
                <a:effectLst/>
                <a:uLnTx/>
                <a:uFillTx/>
                <a:latin typeface="Montserrat"/>
                <a:ea typeface="+mn-ea"/>
                <a:cs typeface="+mn-cs"/>
              </a:rPr>
              <a:t> to embed standards 9-12?</a:t>
            </a:r>
            <a:br>
              <a:rPr kumimoji="0" lang="en-US" sz="2400" b="0" i="0" u="none" strike="noStrike" kern="1200" cap="none" spc="0" normalizeH="0" baseline="0" noProof="0">
                <a:ln>
                  <a:noFill/>
                </a:ln>
                <a:solidFill>
                  <a:srgbClr val="000000"/>
                </a:solidFill>
                <a:effectLst/>
                <a:uLnTx/>
                <a:uFillTx/>
                <a:latin typeface="Montserrat"/>
                <a:ea typeface="+mn-ea"/>
                <a:cs typeface="+mn-cs"/>
              </a:rPr>
            </a:br>
            <a:r>
              <a:rPr kumimoji="0" lang="en-US" sz="2400" b="0" i="0" u="none" strike="noStrike" kern="1200" cap="none" spc="0" normalizeH="0" baseline="0" noProof="0">
                <a:ln>
                  <a:noFill/>
                </a:ln>
                <a:solidFill>
                  <a:srgbClr val="000000"/>
                </a:solidFill>
                <a:effectLst/>
                <a:uLnTx/>
                <a:uFillTx/>
                <a:latin typeface="Montserrat"/>
                <a:ea typeface="+mn-ea"/>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ontserrat"/>
                <a:ea typeface="+mn-ea"/>
                <a:cs typeface="+mn-cs"/>
              </a:rPr>
              <a:t>What does your </a:t>
            </a:r>
            <a:r>
              <a:rPr kumimoji="0" lang="en-US" sz="2400" b="0" i="0" u="none" strike="noStrike" kern="1200" cap="none" spc="0" normalizeH="0" baseline="0" noProof="0" err="1">
                <a:ln>
                  <a:noFill/>
                </a:ln>
                <a:solidFill>
                  <a:srgbClr val="000000"/>
                </a:solidFill>
                <a:effectLst/>
                <a:uLnTx/>
                <a:uFillTx/>
                <a:latin typeface="Montserrat"/>
                <a:ea typeface="+mn-ea"/>
                <a:cs typeface="+mn-cs"/>
              </a:rPr>
              <a:t>organisation</a:t>
            </a:r>
            <a:r>
              <a:rPr kumimoji="0" lang="en-US" sz="2400" b="0" i="0" u="none" strike="noStrike" kern="1200" cap="none" spc="0" normalizeH="0" baseline="0" noProof="0">
                <a:ln>
                  <a:noFill/>
                </a:ln>
                <a:solidFill>
                  <a:srgbClr val="000000"/>
                </a:solidFill>
                <a:effectLst/>
                <a:uLnTx/>
                <a:uFillTx/>
                <a:latin typeface="Montserrat"/>
                <a:ea typeface="+mn-ea"/>
                <a:cs typeface="+mn-cs"/>
              </a:rPr>
              <a:t> do well in relation to standards 9-12?</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000000"/>
              </a:solidFill>
              <a:effectLst/>
              <a:uLnTx/>
              <a:uFillTx/>
              <a:latin typeface="Montserrat"/>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Montserrat"/>
                <a:ea typeface="+mn-ea"/>
                <a:cs typeface="+mn-cs"/>
              </a:rPr>
              <a:t>Standards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Montserrat"/>
                <a:ea typeface="+mn-ea"/>
                <a:cs typeface="+mn-cs"/>
              </a:rPr>
              <a:t>9.Environment  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Montserrat"/>
                <a:ea typeface="+mn-ea"/>
                <a:cs typeface="+mn-cs"/>
              </a:rPr>
              <a:t>10.Things to do on ward 11.Therapeutic support  12.Transparency </a:t>
            </a:r>
            <a:endParaRPr kumimoji="0" lang="en-GB" sz="2400" b="0" i="0" u="none" strike="noStrike" kern="1200" cap="none" spc="0" normalizeH="0" baseline="0" noProof="0">
              <a:ln>
                <a:noFill/>
              </a:ln>
              <a:solidFill>
                <a:srgbClr val="000000"/>
              </a:solidFill>
              <a:effectLst/>
              <a:uLnTx/>
              <a:uFillTx/>
              <a:latin typeface="Montserrat" pitchFamily="2" charset="77"/>
              <a:ea typeface="Calibri" panose="020F0502020204030204"/>
              <a:cs typeface="Calibri" panose="020F0502020204030204"/>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Montserrat"/>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Montserrat" pitchFamily="2" charset="77"/>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p:txBody>
      </p:sp>
      <p:pic>
        <p:nvPicPr>
          <p:cNvPr id="7" name="Picture 6" descr="A qr code with a black and white background&#10;&#10;AI-generated content may be incorrect.">
            <a:extLst>
              <a:ext uri="{FF2B5EF4-FFF2-40B4-BE49-F238E27FC236}">
                <a16:creationId xmlns:a16="http://schemas.microsoft.com/office/drawing/2014/main" id="{73900D02-F7E3-0628-763A-94C55AC37A9D}"/>
              </a:ext>
            </a:extLst>
          </p:cNvPr>
          <p:cNvPicPr>
            <a:picLocks noChangeAspect="1"/>
          </p:cNvPicPr>
          <p:nvPr/>
        </p:nvPicPr>
        <p:blipFill>
          <a:blip r:embed="rId2"/>
          <a:stretch>
            <a:fillRect/>
          </a:stretch>
        </p:blipFill>
        <p:spPr>
          <a:xfrm>
            <a:off x="7260336" y="1456944"/>
            <a:ext cx="4221480" cy="4221480"/>
          </a:xfrm>
          <a:prstGeom prst="rect">
            <a:avLst/>
          </a:prstGeom>
        </p:spPr>
      </p:pic>
      <p:sp>
        <p:nvSpPr>
          <p:cNvPr id="11" name="TextBox 10">
            <a:extLst>
              <a:ext uri="{FF2B5EF4-FFF2-40B4-BE49-F238E27FC236}">
                <a16:creationId xmlns:a16="http://schemas.microsoft.com/office/drawing/2014/main" id="{04DDDEB6-CA80-A7F9-3833-F23EA10034B7}"/>
              </a:ext>
            </a:extLst>
          </p:cNvPr>
          <p:cNvSpPr txBox="1"/>
          <p:nvPr/>
        </p:nvSpPr>
        <p:spPr>
          <a:xfrm>
            <a:off x="7096690" y="5964225"/>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hlinkClick r:id="rId3"/>
              </a:rPr>
              <a:t>https://www.menti.com/alttj2pvkam6</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 </a:t>
            </a:r>
          </a:p>
        </p:txBody>
      </p:sp>
    </p:spTree>
    <p:extLst>
      <p:ext uri="{BB962C8B-B14F-4D97-AF65-F5344CB8AC3E}">
        <p14:creationId xmlns:p14="http://schemas.microsoft.com/office/powerpoint/2010/main" val="3719133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D421-F4BF-ACE6-22C7-B1C158194D7C}"/>
              </a:ext>
            </a:extLst>
          </p:cNvPr>
          <p:cNvSpPr>
            <a:spLocks noGrp="1"/>
          </p:cNvSpPr>
          <p:nvPr>
            <p:ph type="title"/>
          </p:nvPr>
        </p:nvSpPr>
        <p:spPr>
          <a:xfrm>
            <a:off x="838200" y="365125"/>
            <a:ext cx="10515600" cy="1325563"/>
          </a:xfrm>
        </p:spPr>
        <p:txBody>
          <a:bodyPr anchor="ctr">
            <a:normAutofit/>
          </a:bodyPr>
          <a:lstStyle/>
          <a:p>
            <a:r>
              <a:rPr lang="en-US"/>
              <a:t>9. Environment</a:t>
            </a:r>
          </a:p>
        </p:txBody>
      </p:sp>
      <p:pic>
        <p:nvPicPr>
          <p:cNvPr id="4" name="Picture 3" descr="A cartoon of a room with a guitar and a chair&#10;&#10;Description automatically generated">
            <a:extLst>
              <a:ext uri="{FF2B5EF4-FFF2-40B4-BE49-F238E27FC236}">
                <a16:creationId xmlns:a16="http://schemas.microsoft.com/office/drawing/2014/main" id="{128B4DC9-45D9-4BE8-469E-634DD8A9CF28}"/>
              </a:ext>
            </a:extLst>
          </p:cNvPr>
          <p:cNvPicPr>
            <a:picLocks noChangeAspect="1"/>
          </p:cNvPicPr>
          <p:nvPr/>
        </p:nvPicPr>
        <p:blipFill>
          <a:blip r:embed="rId2"/>
          <a:stretch>
            <a:fillRect/>
          </a:stretch>
        </p:blipFill>
        <p:spPr>
          <a:xfrm>
            <a:off x="406400" y="1934115"/>
            <a:ext cx="5181600" cy="2292857"/>
          </a:xfrm>
          <a:prstGeom prst="rect">
            <a:avLst/>
          </a:prstGeom>
          <a:noFill/>
        </p:spPr>
      </p:pic>
      <p:sp>
        <p:nvSpPr>
          <p:cNvPr id="3" name="Content Placeholder 2">
            <a:extLst>
              <a:ext uri="{FF2B5EF4-FFF2-40B4-BE49-F238E27FC236}">
                <a16:creationId xmlns:a16="http://schemas.microsoft.com/office/drawing/2014/main" id="{95349352-9610-6212-3DF5-500E741D667E}"/>
              </a:ext>
            </a:extLst>
          </p:cNvPr>
          <p:cNvSpPr>
            <a:spLocks noGrp="1"/>
          </p:cNvSpPr>
          <p:nvPr>
            <p:ph sz="half" idx="2"/>
          </p:nvPr>
        </p:nvSpPr>
        <p:spPr>
          <a:xfrm>
            <a:off x="6172200" y="1825624"/>
            <a:ext cx="5867400" cy="4746625"/>
          </a:xfrm>
        </p:spPr>
        <p:txBody>
          <a:bodyPr vert="horz" lIns="91440" tIns="45720" rIns="91440" bIns="45720" rtlCol="0" anchor="t">
            <a:normAutofit fontScale="92500" lnSpcReduction="20000"/>
          </a:bodyPr>
          <a:lstStyle/>
          <a:p>
            <a:pPr>
              <a:lnSpc>
                <a:spcPct val="150000"/>
              </a:lnSpc>
            </a:pPr>
            <a:r>
              <a:rPr lang="en-US" sz="1500">
                <a:latin typeface="Montserrat"/>
              </a:rPr>
              <a:t>The environment is inclusive and accessible, including through making reasonable adjustments where appropriate</a:t>
            </a:r>
          </a:p>
          <a:p>
            <a:pPr>
              <a:lnSpc>
                <a:spcPct val="150000"/>
              </a:lnSpc>
            </a:pPr>
            <a:r>
              <a:rPr lang="en-US" sz="1500">
                <a:latin typeface="Montserrat"/>
              </a:rPr>
              <a:t>The environment is autism-informed, trauma-informed and sensory friendly</a:t>
            </a:r>
          </a:p>
          <a:p>
            <a:pPr>
              <a:lnSpc>
                <a:spcPct val="150000"/>
              </a:lnSpc>
            </a:pPr>
            <a:r>
              <a:rPr lang="en-US" sz="1500">
                <a:latin typeface="Montserrat"/>
              </a:rPr>
              <a:t>Comfort is </a:t>
            </a:r>
            <a:r>
              <a:rPr lang="en-US" sz="1500" err="1">
                <a:latin typeface="Montserrat"/>
              </a:rPr>
              <a:t>prioritised</a:t>
            </a:r>
            <a:r>
              <a:rPr lang="en-US" sz="1500">
                <a:latin typeface="Montserrat"/>
              </a:rPr>
              <a:t> alongside the space being clean and hygienic</a:t>
            </a:r>
          </a:p>
          <a:p>
            <a:pPr>
              <a:lnSpc>
                <a:spcPct val="150000"/>
              </a:lnSpc>
            </a:pPr>
            <a:r>
              <a:rPr lang="en-US" sz="1500">
                <a:latin typeface="Montserrat"/>
              </a:rPr>
              <a:t>To prioritise relationships, there are no locked staff offices on the ward</a:t>
            </a:r>
          </a:p>
          <a:p>
            <a:pPr>
              <a:lnSpc>
                <a:spcPct val="150000"/>
              </a:lnSpc>
            </a:pPr>
            <a:r>
              <a:rPr lang="en-US" sz="1500">
                <a:latin typeface="Montserrat"/>
              </a:rPr>
              <a:t>All people have open access to outdoor and green space</a:t>
            </a:r>
          </a:p>
          <a:p>
            <a:pPr>
              <a:lnSpc>
                <a:spcPct val="150000"/>
              </a:lnSpc>
            </a:pPr>
            <a:r>
              <a:rPr lang="en-US" sz="1500">
                <a:latin typeface="Montserrat"/>
              </a:rPr>
              <a:t>The ward environment and procedures foster a sense of community, for example eating together</a:t>
            </a:r>
          </a:p>
          <a:p>
            <a:pPr>
              <a:lnSpc>
                <a:spcPct val="150000"/>
              </a:lnSpc>
            </a:pPr>
            <a:r>
              <a:rPr lang="en-US" sz="1500">
                <a:latin typeface="Montserrat"/>
              </a:rPr>
              <a:t>The environment has been co-designed with people with lived experience and the needs and preferences of patients are evident</a:t>
            </a:r>
          </a:p>
          <a:p>
            <a:endParaRPr lang="en-US" sz="1500"/>
          </a:p>
        </p:txBody>
      </p:sp>
    </p:spTree>
    <p:extLst>
      <p:ext uri="{BB962C8B-B14F-4D97-AF65-F5344CB8AC3E}">
        <p14:creationId xmlns:p14="http://schemas.microsoft.com/office/powerpoint/2010/main" val="2215078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8A144-E8E5-FC37-143C-9569C5281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F5FD4-C211-0C00-E32C-AD542D416DCD}"/>
              </a:ext>
            </a:extLst>
          </p:cNvPr>
          <p:cNvSpPr>
            <a:spLocks noGrp="1"/>
          </p:cNvSpPr>
          <p:nvPr>
            <p:ph type="title"/>
          </p:nvPr>
        </p:nvSpPr>
        <p:spPr/>
        <p:txBody>
          <a:bodyPr>
            <a:normAutofit/>
          </a:bodyPr>
          <a:lstStyle/>
          <a:p>
            <a:r>
              <a:rPr lang="en-US" sz="5200"/>
              <a:t>9. Environment </a:t>
            </a:r>
            <a:endParaRPr lang="en-GB" sz="5200"/>
          </a:p>
        </p:txBody>
      </p:sp>
      <p:sp>
        <p:nvSpPr>
          <p:cNvPr id="3" name="Content Placeholder 2">
            <a:extLst>
              <a:ext uri="{FF2B5EF4-FFF2-40B4-BE49-F238E27FC236}">
                <a16:creationId xmlns:a16="http://schemas.microsoft.com/office/drawing/2014/main" id="{E6E2EB67-0CC9-675C-D062-1BC699259252}"/>
              </a:ext>
            </a:extLst>
          </p:cNvPr>
          <p:cNvSpPr>
            <a:spLocks noGrp="1"/>
          </p:cNvSpPr>
          <p:nvPr>
            <p:ph idx="1"/>
          </p:nvPr>
        </p:nvSpPr>
        <p:spPr>
          <a:xfrm>
            <a:off x="1815620" y="1825625"/>
            <a:ext cx="4265964" cy="4660258"/>
          </a:xfrm>
          <a:solidFill>
            <a:schemeClr val="accent6">
              <a:lumMod val="20000"/>
              <a:lumOff val="80000"/>
            </a:schemeClr>
          </a:solidFill>
        </p:spPr>
        <p:txBody>
          <a:bodyPr>
            <a:normAutofit fontScale="25000" lnSpcReduction="20000"/>
          </a:bodyPr>
          <a:lstStyle/>
          <a:p>
            <a:pPr marL="0" indent="0">
              <a:buNone/>
            </a:pPr>
            <a:r>
              <a:rPr lang="en-US" sz="6400" b="1"/>
              <a:t>Challenges/barriers</a:t>
            </a:r>
          </a:p>
          <a:p>
            <a:pPr marL="0" indent="0">
              <a:buNone/>
            </a:pPr>
            <a:endParaRPr lang="en-US" sz="3400" b="1"/>
          </a:p>
          <a:p>
            <a:pPr>
              <a:lnSpc>
                <a:spcPct val="170000"/>
              </a:lnSpc>
            </a:pPr>
            <a:r>
              <a:rPr lang="en-US" sz="4800"/>
              <a:t>Resource</a:t>
            </a:r>
          </a:p>
          <a:p>
            <a:pPr>
              <a:lnSpc>
                <a:spcPct val="170000"/>
              </a:lnSpc>
            </a:pPr>
            <a:r>
              <a:rPr lang="en-US" sz="4800"/>
              <a:t>Infection prevention control myths</a:t>
            </a:r>
          </a:p>
          <a:p>
            <a:pPr>
              <a:lnSpc>
                <a:spcPct val="170000"/>
              </a:lnSpc>
            </a:pPr>
            <a:r>
              <a:rPr lang="en-US" sz="4800"/>
              <a:t>Health and safety regulation</a:t>
            </a:r>
          </a:p>
          <a:p>
            <a:pPr>
              <a:lnSpc>
                <a:spcPct val="170000"/>
              </a:lnSpc>
            </a:pPr>
            <a:r>
              <a:rPr lang="en-US" sz="4800"/>
              <a:t>Focus on reducing access to means above the therapeutic relationship</a:t>
            </a:r>
          </a:p>
          <a:p>
            <a:pPr>
              <a:lnSpc>
                <a:spcPct val="170000"/>
              </a:lnSpc>
            </a:pPr>
            <a:r>
              <a:rPr lang="en-US" sz="4800"/>
              <a:t>Procurement rules meaning furnishings can only be bought from certain suppliers.</a:t>
            </a:r>
          </a:p>
          <a:p>
            <a:pPr>
              <a:lnSpc>
                <a:spcPct val="170000"/>
              </a:lnSpc>
            </a:pPr>
            <a:r>
              <a:rPr lang="en-US" sz="4800"/>
              <a:t>Blanket restrictions</a:t>
            </a:r>
          </a:p>
          <a:p>
            <a:pPr>
              <a:lnSpc>
                <a:spcPct val="170000"/>
              </a:lnSpc>
            </a:pPr>
            <a:r>
              <a:rPr lang="en-US" sz="4800"/>
              <a:t>Restrictions around heat and light control</a:t>
            </a:r>
          </a:p>
          <a:p>
            <a:endParaRPr lang="en-US" sz="1700" b="1"/>
          </a:p>
        </p:txBody>
      </p:sp>
      <p:sp>
        <p:nvSpPr>
          <p:cNvPr id="4" name="Content Placeholder 3">
            <a:extLst>
              <a:ext uri="{FF2B5EF4-FFF2-40B4-BE49-F238E27FC236}">
                <a16:creationId xmlns:a16="http://schemas.microsoft.com/office/drawing/2014/main" id="{92416186-690D-F413-D2FF-1FA0B5D88DCD}"/>
              </a:ext>
            </a:extLst>
          </p:cNvPr>
          <p:cNvSpPr>
            <a:spLocks noGrp="1"/>
          </p:cNvSpPr>
          <p:nvPr>
            <p:ph sz="half" idx="4294967295"/>
          </p:nvPr>
        </p:nvSpPr>
        <p:spPr>
          <a:xfrm>
            <a:off x="6443663" y="1825840"/>
            <a:ext cx="5511500" cy="4674200"/>
          </a:xfrm>
          <a:ln>
            <a:solidFill>
              <a:schemeClr val="bg1">
                <a:lumMod val="25000"/>
              </a:schemeClr>
            </a:solidFill>
          </a:ln>
        </p:spPr>
        <p:txBody>
          <a:bodyPr vert="horz" lIns="91440" tIns="45720" rIns="91440" bIns="45720" rtlCol="0" anchor="t">
            <a:normAutofit fontScale="25000" lnSpcReduction="20000"/>
          </a:bodyPr>
          <a:lstStyle/>
          <a:p>
            <a:pPr marL="0" indent="0">
              <a:buNone/>
            </a:pPr>
            <a:r>
              <a:rPr lang="en-US" sz="6000" b="1">
                <a:latin typeface="Montserrat"/>
              </a:rPr>
              <a:t>Suggestions for </a:t>
            </a:r>
            <a:r>
              <a:rPr lang="en-US" sz="6000" b="1" err="1">
                <a:latin typeface="Montserrat"/>
              </a:rPr>
              <a:t>organisational</a:t>
            </a:r>
            <a:r>
              <a:rPr lang="en-US" sz="6000" b="1">
                <a:latin typeface="Montserrat"/>
              </a:rPr>
              <a:t> change....</a:t>
            </a:r>
            <a:endParaRPr lang="en-US"/>
          </a:p>
          <a:p>
            <a:pPr marL="0" indent="0">
              <a:buNone/>
            </a:pPr>
            <a:endParaRPr lang="en-US" sz="2600" b="1"/>
          </a:p>
          <a:p>
            <a:pPr>
              <a:lnSpc>
                <a:spcPct val="170000"/>
              </a:lnSpc>
            </a:pPr>
            <a:r>
              <a:rPr lang="en-US" sz="4800">
                <a:latin typeface="Montserrat"/>
              </a:rPr>
              <a:t>Estates to lead a </a:t>
            </a:r>
            <a:r>
              <a:rPr lang="en-US" sz="4800" err="1">
                <a:latin typeface="Montserrat"/>
              </a:rPr>
              <a:t>programme</a:t>
            </a:r>
            <a:r>
              <a:rPr lang="en-US" sz="4800">
                <a:latin typeface="Montserrat"/>
              </a:rPr>
              <a:t> of change around sensory friendly environments </a:t>
            </a:r>
          </a:p>
          <a:p>
            <a:pPr>
              <a:lnSpc>
                <a:spcPct val="170000"/>
              </a:lnSpc>
            </a:pPr>
            <a:r>
              <a:rPr lang="en-US" sz="4800">
                <a:latin typeface="Montserrat"/>
              </a:rPr>
              <a:t>IPC- what is possible to make it more homely and soothing </a:t>
            </a:r>
          </a:p>
          <a:p>
            <a:pPr>
              <a:lnSpc>
                <a:spcPct val="170000"/>
              </a:lnSpc>
            </a:pPr>
            <a:r>
              <a:rPr lang="en-US" sz="4800">
                <a:latin typeface="Montserrat"/>
              </a:rPr>
              <a:t>Clarity of process- what can be changed and what cant? Work with CQC to agree.</a:t>
            </a:r>
          </a:p>
          <a:p>
            <a:pPr>
              <a:lnSpc>
                <a:spcPct val="170000"/>
              </a:lnSpc>
            </a:pPr>
            <a:r>
              <a:rPr lang="en-US" sz="4800">
                <a:latin typeface="Montserrat"/>
              </a:rPr>
              <a:t>Investment in adapting environments</a:t>
            </a:r>
          </a:p>
          <a:p>
            <a:pPr>
              <a:lnSpc>
                <a:spcPct val="170000"/>
              </a:lnSpc>
            </a:pPr>
            <a:r>
              <a:rPr lang="en-GB" sz="4800">
                <a:latin typeface="Montserrat"/>
              </a:rPr>
              <a:t>Trial and invest in ‘walking office stations’ for ward managers. </a:t>
            </a:r>
          </a:p>
          <a:p>
            <a:pPr>
              <a:lnSpc>
                <a:spcPct val="170000"/>
              </a:lnSpc>
            </a:pPr>
            <a:r>
              <a:rPr lang="en-GB" sz="4800">
                <a:latin typeface="Montserrat"/>
              </a:rPr>
              <a:t>Estates to consider options for creating open office spaces </a:t>
            </a:r>
          </a:p>
          <a:p>
            <a:pPr>
              <a:lnSpc>
                <a:spcPct val="170000"/>
              </a:lnSpc>
            </a:pPr>
            <a:r>
              <a:rPr lang="en-GB" sz="4800">
                <a:latin typeface="Montserrat"/>
              </a:rPr>
              <a:t>Exec and management visits model sitting with patients, eating together </a:t>
            </a:r>
          </a:p>
          <a:p>
            <a:endParaRPr lang="en-US" sz="1100"/>
          </a:p>
          <a:p>
            <a:pPr marL="0" indent="0">
              <a:buNone/>
            </a:pPr>
            <a:endParaRPr lang="en-US" sz="1100" b="1"/>
          </a:p>
        </p:txBody>
      </p:sp>
    </p:spTree>
    <p:extLst>
      <p:ext uri="{BB962C8B-B14F-4D97-AF65-F5344CB8AC3E}">
        <p14:creationId xmlns:p14="http://schemas.microsoft.com/office/powerpoint/2010/main" val="2786541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4EAD-0CDD-4CE1-2D54-5EF94461D16B}"/>
              </a:ext>
            </a:extLst>
          </p:cNvPr>
          <p:cNvSpPr>
            <a:spLocks noGrp="1"/>
          </p:cNvSpPr>
          <p:nvPr>
            <p:ph type="title"/>
          </p:nvPr>
        </p:nvSpPr>
        <p:spPr>
          <a:xfrm>
            <a:off x="838200" y="365125"/>
            <a:ext cx="10515600" cy="1325563"/>
          </a:xfrm>
        </p:spPr>
        <p:txBody>
          <a:bodyPr anchor="ctr">
            <a:normAutofit/>
          </a:bodyPr>
          <a:lstStyle/>
          <a:p>
            <a:r>
              <a:rPr lang="en-US"/>
              <a:t>10. Things to do on the ward</a:t>
            </a:r>
          </a:p>
        </p:txBody>
      </p:sp>
      <p:sp>
        <p:nvSpPr>
          <p:cNvPr id="3" name="Content Placeholder 2">
            <a:extLst>
              <a:ext uri="{FF2B5EF4-FFF2-40B4-BE49-F238E27FC236}">
                <a16:creationId xmlns:a16="http://schemas.microsoft.com/office/drawing/2014/main" id="{E2A104E5-E7E0-16C6-FD87-B14A74731395}"/>
              </a:ext>
            </a:extLst>
          </p:cNvPr>
          <p:cNvSpPr>
            <a:spLocks noGrp="1"/>
          </p:cNvSpPr>
          <p:nvPr>
            <p:ph sz="half" idx="1"/>
          </p:nvPr>
        </p:nvSpPr>
        <p:spPr>
          <a:xfrm>
            <a:off x="838200" y="1825625"/>
            <a:ext cx="5181600" cy="4351338"/>
          </a:xfrm>
        </p:spPr>
        <p:txBody>
          <a:bodyPr vert="horz" lIns="91440" tIns="45720" rIns="91440" bIns="45720" rtlCol="0">
            <a:normAutofit fontScale="92500" lnSpcReduction="10000"/>
          </a:bodyPr>
          <a:lstStyle/>
          <a:p>
            <a:pPr>
              <a:lnSpc>
                <a:spcPct val="150000"/>
              </a:lnSpc>
            </a:pPr>
            <a:r>
              <a:rPr lang="en-US" sz="2200"/>
              <a:t>People are supported to spend their time doing activities they enjoy</a:t>
            </a:r>
          </a:p>
          <a:p>
            <a:pPr>
              <a:lnSpc>
                <a:spcPct val="150000"/>
              </a:lnSpc>
            </a:pPr>
            <a:r>
              <a:rPr lang="en-US" sz="2200"/>
              <a:t>Patients decide which activities are on offer, including those that are culturally appropriate</a:t>
            </a:r>
          </a:p>
          <a:p>
            <a:pPr>
              <a:lnSpc>
                <a:spcPct val="150000"/>
              </a:lnSpc>
            </a:pPr>
            <a:r>
              <a:rPr lang="en-US" sz="2200"/>
              <a:t>Wards collaborate with VCSE and lived experience partners to deliver those activities</a:t>
            </a:r>
          </a:p>
          <a:p>
            <a:pPr>
              <a:lnSpc>
                <a:spcPct val="150000"/>
              </a:lnSpc>
            </a:pPr>
            <a:r>
              <a:rPr lang="en-US" sz="2200"/>
              <a:t>Activities support physical wellbeing</a:t>
            </a:r>
          </a:p>
          <a:p>
            <a:endParaRPr lang="en-US" sz="2200"/>
          </a:p>
        </p:txBody>
      </p:sp>
      <p:pic>
        <p:nvPicPr>
          <p:cNvPr id="4" name="Picture 3" descr="A cartoon of a room with a guitar and a chair&#10;&#10;Description automatically generated">
            <a:extLst>
              <a:ext uri="{FF2B5EF4-FFF2-40B4-BE49-F238E27FC236}">
                <a16:creationId xmlns:a16="http://schemas.microsoft.com/office/drawing/2014/main" id="{B6552F36-5621-F602-98AE-4ED4806BD18B}"/>
              </a:ext>
            </a:extLst>
          </p:cNvPr>
          <p:cNvPicPr>
            <a:picLocks noChangeAspect="1"/>
          </p:cNvPicPr>
          <p:nvPr/>
        </p:nvPicPr>
        <p:blipFill>
          <a:blip r:embed="rId2"/>
          <a:stretch>
            <a:fillRect/>
          </a:stretch>
        </p:blipFill>
        <p:spPr>
          <a:xfrm>
            <a:off x="6597650" y="2016665"/>
            <a:ext cx="5181600" cy="2292857"/>
          </a:xfrm>
          <a:prstGeom prst="rect">
            <a:avLst/>
          </a:prstGeom>
          <a:noFill/>
        </p:spPr>
      </p:pic>
    </p:spTree>
    <p:extLst>
      <p:ext uri="{BB962C8B-B14F-4D97-AF65-F5344CB8AC3E}">
        <p14:creationId xmlns:p14="http://schemas.microsoft.com/office/powerpoint/2010/main" val="4156247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19F0-3226-6211-DD91-9BA3E9471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7CBE9-A4D4-50FB-420B-63193F27FE59}"/>
              </a:ext>
            </a:extLst>
          </p:cNvPr>
          <p:cNvSpPr>
            <a:spLocks noGrp="1"/>
          </p:cNvSpPr>
          <p:nvPr>
            <p:ph type="title"/>
          </p:nvPr>
        </p:nvSpPr>
        <p:spPr/>
        <p:txBody>
          <a:bodyPr>
            <a:normAutofit fontScale="90000"/>
          </a:bodyPr>
          <a:lstStyle/>
          <a:p>
            <a:r>
              <a:rPr lang="en-US" sz="5200"/>
              <a:t>10. Things to do on the ward</a:t>
            </a:r>
            <a:endParaRPr lang="en-GB" sz="5200"/>
          </a:p>
        </p:txBody>
      </p:sp>
      <p:sp>
        <p:nvSpPr>
          <p:cNvPr id="3" name="Content Placeholder 2">
            <a:extLst>
              <a:ext uri="{FF2B5EF4-FFF2-40B4-BE49-F238E27FC236}">
                <a16:creationId xmlns:a16="http://schemas.microsoft.com/office/drawing/2014/main" id="{F328398D-4AC5-ACB8-2CF6-E80E9D185BEA}"/>
              </a:ext>
            </a:extLst>
          </p:cNvPr>
          <p:cNvSpPr>
            <a:spLocks noGrp="1"/>
          </p:cNvSpPr>
          <p:nvPr>
            <p:ph idx="1"/>
          </p:nvPr>
        </p:nvSpPr>
        <p:spPr>
          <a:xfrm>
            <a:off x="1887701" y="2391976"/>
            <a:ext cx="3967343" cy="3960041"/>
          </a:xfrm>
          <a:solidFill>
            <a:schemeClr val="accent6">
              <a:lumMod val="20000"/>
              <a:lumOff val="80000"/>
            </a:schemeClr>
          </a:solidFill>
        </p:spPr>
        <p:txBody>
          <a:bodyPr vert="horz" lIns="91440" tIns="45720" rIns="91440" bIns="45720" rtlCol="0" anchor="t">
            <a:noAutofit/>
          </a:bodyPr>
          <a:lstStyle/>
          <a:p>
            <a:pPr marL="0" indent="0">
              <a:buNone/>
            </a:pPr>
            <a:r>
              <a:rPr lang="en-US" sz="2000" b="1">
                <a:latin typeface="Montserrat"/>
              </a:rPr>
              <a:t>Challenges</a:t>
            </a:r>
            <a:endParaRPr lang="en-US" sz="2000" b="1"/>
          </a:p>
          <a:p>
            <a:r>
              <a:rPr lang="en-US" sz="2000">
                <a:latin typeface="Montserrat"/>
              </a:rPr>
              <a:t>Resource</a:t>
            </a:r>
          </a:p>
          <a:p>
            <a:endParaRPr lang="en-US" sz="2000">
              <a:latin typeface="Montserrat"/>
            </a:endParaRPr>
          </a:p>
          <a:p>
            <a:r>
              <a:rPr lang="en-US" sz="2000">
                <a:latin typeface="Montserrat"/>
              </a:rPr>
              <a:t>Creativity/ideas</a:t>
            </a:r>
          </a:p>
          <a:p>
            <a:endParaRPr lang="en-US" sz="2000">
              <a:latin typeface="Montserrat"/>
            </a:endParaRPr>
          </a:p>
          <a:p>
            <a:r>
              <a:rPr lang="en-US" sz="2000">
                <a:latin typeface="Montserrat"/>
              </a:rPr>
              <a:t>Not having effective relationships with third sector </a:t>
            </a:r>
          </a:p>
          <a:p>
            <a:pPr marL="0" indent="0">
              <a:buNone/>
            </a:pPr>
            <a:endParaRPr lang="en-US" sz="2000">
              <a:latin typeface="Montserrat"/>
            </a:endParaRPr>
          </a:p>
          <a:p>
            <a:r>
              <a:rPr lang="en-US" sz="2000">
                <a:latin typeface="Montserrat"/>
              </a:rPr>
              <a:t>Digital poverty/ poor wi-fi access</a:t>
            </a:r>
          </a:p>
          <a:p>
            <a:pPr marL="0" indent="0">
              <a:buNone/>
            </a:pPr>
            <a:endParaRPr lang="en-US" sz="2000" b="1"/>
          </a:p>
          <a:p>
            <a:pPr marL="0" indent="0">
              <a:buNone/>
            </a:pPr>
            <a:endParaRPr lang="en-US" sz="2000" b="1"/>
          </a:p>
        </p:txBody>
      </p:sp>
      <p:sp>
        <p:nvSpPr>
          <p:cNvPr id="4" name="Content Placeholder 3">
            <a:extLst>
              <a:ext uri="{FF2B5EF4-FFF2-40B4-BE49-F238E27FC236}">
                <a16:creationId xmlns:a16="http://schemas.microsoft.com/office/drawing/2014/main" id="{E65CBC3C-5743-4302-67F8-37EE590E346C}"/>
              </a:ext>
            </a:extLst>
          </p:cNvPr>
          <p:cNvSpPr>
            <a:spLocks noGrp="1"/>
          </p:cNvSpPr>
          <p:nvPr>
            <p:ph sz="half" idx="4294967295"/>
          </p:nvPr>
        </p:nvSpPr>
        <p:spPr>
          <a:xfrm>
            <a:off x="6361113" y="2398713"/>
            <a:ext cx="5470482" cy="4154487"/>
          </a:xfrm>
          <a:ln>
            <a:solidFill>
              <a:schemeClr val="bg1">
                <a:lumMod val="25000"/>
              </a:schemeClr>
            </a:solidFill>
          </a:ln>
        </p:spPr>
        <p:txBody>
          <a:bodyPr vert="horz" lIns="91440" tIns="45720" rIns="91440" bIns="45720" rtlCol="0" anchor="t">
            <a:normAutofit fontScale="25000" lnSpcReduction="20000"/>
          </a:bodyPr>
          <a:lstStyle/>
          <a:p>
            <a:pPr marL="0" indent="0">
              <a:buNone/>
            </a:pPr>
            <a:r>
              <a:rPr lang="en-US" sz="6000" b="1">
                <a:latin typeface="Montserrat"/>
              </a:rPr>
              <a:t>Suggestions for </a:t>
            </a:r>
            <a:r>
              <a:rPr lang="en-US" sz="6000" b="1" err="1">
                <a:latin typeface="Montserrat"/>
              </a:rPr>
              <a:t>organisational</a:t>
            </a:r>
            <a:r>
              <a:rPr lang="en-US" sz="6000" b="1">
                <a:latin typeface="Montserrat"/>
              </a:rPr>
              <a:t> change....</a:t>
            </a:r>
            <a:endParaRPr lang="en-US"/>
          </a:p>
          <a:p>
            <a:pPr>
              <a:lnSpc>
                <a:spcPct val="170000"/>
              </a:lnSpc>
            </a:pPr>
            <a:r>
              <a:rPr lang="en-US" sz="4800"/>
              <a:t>Commissioning arrangements with VCSE partners to provide activities</a:t>
            </a:r>
          </a:p>
          <a:p>
            <a:pPr>
              <a:lnSpc>
                <a:spcPct val="170000"/>
              </a:lnSpc>
            </a:pPr>
            <a:r>
              <a:rPr lang="en-US" sz="4800">
                <a:latin typeface="Montserrat"/>
              </a:rPr>
              <a:t>Budget for patients and families to spend on activities they decide.</a:t>
            </a:r>
          </a:p>
          <a:p>
            <a:pPr>
              <a:lnSpc>
                <a:spcPct val="170000"/>
              </a:lnSpc>
            </a:pPr>
            <a:r>
              <a:rPr lang="en-GB" sz="4800">
                <a:latin typeface="Montserrat"/>
              </a:rPr>
              <a:t>Trust charity to work in partnership with ward teams and experts by experience to target funding into activities and support patients would find most useful </a:t>
            </a:r>
          </a:p>
          <a:p>
            <a:pPr>
              <a:lnSpc>
                <a:spcPct val="170000"/>
              </a:lnSpc>
            </a:pPr>
            <a:r>
              <a:rPr lang="en-GB" sz="4800">
                <a:latin typeface="Montserrat"/>
              </a:rPr>
              <a:t>Director of partnerships/coms to work with local VCSE and community organisations to consider how best to enable access to community activities and assets for inpatients </a:t>
            </a:r>
          </a:p>
          <a:p>
            <a:endParaRPr lang="en-US" sz="2000"/>
          </a:p>
          <a:p>
            <a:pPr marL="0" indent="0">
              <a:buNone/>
            </a:pPr>
            <a:endParaRPr lang="en-US" sz="2000" b="1"/>
          </a:p>
          <a:p>
            <a:pPr marL="0" indent="0">
              <a:buNone/>
            </a:pPr>
            <a:endParaRPr lang="en-US" sz="2000" b="1"/>
          </a:p>
        </p:txBody>
      </p:sp>
    </p:spTree>
    <p:extLst>
      <p:ext uri="{BB962C8B-B14F-4D97-AF65-F5344CB8AC3E}">
        <p14:creationId xmlns:p14="http://schemas.microsoft.com/office/powerpoint/2010/main" val="239424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1290-FD9A-C3F3-E236-C441A0B24082}"/>
              </a:ext>
            </a:extLst>
          </p:cNvPr>
          <p:cNvSpPr>
            <a:spLocks noGrp="1"/>
          </p:cNvSpPr>
          <p:nvPr>
            <p:ph type="title"/>
          </p:nvPr>
        </p:nvSpPr>
        <p:spPr>
          <a:xfrm>
            <a:off x="838200" y="365125"/>
            <a:ext cx="10515600" cy="1325563"/>
          </a:xfrm>
        </p:spPr>
        <p:txBody>
          <a:bodyPr anchor="ctr">
            <a:normAutofit/>
          </a:bodyPr>
          <a:lstStyle/>
          <a:p>
            <a:r>
              <a:rPr lang="en-US"/>
              <a:t>11. Therapeutic support</a:t>
            </a:r>
          </a:p>
        </p:txBody>
      </p:sp>
      <p:sp>
        <p:nvSpPr>
          <p:cNvPr id="3" name="Content Placeholder 2">
            <a:extLst>
              <a:ext uri="{FF2B5EF4-FFF2-40B4-BE49-F238E27FC236}">
                <a16:creationId xmlns:a16="http://schemas.microsoft.com/office/drawing/2014/main" id="{63140763-F3F0-0CF1-3F40-F00E9CA03539}"/>
              </a:ext>
            </a:extLst>
          </p:cNvPr>
          <p:cNvSpPr>
            <a:spLocks noGrp="1"/>
          </p:cNvSpPr>
          <p:nvPr>
            <p:ph sz="half" idx="1"/>
          </p:nvPr>
        </p:nvSpPr>
        <p:spPr>
          <a:xfrm>
            <a:off x="838200" y="1825625"/>
            <a:ext cx="5181600" cy="4351338"/>
          </a:xfrm>
        </p:spPr>
        <p:txBody>
          <a:bodyPr vert="horz" lIns="91440" tIns="45720" rIns="91440" bIns="45720" rtlCol="0">
            <a:normAutofit fontScale="77500" lnSpcReduction="20000"/>
          </a:bodyPr>
          <a:lstStyle/>
          <a:p>
            <a:pPr>
              <a:lnSpc>
                <a:spcPct val="150000"/>
              </a:lnSpc>
            </a:pPr>
            <a:r>
              <a:rPr lang="en-US" sz="2200"/>
              <a:t>People have access to culturally sensitive support and treatment that is helpful</a:t>
            </a:r>
          </a:p>
          <a:p>
            <a:pPr>
              <a:lnSpc>
                <a:spcPct val="150000"/>
              </a:lnSpc>
            </a:pPr>
            <a:r>
              <a:rPr lang="en-US" sz="2200"/>
              <a:t>People can choose their preferred therapy from a range of options, including trauma-specific therapy</a:t>
            </a:r>
          </a:p>
          <a:p>
            <a:pPr>
              <a:lnSpc>
                <a:spcPct val="150000"/>
              </a:lnSpc>
            </a:pPr>
            <a:r>
              <a:rPr lang="en-US" sz="2200"/>
              <a:t>People have access to support around their social needs, including to maintain links with any community-based health and social care services and to plan for transition</a:t>
            </a:r>
          </a:p>
          <a:p>
            <a:endParaRPr lang="en-US" sz="2200"/>
          </a:p>
        </p:txBody>
      </p:sp>
      <p:pic>
        <p:nvPicPr>
          <p:cNvPr id="4" name="Picture 3" descr="A cartoon of a person and a dog&#10;&#10;Description automatically generated">
            <a:extLst>
              <a:ext uri="{FF2B5EF4-FFF2-40B4-BE49-F238E27FC236}">
                <a16:creationId xmlns:a16="http://schemas.microsoft.com/office/drawing/2014/main" id="{B8C5D18F-BBC6-BC9E-730F-BA40F2FA62F8}"/>
              </a:ext>
            </a:extLst>
          </p:cNvPr>
          <p:cNvPicPr>
            <a:picLocks noChangeAspect="1"/>
          </p:cNvPicPr>
          <p:nvPr/>
        </p:nvPicPr>
        <p:blipFill>
          <a:blip r:embed="rId2"/>
          <a:stretch>
            <a:fillRect/>
          </a:stretch>
        </p:blipFill>
        <p:spPr>
          <a:xfrm>
            <a:off x="6572250" y="1983518"/>
            <a:ext cx="5181600" cy="3730751"/>
          </a:xfrm>
          <a:prstGeom prst="rect">
            <a:avLst/>
          </a:prstGeom>
          <a:noFill/>
        </p:spPr>
      </p:pic>
    </p:spTree>
    <p:extLst>
      <p:ext uri="{BB962C8B-B14F-4D97-AF65-F5344CB8AC3E}">
        <p14:creationId xmlns:p14="http://schemas.microsoft.com/office/powerpoint/2010/main" val="4228123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F5AE9-28A7-299B-394B-F2634888E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B4E49-262B-33C3-89DB-49EEE779EF0A}"/>
              </a:ext>
            </a:extLst>
          </p:cNvPr>
          <p:cNvSpPr>
            <a:spLocks noGrp="1"/>
          </p:cNvSpPr>
          <p:nvPr>
            <p:ph type="title"/>
          </p:nvPr>
        </p:nvSpPr>
        <p:spPr/>
        <p:txBody>
          <a:bodyPr>
            <a:normAutofit/>
          </a:bodyPr>
          <a:lstStyle/>
          <a:p>
            <a:r>
              <a:rPr lang="en-US" sz="5200"/>
              <a:t>11. Therapeutic support</a:t>
            </a:r>
            <a:endParaRPr lang="en-GB" sz="5200"/>
          </a:p>
        </p:txBody>
      </p:sp>
      <p:sp>
        <p:nvSpPr>
          <p:cNvPr id="3" name="Content Placeholder 2">
            <a:extLst>
              <a:ext uri="{FF2B5EF4-FFF2-40B4-BE49-F238E27FC236}">
                <a16:creationId xmlns:a16="http://schemas.microsoft.com/office/drawing/2014/main" id="{35FC80F7-EF03-FF74-666B-0F7EA4346049}"/>
              </a:ext>
            </a:extLst>
          </p:cNvPr>
          <p:cNvSpPr>
            <a:spLocks noGrp="1"/>
          </p:cNvSpPr>
          <p:nvPr>
            <p:ph idx="1"/>
          </p:nvPr>
        </p:nvSpPr>
        <p:spPr>
          <a:xfrm>
            <a:off x="1887701" y="1702057"/>
            <a:ext cx="3689316" cy="4629365"/>
          </a:xfrm>
          <a:solidFill>
            <a:schemeClr val="accent6">
              <a:lumMod val="20000"/>
              <a:lumOff val="80000"/>
            </a:schemeClr>
          </a:solidFill>
        </p:spPr>
        <p:txBody>
          <a:bodyPr>
            <a:normAutofit/>
          </a:bodyPr>
          <a:lstStyle/>
          <a:p>
            <a:pPr marL="0" indent="0">
              <a:buNone/>
            </a:pPr>
            <a:r>
              <a:rPr lang="en-US" sz="2000" b="1"/>
              <a:t>Challenges/barriers</a:t>
            </a:r>
          </a:p>
          <a:p>
            <a:pPr>
              <a:lnSpc>
                <a:spcPct val="150000"/>
              </a:lnSpc>
            </a:pPr>
            <a:r>
              <a:rPr lang="en-US" sz="1400"/>
              <a:t>Staff training and competencies </a:t>
            </a:r>
          </a:p>
          <a:p>
            <a:pPr>
              <a:lnSpc>
                <a:spcPct val="150000"/>
              </a:lnSpc>
            </a:pPr>
            <a:r>
              <a:rPr lang="en-US" sz="1400"/>
              <a:t>Staff mix</a:t>
            </a:r>
          </a:p>
          <a:p>
            <a:pPr>
              <a:lnSpc>
                <a:spcPct val="150000"/>
              </a:lnSpc>
            </a:pPr>
            <a:r>
              <a:rPr lang="en-US" sz="1400"/>
              <a:t>Staff attitudes and value base</a:t>
            </a:r>
          </a:p>
          <a:p>
            <a:pPr>
              <a:lnSpc>
                <a:spcPct val="150000"/>
              </a:lnSpc>
            </a:pPr>
            <a:r>
              <a:rPr lang="en-US" sz="1400"/>
              <a:t>Staff time to build relationships and offer therapeutic support</a:t>
            </a:r>
          </a:p>
          <a:p>
            <a:pPr>
              <a:lnSpc>
                <a:spcPct val="150000"/>
              </a:lnSpc>
            </a:pPr>
            <a:r>
              <a:rPr lang="en-US" sz="1400"/>
              <a:t>Diagnostic pathways</a:t>
            </a:r>
          </a:p>
          <a:p>
            <a:pPr>
              <a:lnSpc>
                <a:spcPct val="150000"/>
              </a:lnSpc>
            </a:pPr>
            <a:r>
              <a:rPr lang="en-US" sz="1400"/>
              <a:t>Worries about starting therapy in hospital </a:t>
            </a:r>
          </a:p>
          <a:p>
            <a:pPr marL="0" indent="0">
              <a:buNone/>
            </a:pPr>
            <a:endParaRPr lang="en-US" sz="2000" b="1"/>
          </a:p>
          <a:p>
            <a:pPr marL="0" indent="0">
              <a:buNone/>
            </a:pPr>
            <a:endParaRPr lang="en-US" sz="2000" b="1"/>
          </a:p>
        </p:txBody>
      </p:sp>
      <p:sp>
        <p:nvSpPr>
          <p:cNvPr id="4" name="Content Placeholder 3">
            <a:extLst>
              <a:ext uri="{FF2B5EF4-FFF2-40B4-BE49-F238E27FC236}">
                <a16:creationId xmlns:a16="http://schemas.microsoft.com/office/drawing/2014/main" id="{EEA78C1E-7D07-A778-B90B-B99743C38F99}"/>
              </a:ext>
            </a:extLst>
          </p:cNvPr>
          <p:cNvSpPr>
            <a:spLocks noGrp="1"/>
          </p:cNvSpPr>
          <p:nvPr>
            <p:ph sz="half" idx="4294967295"/>
          </p:nvPr>
        </p:nvSpPr>
        <p:spPr>
          <a:xfrm>
            <a:off x="6104368" y="1687255"/>
            <a:ext cx="5881687" cy="4904045"/>
          </a:xfrm>
          <a:ln>
            <a:solidFill>
              <a:schemeClr val="bg1">
                <a:lumMod val="25000"/>
              </a:schemeClr>
            </a:solidFill>
          </a:ln>
        </p:spPr>
        <p:txBody>
          <a:bodyPr>
            <a:normAutofit fontScale="92500"/>
          </a:bodyPr>
          <a:lstStyle/>
          <a:p>
            <a:pPr marL="0" indent="0">
              <a:buNone/>
            </a:pPr>
            <a:r>
              <a:rPr lang="en-US" sz="1700" b="1"/>
              <a:t>Organisational support for this standard</a:t>
            </a:r>
          </a:p>
          <a:p>
            <a:pPr>
              <a:lnSpc>
                <a:spcPct val="160000"/>
              </a:lnSpc>
            </a:pPr>
            <a:r>
              <a:rPr lang="en-US" sz="1400"/>
              <a:t>Staffing mix and investment in therapeutic interventions etc.</a:t>
            </a:r>
          </a:p>
          <a:p>
            <a:pPr>
              <a:lnSpc>
                <a:spcPct val="160000"/>
              </a:lnSpc>
            </a:pPr>
            <a:r>
              <a:rPr lang="en-US" sz="1400"/>
              <a:t>Data to understand racialised experience of access to and experience of therapy</a:t>
            </a:r>
          </a:p>
          <a:p>
            <a:pPr>
              <a:lnSpc>
                <a:spcPct val="160000"/>
              </a:lnSpc>
            </a:pPr>
            <a:r>
              <a:rPr lang="en-US" sz="1400"/>
              <a:t>Values based recruitment and probatory periods</a:t>
            </a:r>
          </a:p>
          <a:p>
            <a:pPr>
              <a:lnSpc>
                <a:spcPct val="160000"/>
              </a:lnSpc>
            </a:pPr>
            <a:r>
              <a:rPr lang="en-US" sz="1400"/>
              <a:t>Staff training and support in compassionate responses to distress, not punitive ones</a:t>
            </a:r>
          </a:p>
          <a:p>
            <a:pPr>
              <a:lnSpc>
                <a:spcPct val="160000"/>
              </a:lnSpc>
            </a:pPr>
            <a:r>
              <a:rPr lang="en-US" sz="1400"/>
              <a:t>Consideration of use of PBS and other ‘behavioral approaches’ </a:t>
            </a:r>
          </a:p>
          <a:p>
            <a:pPr>
              <a:lnSpc>
                <a:spcPct val="160000"/>
              </a:lnSpc>
            </a:pPr>
            <a:r>
              <a:rPr lang="en-US" sz="1400"/>
              <a:t>Commission women’s centre/rape crisis etc. to provide in reach support into ward</a:t>
            </a:r>
          </a:p>
          <a:p>
            <a:pPr>
              <a:lnSpc>
                <a:spcPct val="160000"/>
              </a:lnSpc>
            </a:pPr>
            <a:r>
              <a:rPr lang="en-US" sz="1400"/>
              <a:t>Consider work to support access to therapy across community and inpatient pathways </a:t>
            </a:r>
          </a:p>
          <a:p>
            <a:pPr marL="0" indent="0">
              <a:buNone/>
            </a:pPr>
            <a:endParaRPr lang="en-US" sz="1400" b="1"/>
          </a:p>
        </p:txBody>
      </p:sp>
    </p:spTree>
    <p:extLst>
      <p:ext uri="{BB962C8B-B14F-4D97-AF65-F5344CB8AC3E}">
        <p14:creationId xmlns:p14="http://schemas.microsoft.com/office/powerpoint/2010/main" val="690477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1F3D-5693-994C-6248-7037048A9C60}"/>
              </a:ext>
            </a:extLst>
          </p:cNvPr>
          <p:cNvSpPr>
            <a:spLocks noGrp="1"/>
          </p:cNvSpPr>
          <p:nvPr>
            <p:ph type="title"/>
          </p:nvPr>
        </p:nvSpPr>
        <p:spPr>
          <a:xfrm>
            <a:off x="704850" y="371475"/>
            <a:ext cx="10515600" cy="1325563"/>
          </a:xfrm>
        </p:spPr>
        <p:txBody>
          <a:bodyPr anchor="ctr">
            <a:normAutofit/>
          </a:bodyPr>
          <a:lstStyle/>
          <a:p>
            <a:r>
              <a:rPr lang="en-US">
                <a:latin typeface="Montserrat"/>
              </a:rPr>
              <a:t>12. Transparency </a:t>
            </a:r>
            <a:endParaRPr lang="en-US"/>
          </a:p>
        </p:txBody>
      </p:sp>
      <p:sp>
        <p:nvSpPr>
          <p:cNvPr id="3" name="Content Placeholder 2">
            <a:extLst>
              <a:ext uri="{FF2B5EF4-FFF2-40B4-BE49-F238E27FC236}">
                <a16:creationId xmlns:a16="http://schemas.microsoft.com/office/drawing/2014/main" id="{8F6E2EDB-C213-5CFF-7242-448089BF106B}"/>
              </a:ext>
            </a:extLst>
          </p:cNvPr>
          <p:cNvSpPr>
            <a:spLocks noGrp="1"/>
          </p:cNvSpPr>
          <p:nvPr>
            <p:ph sz="half" idx="1"/>
          </p:nvPr>
        </p:nvSpPr>
        <p:spPr>
          <a:xfrm>
            <a:off x="781050" y="1563624"/>
            <a:ext cx="5181600" cy="4351338"/>
          </a:xfrm>
        </p:spPr>
        <p:txBody>
          <a:bodyPr vert="horz" lIns="91440" tIns="45720" rIns="91440" bIns="45720" rtlCol="0">
            <a:normAutofit fontScale="92500" lnSpcReduction="20000"/>
          </a:bodyPr>
          <a:lstStyle/>
          <a:p>
            <a:pPr>
              <a:lnSpc>
                <a:spcPct val="150000"/>
              </a:lnSpc>
            </a:pPr>
            <a:r>
              <a:rPr lang="en-US" sz="1500"/>
              <a:t>We are honest with patients about our decision-making</a:t>
            </a:r>
          </a:p>
          <a:p>
            <a:pPr>
              <a:lnSpc>
                <a:spcPct val="150000"/>
              </a:lnSpc>
            </a:pPr>
            <a:r>
              <a:rPr lang="en-US" sz="1500"/>
              <a:t>We have a regularly reviewed, co-produced charter that clearly sets out values and expectations</a:t>
            </a:r>
          </a:p>
          <a:p>
            <a:pPr>
              <a:lnSpc>
                <a:spcPct val="150000"/>
              </a:lnSpc>
            </a:pPr>
            <a:r>
              <a:rPr lang="en-US" sz="1500"/>
              <a:t>The organisation has a transparent, compassionate, safe and responsive complaints process</a:t>
            </a:r>
          </a:p>
          <a:p>
            <a:pPr>
              <a:lnSpc>
                <a:spcPct val="150000"/>
              </a:lnSpc>
            </a:pPr>
            <a:r>
              <a:rPr lang="en-US" sz="1500"/>
              <a:t>We are alert to how closed cultures can develop and take steps to avert this in partnership with people and families</a:t>
            </a:r>
          </a:p>
          <a:p>
            <a:pPr>
              <a:lnSpc>
                <a:spcPct val="150000"/>
              </a:lnSpc>
            </a:pPr>
            <a:r>
              <a:rPr lang="en-US" sz="1500"/>
              <a:t>Independent organisations and advocacy are welcomed onto the ward</a:t>
            </a:r>
          </a:p>
          <a:p>
            <a:pPr>
              <a:lnSpc>
                <a:spcPct val="150000"/>
              </a:lnSpc>
            </a:pPr>
            <a:r>
              <a:rPr lang="en-US" sz="1500"/>
              <a:t>We are transparent about the names, roles and responsibilities of everyone working on the ward</a:t>
            </a:r>
          </a:p>
          <a:p>
            <a:endParaRPr lang="en-US" sz="1500"/>
          </a:p>
        </p:txBody>
      </p:sp>
      <p:pic>
        <p:nvPicPr>
          <p:cNvPr id="4" name="Picture 3" descr="A blue scarf with white text and black text&#10;&#10;Description automatically generated">
            <a:extLst>
              <a:ext uri="{FF2B5EF4-FFF2-40B4-BE49-F238E27FC236}">
                <a16:creationId xmlns:a16="http://schemas.microsoft.com/office/drawing/2014/main" id="{3B0FA2F1-D334-2831-A814-9FF78BBA2077}"/>
              </a:ext>
            </a:extLst>
          </p:cNvPr>
          <p:cNvPicPr>
            <a:picLocks noChangeAspect="1"/>
          </p:cNvPicPr>
          <p:nvPr/>
        </p:nvPicPr>
        <p:blipFill>
          <a:blip r:embed="rId2"/>
          <a:stretch>
            <a:fillRect/>
          </a:stretch>
        </p:blipFill>
        <p:spPr>
          <a:xfrm>
            <a:off x="6753225" y="1563624"/>
            <a:ext cx="5181600" cy="3730751"/>
          </a:xfrm>
          <a:prstGeom prst="rect">
            <a:avLst/>
          </a:prstGeom>
          <a:noFill/>
        </p:spPr>
      </p:pic>
    </p:spTree>
    <p:extLst>
      <p:ext uri="{BB962C8B-B14F-4D97-AF65-F5344CB8AC3E}">
        <p14:creationId xmlns:p14="http://schemas.microsoft.com/office/powerpoint/2010/main" val="281648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66C-5210-C686-4D4C-82E2CB5AD0CE}"/>
              </a:ext>
            </a:extLst>
          </p:cNvPr>
          <p:cNvSpPr>
            <a:spLocks noGrp="1"/>
          </p:cNvSpPr>
          <p:nvPr>
            <p:ph type="title"/>
          </p:nvPr>
        </p:nvSpPr>
        <p:spPr>
          <a:xfrm>
            <a:off x="1920904" y="171943"/>
            <a:ext cx="8549640" cy="895583"/>
          </a:xfrm>
        </p:spPr>
        <p:txBody>
          <a:bodyPr>
            <a:normAutofit/>
          </a:bodyPr>
          <a:lstStyle/>
          <a:p>
            <a:r>
              <a:rPr lang="en-US" sz="3700" b="1">
                <a:solidFill>
                  <a:schemeClr val="accent1">
                    <a:lumMod val="75000"/>
                  </a:schemeClr>
                </a:solidFill>
                <a:latin typeface="Montserrat SemiBold" panose="00000700000000000000" pitchFamily="2" charset="0"/>
              </a:rPr>
              <a:t>How we want to work together</a:t>
            </a:r>
            <a:endParaRPr lang="en-GB" sz="3700" b="1">
              <a:solidFill>
                <a:schemeClr val="accent1">
                  <a:lumMod val="75000"/>
                </a:schemeClr>
              </a:solidFill>
              <a:highlight>
                <a:srgbClr val="FFFF00"/>
              </a:highlight>
              <a:latin typeface="Montserrat SemiBold" panose="00000700000000000000" pitchFamily="2" charset="0"/>
            </a:endParaRPr>
          </a:p>
        </p:txBody>
      </p:sp>
      <p:grpSp>
        <p:nvGrpSpPr>
          <p:cNvPr id="10" name="Group 9">
            <a:extLst>
              <a:ext uri="{FF2B5EF4-FFF2-40B4-BE49-F238E27FC236}">
                <a16:creationId xmlns:a16="http://schemas.microsoft.com/office/drawing/2014/main" id="{93A15C63-F363-27D8-2685-078043A5CD06}"/>
              </a:ext>
            </a:extLst>
          </p:cNvPr>
          <p:cNvGrpSpPr/>
          <p:nvPr/>
        </p:nvGrpSpPr>
        <p:grpSpPr>
          <a:xfrm>
            <a:off x="1920904" y="972124"/>
            <a:ext cx="10010755" cy="5709610"/>
            <a:chOff x="2098482" y="1195340"/>
            <a:chExt cx="7770464" cy="5364509"/>
          </a:xfrm>
        </p:grpSpPr>
        <p:sp>
          <p:nvSpPr>
            <p:cNvPr id="18" name="Rectangle: Rounded Corners 17">
              <a:extLst>
                <a:ext uri="{FF2B5EF4-FFF2-40B4-BE49-F238E27FC236}">
                  <a16:creationId xmlns:a16="http://schemas.microsoft.com/office/drawing/2014/main" id="{7623B322-76CA-1745-33B1-E8ACB3EE7DAA}"/>
                </a:ext>
              </a:extLst>
            </p:cNvPr>
            <p:cNvSpPr/>
            <p:nvPr/>
          </p:nvSpPr>
          <p:spPr>
            <a:xfrm>
              <a:off x="2136298" y="1195340"/>
              <a:ext cx="7638823" cy="67789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5B0F60E2-4394-A6B5-7114-504DEA29C8E0}"/>
                </a:ext>
              </a:extLst>
            </p:cNvPr>
            <p:cNvSpPr txBox="1"/>
            <p:nvPr/>
          </p:nvSpPr>
          <p:spPr>
            <a:xfrm>
              <a:off x="2850225" y="1259070"/>
              <a:ext cx="7018721" cy="607265"/>
            </a:xfrm>
            <a:prstGeom prst="rect">
              <a:avLst/>
            </a:prstGeom>
            <a:noFill/>
          </p:spPr>
          <p:txBody>
            <a:bodyPr wrap="square" lIns="91440" tIns="45720" rIns="91440" bIns="45720" rtlCol="0" anchor="t">
              <a:spAutoFit/>
            </a:bodyPr>
            <a:lstStyle/>
            <a:p>
              <a:r>
                <a:rPr lang="en-GB" b="1">
                  <a:latin typeface="Montserrat"/>
                </a:rPr>
                <a:t>Collaborative learning – </a:t>
              </a:r>
              <a:r>
                <a:rPr lang="en-GB" sz="1800" i="1" u="none" strike="noStrike">
                  <a:solidFill>
                    <a:srgbClr val="000000"/>
                  </a:solidFill>
                  <a:effectLst/>
                  <a:latin typeface="Montserrat"/>
                </a:rPr>
                <a:t>Make the most out of the</a:t>
              </a:r>
              <a:r>
                <a:rPr lang="en-GB" i="1">
                  <a:solidFill>
                    <a:srgbClr val="000000"/>
                  </a:solidFill>
                  <a:latin typeface="Montserrat"/>
                </a:rPr>
                <a:t> session</a:t>
              </a:r>
              <a:r>
                <a:rPr lang="en-GB" sz="1800" i="1" u="none" strike="noStrike">
                  <a:solidFill>
                    <a:srgbClr val="000000"/>
                  </a:solidFill>
                  <a:effectLst/>
                  <a:latin typeface="Montserrat"/>
                </a:rPr>
                <a:t>, whatever that looks like for you. </a:t>
              </a:r>
              <a:endParaRPr lang="en-GB" i="1">
                <a:latin typeface="Montserrat"/>
              </a:endParaRPr>
            </a:p>
          </p:txBody>
        </p:sp>
        <p:sp>
          <p:nvSpPr>
            <p:cNvPr id="24" name="Rectangle: Rounded Corners 23">
              <a:extLst>
                <a:ext uri="{FF2B5EF4-FFF2-40B4-BE49-F238E27FC236}">
                  <a16:creationId xmlns:a16="http://schemas.microsoft.com/office/drawing/2014/main" id="{8F32B416-51A9-212B-8B4B-F012E7E0A49C}"/>
                </a:ext>
              </a:extLst>
            </p:cNvPr>
            <p:cNvSpPr/>
            <p:nvPr/>
          </p:nvSpPr>
          <p:spPr>
            <a:xfrm>
              <a:off x="2098482" y="2131758"/>
              <a:ext cx="7638823" cy="71261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0FC63C0-8804-CED1-6474-55FC2E496E0C}"/>
                </a:ext>
              </a:extLst>
            </p:cNvPr>
            <p:cNvSpPr txBox="1"/>
            <p:nvPr/>
          </p:nvSpPr>
          <p:spPr>
            <a:xfrm>
              <a:off x="2850225" y="2187330"/>
              <a:ext cx="6729512" cy="607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FF9966"/>
                </a:buClr>
                <a:buSzPct val="80000"/>
                <a:buFont typeface="Wingdings 3" charset="2"/>
                <a:buNone/>
                <a:tabLst/>
                <a:defRPr/>
              </a:pPr>
              <a:r>
                <a:rPr lang="en-GB" b="1">
                  <a:solidFill>
                    <a:schemeClr val="tx1"/>
                  </a:solidFill>
                  <a:latin typeface="Montserrat" panose="00000500000000000000" pitchFamily="2" charset="0"/>
                  <a:cs typeface="+mn-cs"/>
                </a:rPr>
                <a:t>Respect privacy – </a:t>
              </a:r>
              <a:r>
                <a:rPr lang="en-GB" i="1">
                  <a:solidFill>
                    <a:schemeClr val="tx1"/>
                  </a:solidFill>
                  <a:latin typeface="Montserrat" panose="00000500000000000000" pitchFamily="2" charset="0"/>
                  <a:cs typeface="+mn-cs"/>
                </a:rPr>
                <a:t>Protect carefully the privacy of the storyteller. Ask what parts, if any, you can share with others.</a:t>
              </a:r>
            </a:p>
          </p:txBody>
        </p:sp>
        <p:sp>
          <p:nvSpPr>
            <p:cNvPr id="27" name="Rectangle: Rounded Corners 26">
              <a:extLst>
                <a:ext uri="{FF2B5EF4-FFF2-40B4-BE49-F238E27FC236}">
                  <a16:creationId xmlns:a16="http://schemas.microsoft.com/office/drawing/2014/main" id="{0D4D7910-76B0-6269-0B5B-E157031C8479}"/>
                </a:ext>
              </a:extLst>
            </p:cNvPr>
            <p:cNvSpPr/>
            <p:nvPr/>
          </p:nvSpPr>
          <p:spPr>
            <a:xfrm>
              <a:off x="2109624" y="3012280"/>
              <a:ext cx="7638823" cy="65722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0E217B1-8931-2685-3075-50DA6DF156DA}"/>
                </a:ext>
              </a:extLst>
            </p:cNvPr>
            <p:cNvSpPr txBox="1"/>
            <p:nvPr/>
          </p:nvSpPr>
          <p:spPr>
            <a:xfrm>
              <a:off x="2888315" y="3020117"/>
              <a:ext cx="6898223" cy="607265"/>
            </a:xfrm>
            <a:prstGeom prst="rect">
              <a:avLst/>
            </a:prstGeom>
            <a:noFill/>
          </p:spPr>
          <p:txBody>
            <a:bodyPr wrap="square" lIns="91440" tIns="45720" rIns="91440" bIns="45720" rtlCol="0" anchor="t">
              <a:spAutoFit/>
            </a:bodyPr>
            <a:lstStyle/>
            <a:p>
              <a:pPr defTabSz="457200">
                <a:spcBef>
                  <a:spcPts val="1000"/>
                </a:spcBef>
                <a:defRPr/>
              </a:pPr>
              <a:r>
                <a:rPr lang="en-GB" b="1">
                  <a:latin typeface="Montserrat"/>
                  <a:ea typeface="Calibri"/>
                  <a:cs typeface="Calibri"/>
                </a:rPr>
                <a:t>Approach with kindness and curiosity </a:t>
              </a:r>
              <a:r>
                <a:rPr lang="en-GB" b="1" i="1">
                  <a:latin typeface="Montserrat" panose="00000500000000000000" pitchFamily="2" charset="0"/>
                  <a:ea typeface="Calibri"/>
                  <a:cs typeface="Calibri"/>
                </a:rPr>
                <a:t>– </a:t>
              </a:r>
              <a:r>
                <a:rPr lang="en-GB" sz="1800" b="0" i="1" u="none" strike="noStrike">
                  <a:solidFill>
                    <a:srgbClr val="000000"/>
                  </a:solidFill>
                  <a:effectLst/>
                  <a:latin typeface="Montserrat" panose="00000500000000000000" pitchFamily="2" charset="0"/>
                </a:rPr>
                <a:t>We’ve all been through stuff so let’s look after each other in this space.</a:t>
              </a:r>
              <a:r>
                <a:rPr lang="en-GB" sz="1800" b="0" i="1">
                  <a:solidFill>
                    <a:srgbClr val="000000"/>
                  </a:solidFill>
                  <a:effectLst/>
                  <a:latin typeface="Montserrat" panose="00000500000000000000" pitchFamily="2" charset="0"/>
                </a:rPr>
                <a:t>​</a:t>
              </a:r>
              <a:endParaRPr lang="en-GB" b="1" i="1">
                <a:latin typeface="Montserrat" panose="00000500000000000000" pitchFamily="2" charset="0"/>
                <a:ea typeface="Calibri"/>
                <a:cs typeface="Calibri"/>
              </a:endParaRPr>
            </a:p>
          </p:txBody>
        </p:sp>
        <p:sp>
          <p:nvSpPr>
            <p:cNvPr id="30" name="Rectangle: Rounded Corners 29">
              <a:extLst>
                <a:ext uri="{FF2B5EF4-FFF2-40B4-BE49-F238E27FC236}">
                  <a16:creationId xmlns:a16="http://schemas.microsoft.com/office/drawing/2014/main" id="{8FECD64A-531E-7D23-C07C-DCA58ACAC3E6}"/>
                </a:ext>
              </a:extLst>
            </p:cNvPr>
            <p:cNvSpPr/>
            <p:nvPr/>
          </p:nvSpPr>
          <p:spPr>
            <a:xfrm>
              <a:off x="2109624" y="3833889"/>
              <a:ext cx="7627682" cy="74027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0" name="Rectangle: Rounded Corners 5119">
              <a:extLst>
                <a:ext uri="{FF2B5EF4-FFF2-40B4-BE49-F238E27FC236}">
                  <a16:creationId xmlns:a16="http://schemas.microsoft.com/office/drawing/2014/main" id="{7E67AE8F-5D82-8BCA-7D18-59B1F34F3F57}"/>
                </a:ext>
              </a:extLst>
            </p:cNvPr>
            <p:cNvSpPr/>
            <p:nvPr/>
          </p:nvSpPr>
          <p:spPr>
            <a:xfrm>
              <a:off x="2109624" y="4752082"/>
              <a:ext cx="7638823" cy="100379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1" name="TextBox 5120">
              <a:extLst>
                <a:ext uri="{FF2B5EF4-FFF2-40B4-BE49-F238E27FC236}">
                  <a16:creationId xmlns:a16="http://schemas.microsoft.com/office/drawing/2014/main" id="{58DC0863-6CF6-994C-10A7-AF20215E50F2}"/>
                </a:ext>
              </a:extLst>
            </p:cNvPr>
            <p:cNvSpPr txBox="1"/>
            <p:nvPr/>
          </p:nvSpPr>
          <p:spPr>
            <a:xfrm>
              <a:off x="2850224" y="3913102"/>
              <a:ext cx="6729513" cy="607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FF9966"/>
                </a:buClr>
                <a:buSzPct val="80000"/>
                <a:buFont typeface="Wingdings 3" charset="2"/>
                <a:buNone/>
                <a:tabLst/>
                <a:defRPr/>
              </a:pPr>
              <a:r>
                <a:rPr lang="en-GB" b="1" i="1">
                  <a:latin typeface="Montserrat" panose="00000500000000000000" pitchFamily="2" charset="0"/>
                </a:rPr>
                <a:t>D</a:t>
              </a:r>
              <a:r>
                <a:rPr lang="en-GB" b="1" i="1">
                  <a:solidFill>
                    <a:schemeClr val="tx1"/>
                  </a:solidFill>
                  <a:latin typeface="Montserrat" panose="00000500000000000000" pitchFamily="2" charset="0"/>
                  <a:cs typeface="+mn-cs"/>
                </a:rPr>
                <a:t>iversity of views</a:t>
              </a:r>
              <a:r>
                <a:rPr lang="en-GB" b="1" i="1">
                  <a:latin typeface="Montserrat" panose="00000500000000000000" pitchFamily="2" charset="0"/>
                </a:rPr>
                <a:t> – </a:t>
              </a:r>
              <a:r>
                <a:rPr lang="en-GB" i="1">
                  <a:latin typeface="Montserrat" panose="00000500000000000000" pitchFamily="2" charset="0"/>
                </a:rPr>
                <a:t>respecting different viewpoints and experiences and being okay with sometimes disagreeing.  </a:t>
              </a:r>
              <a:r>
                <a:rPr lang="en-GB" i="1">
                  <a:solidFill>
                    <a:schemeClr val="tx1"/>
                  </a:solidFill>
                  <a:latin typeface="Montserrat" panose="00000500000000000000" pitchFamily="2" charset="0"/>
                  <a:cs typeface="+mn-cs"/>
                </a:rPr>
                <a:t> </a:t>
              </a:r>
            </a:p>
          </p:txBody>
        </p:sp>
        <p:sp>
          <p:nvSpPr>
            <p:cNvPr id="5126" name="Rectangle: Rounded Corners 5125">
              <a:extLst>
                <a:ext uri="{FF2B5EF4-FFF2-40B4-BE49-F238E27FC236}">
                  <a16:creationId xmlns:a16="http://schemas.microsoft.com/office/drawing/2014/main" id="{6A0EBAEF-5ACD-F171-379E-C82B43E30827}"/>
                </a:ext>
              </a:extLst>
            </p:cNvPr>
            <p:cNvSpPr/>
            <p:nvPr/>
          </p:nvSpPr>
          <p:spPr>
            <a:xfrm>
              <a:off x="2136298" y="5902624"/>
              <a:ext cx="7638823" cy="65722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7" name="TextBox 5126">
              <a:extLst>
                <a:ext uri="{FF2B5EF4-FFF2-40B4-BE49-F238E27FC236}">
                  <a16:creationId xmlns:a16="http://schemas.microsoft.com/office/drawing/2014/main" id="{2ECA55B3-56CE-9788-BB28-324CED1B23D0}"/>
                </a:ext>
              </a:extLst>
            </p:cNvPr>
            <p:cNvSpPr txBox="1"/>
            <p:nvPr/>
          </p:nvSpPr>
          <p:spPr>
            <a:xfrm>
              <a:off x="2861366" y="6048667"/>
              <a:ext cx="6887081" cy="347009"/>
            </a:xfrm>
            <a:prstGeom prst="rect">
              <a:avLst/>
            </a:prstGeom>
            <a:noFill/>
          </p:spPr>
          <p:txBody>
            <a:bodyPr wrap="square" rtlCol="0">
              <a:spAutoFit/>
            </a:bodyPr>
            <a:lstStyle/>
            <a:p>
              <a:r>
                <a:rPr lang="en-US" b="1">
                  <a:latin typeface="Montserrat" panose="00000500000000000000" pitchFamily="2" charset="0"/>
                </a:rPr>
                <a:t>Be kind to yourself – </a:t>
              </a:r>
              <a:r>
                <a:rPr lang="en-US" i="1">
                  <a:latin typeface="Montserrat" panose="00000500000000000000" pitchFamily="2" charset="0"/>
                </a:rPr>
                <a:t>take breaks if needed, use our support space.</a:t>
              </a:r>
            </a:p>
          </p:txBody>
        </p:sp>
        <p:sp>
          <p:nvSpPr>
            <p:cNvPr id="31" name="TextBox 30">
              <a:extLst>
                <a:ext uri="{FF2B5EF4-FFF2-40B4-BE49-F238E27FC236}">
                  <a16:creationId xmlns:a16="http://schemas.microsoft.com/office/drawing/2014/main" id="{041E1913-2FFD-D278-7D11-F90C7ACC083B}"/>
                </a:ext>
              </a:extLst>
            </p:cNvPr>
            <p:cNvSpPr txBox="1"/>
            <p:nvPr/>
          </p:nvSpPr>
          <p:spPr>
            <a:xfrm>
              <a:off x="2850224" y="4809580"/>
              <a:ext cx="6974407" cy="867522"/>
            </a:xfrm>
            <a:prstGeom prst="rect">
              <a:avLst/>
            </a:prstGeom>
            <a:noFill/>
          </p:spPr>
          <p:txBody>
            <a:bodyPr wrap="square" lIns="91440" tIns="45720" rIns="91440" bIns="45720" rtlCol="0" anchor="t">
              <a:spAutoFit/>
            </a:bodyPr>
            <a:lstStyle/>
            <a:p>
              <a:pPr defTabSz="457200">
                <a:spcBef>
                  <a:spcPts val="1000"/>
                </a:spcBef>
                <a:defRPr/>
              </a:pPr>
              <a:r>
                <a:rPr lang="en-GB" b="1">
                  <a:latin typeface="Montserrat"/>
                </a:rPr>
                <a:t>Language is important – </a:t>
              </a:r>
              <a:r>
                <a:rPr lang="en-GB" i="1">
                  <a:latin typeface="Montserrat"/>
                </a:rPr>
                <a:t>If you want to improve culture, the way you speak to and about the people around you needs to support the building of trusting relationships.</a:t>
              </a:r>
              <a:endParaRPr lang="en-US" i="1">
                <a:ea typeface="Calibri"/>
                <a:cs typeface="Calibri"/>
              </a:endParaRPr>
            </a:p>
          </p:txBody>
        </p:sp>
      </p:grpSp>
      <p:pic>
        <p:nvPicPr>
          <p:cNvPr id="5129" name="Picture 5128">
            <a:extLst>
              <a:ext uri="{FF2B5EF4-FFF2-40B4-BE49-F238E27FC236}">
                <a16:creationId xmlns:a16="http://schemas.microsoft.com/office/drawing/2014/main" id="{A3F18074-C959-49A9-5051-70B996341924}"/>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21303"/>
          <a:stretch/>
        </p:blipFill>
        <p:spPr>
          <a:xfrm>
            <a:off x="2145974" y="2995429"/>
            <a:ext cx="643908" cy="548411"/>
          </a:xfrm>
          <a:prstGeom prst="rect">
            <a:avLst/>
          </a:prstGeom>
        </p:spPr>
      </p:pic>
      <p:pic>
        <p:nvPicPr>
          <p:cNvPr id="5130" name="Picture 5129">
            <a:extLst>
              <a:ext uri="{FF2B5EF4-FFF2-40B4-BE49-F238E27FC236}">
                <a16:creationId xmlns:a16="http://schemas.microsoft.com/office/drawing/2014/main" id="{6F194072-2ACF-078D-7C2D-3FE82290A7F4}"/>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b="14187"/>
          <a:stretch/>
        </p:blipFill>
        <p:spPr>
          <a:xfrm>
            <a:off x="2146071" y="3898227"/>
            <a:ext cx="643908" cy="579318"/>
          </a:xfrm>
          <a:prstGeom prst="rect">
            <a:avLst/>
          </a:prstGeom>
        </p:spPr>
      </p:pic>
      <p:pic>
        <p:nvPicPr>
          <p:cNvPr id="5137" name="Graphic 5136" descr="Two Hearts with solid fill">
            <a:extLst>
              <a:ext uri="{FF2B5EF4-FFF2-40B4-BE49-F238E27FC236}">
                <a16:creationId xmlns:a16="http://schemas.microsoft.com/office/drawing/2014/main" id="{3A01A664-4E60-841A-2096-2D4B2A1450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2572" y="6054457"/>
            <a:ext cx="627278" cy="627278"/>
          </a:xfrm>
          <a:prstGeom prst="rect">
            <a:avLst/>
          </a:prstGeom>
        </p:spPr>
      </p:pic>
      <p:pic>
        <p:nvPicPr>
          <p:cNvPr id="5139" name="Graphic 5138" descr="Group success with solid fill">
            <a:extLst>
              <a:ext uri="{FF2B5EF4-FFF2-40B4-BE49-F238E27FC236}">
                <a16:creationId xmlns:a16="http://schemas.microsoft.com/office/drawing/2014/main" id="{F4695EB9-A04C-BF4D-639F-870818E6F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2379" y="977961"/>
            <a:ext cx="750164" cy="750164"/>
          </a:xfrm>
          <a:prstGeom prst="rect">
            <a:avLst/>
          </a:prstGeom>
        </p:spPr>
      </p:pic>
      <p:pic>
        <p:nvPicPr>
          <p:cNvPr id="5141" name="Graphic 5140" descr="Chat with solid fill">
            <a:extLst>
              <a:ext uri="{FF2B5EF4-FFF2-40B4-BE49-F238E27FC236}">
                <a16:creationId xmlns:a16="http://schemas.microsoft.com/office/drawing/2014/main" id="{677CEBFC-3FDB-8DCD-8203-C8C321F19B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9945" y="4926431"/>
            <a:ext cx="756161" cy="756161"/>
          </a:xfrm>
          <a:prstGeom prst="rect">
            <a:avLst/>
          </a:prstGeom>
        </p:spPr>
      </p:pic>
      <p:pic>
        <p:nvPicPr>
          <p:cNvPr id="5145" name="Graphic 5144" descr="Handshake outline">
            <a:extLst>
              <a:ext uri="{FF2B5EF4-FFF2-40B4-BE49-F238E27FC236}">
                <a16:creationId xmlns:a16="http://schemas.microsoft.com/office/drawing/2014/main" id="{689B8E55-EC98-9E0E-AC63-66E977157A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71682" y="2006977"/>
            <a:ext cx="792491" cy="792491"/>
          </a:xfrm>
          <a:prstGeom prst="rect">
            <a:avLst/>
          </a:prstGeom>
        </p:spPr>
      </p:pic>
    </p:spTree>
    <p:extLst>
      <p:ext uri="{BB962C8B-B14F-4D97-AF65-F5344CB8AC3E}">
        <p14:creationId xmlns:p14="http://schemas.microsoft.com/office/powerpoint/2010/main" val="329972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687D-030E-8BDB-98D7-46E1FB801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7D38C-0B59-141F-AA30-8BC4ABF9554C}"/>
              </a:ext>
            </a:extLst>
          </p:cNvPr>
          <p:cNvSpPr>
            <a:spLocks noGrp="1"/>
          </p:cNvSpPr>
          <p:nvPr>
            <p:ph type="title"/>
          </p:nvPr>
        </p:nvSpPr>
        <p:spPr/>
        <p:txBody>
          <a:bodyPr>
            <a:normAutofit/>
          </a:bodyPr>
          <a:lstStyle/>
          <a:p>
            <a:r>
              <a:rPr lang="en-US" sz="5200"/>
              <a:t>12. Transparency </a:t>
            </a:r>
            <a:endParaRPr lang="en-GB" sz="5200"/>
          </a:p>
        </p:txBody>
      </p:sp>
      <p:sp>
        <p:nvSpPr>
          <p:cNvPr id="3" name="Content Placeholder 2">
            <a:extLst>
              <a:ext uri="{FF2B5EF4-FFF2-40B4-BE49-F238E27FC236}">
                <a16:creationId xmlns:a16="http://schemas.microsoft.com/office/drawing/2014/main" id="{9AEC5F64-CF77-23A3-C83F-6086E14BA95A}"/>
              </a:ext>
            </a:extLst>
          </p:cNvPr>
          <p:cNvSpPr>
            <a:spLocks noGrp="1"/>
          </p:cNvSpPr>
          <p:nvPr>
            <p:ph idx="1"/>
          </p:nvPr>
        </p:nvSpPr>
        <p:spPr>
          <a:xfrm>
            <a:off x="1887701" y="1928598"/>
            <a:ext cx="3751100" cy="4351338"/>
          </a:xfrm>
          <a:solidFill>
            <a:schemeClr val="accent6">
              <a:lumMod val="20000"/>
              <a:lumOff val="80000"/>
            </a:schemeClr>
          </a:solidFill>
        </p:spPr>
        <p:txBody>
          <a:bodyPr>
            <a:normAutofit/>
          </a:bodyPr>
          <a:lstStyle/>
          <a:p>
            <a:pPr marL="0" indent="0">
              <a:buNone/>
            </a:pPr>
            <a:r>
              <a:rPr lang="en-US" sz="1600" b="1"/>
              <a:t>Challenges/barriers</a:t>
            </a:r>
          </a:p>
          <a:p>
            <a:pPr>
              <a:lnSpc>
                <a:spcPct val="150000"/>
              </a:lnSpc>
            </a:pPr>
            <a:r>
              <a:rPr lang="en-US" sz="1400"/>
              <a:t>Fear of litigation/professional registration/reputation </a:t>
            </a:r>
          </a:p>
          <a:p>
            <a:pPr>
              <a:lnSpc>
                <a:spcPct val="150000"/>
              </a:lnSpc>
            </a:pPr>
            <a:r>
              <a:rPr lang="en-US" sz="1400"/>
              <a:t>Fear of not having support of organisation </a:t>
            </a:r>
          </a:p>
          <a:p>
            <a:pPr>
              <a:lnSpc>
                <a:spcPct val="150000"/>
              </a:lnSpc>
            </a:pPr>
            <a:r>
              <a:rPr lang="en-US" sz="1400"/>
              <a:t>Fear of the patient </a:t>
            </a:r>
          </a:p>
          <a:p>
            <a:pPr>
              <a:lnSpc>
                <a:spcPct val="150000"/>
              </a:lnSpc>
            </a:pPr>
            <a:r>
              <a:rPr lang="en-US" sz="1400"/>
              <a:t>Fear of blame from family</a:t>
            </a:r>
            <a:endParaRPr lang="en-US" sz="1400" b="1"/>
          </a:p>
          <a:p>
            <a:pPr>
              <a:lnSpc>
                <a:spcPct val="150000"/>
              </a:lnSpc>
            </a:pPr>
            <a:r>
              <a:rPr lang="en-US" sz="1400"/>
              <a:t>Organisations getting stuck in difficult dynamics with patients and families who are angry and hurt</a:t>
            </a:r>
          </a:p>
        </p:txBody>
      </p:sp>
      <p:sp>
        <p:nvSpPr>
          <p:cNvPr id="4" name="Content Placeholder 3">
            <a:extLst>
              <a:ext uri="{FF2B5EF4-FFF2-40B4-BE49-F238E27FC236}">
                <a16:creationId xmlns:a16="http://schemas.microsoft.com/office/drawing/2014/main" id="{0EB1BDF8-B53A-F046-7614-778C60602F11}"/>
              </a:ext>
            </a:extLst>
          </p:cNvPr>
          <p:cNvSpPr>
            <a:spLocks noGrp="1"/>
          </p:cNvSpPr>
          <p:nvPr>
            <p:ph sz="half" idx="4294967295"/>
          </p:nvPr>
        </p:nvSpPr>
        <p:spPr>
          <a:xfrm>
            <a:off x="5915755" y="1924093"/>
            <a:ext cx="5915840" cy="4724357"/>
          </a:xfrm>
          <a:ln>
            <a:solidFill>
              <a:schemeClr val="bg1">
                <a:lumMod val="25000"/>
              </a:schemeClr>
            </a:solidFill>
          </a:ln>
        </p:spPr>
        <p:txBody>
          <a:bodyPr>
            <a:normAutofit/>
          </a:bodyPr>
          <a:lstStyle/>
          <a:p>
            <a:pPr marL="0" indent="0">
              <a:buNone/>
            </a:pPr>
            <a:r>
              <a:rPr lang="en-US" sz="1600" b="1"/>
              <a:t>Organisational support for this standard</a:t>
            </a:r>
          </a:p>
          <a:p>
            <a:pPr>
              <a:lnSpc>
                <a:spcPct val="150000"/>
              </a:lnSpc>
            </a:pPr>
            <a:r>
              <a:rPr lang="en-US" sz="1400"/>
              <a:t>Organisation modelling – acknowledging mistakes and genuinely learning from them.</a:t>
            </a:r>
          </a:p>
          <a:p>
            <a:pPr>
              <a:lnSpc>
                <a:spcPct val="150000"/>
              </a:lnSpc>
            </a:pPr>
            <a:r>
              <a:rPr lang="en-US" sz="1400"/>
              <a:t>Complaints teamwork with people and families to improve process including duty of candour</a:t>
            </a:r>
          </a:p>
          <a:p>
            <a:pPr>
              <a:lnSpc>
                <a:spcPct val="150000"/>
              </a:lnSpc>
            </a:pPr>
            <a:r>
              <a:rPr lang="en-US" sz="1400"/>
              <a:t>Risk factors for closed cultures considered by nursing and governance structures. </a:t>
            </a:r>
          </a:p>
          <a:p>
            <a:pPr>
              <a:lnSpc>
                <a:spcPct val="150000"/>
              </a:lnSpc>
            </a:pPr>
            <a:r>
              <a:rPr lang="en-US" sz="1400"/>
              <a:t>Investigations being shaped by patients and/or their families</a:t>
            </a:r>
          </a:p>
          <a:p>
            <a:pPr>
              <a:lnSpc>
                <a:spcPct val="150000"/>
              </a:lnSpc>
            </a:pPr>
            <a:r>
              <a:rPr lang="en-US" sz="1400"/>
              <a:t>Robust FTSU and whistleblowing process- including investment in a FTSU guardian for patients </a:t>
            </a:r>
          </a:p>
          <a:p>
            <a:pPr>
              <a:lnSpc>
                <a:spcPct val="150000"/>
              </a:lnSpc>
            </a:pPr>
            <a:r>
              <a:rPr lang="en-US" sz="1400"/>
              <a:t>IT/IS departments to support with patient and family feedback tools that can provide real time feedback </a:t>
            </a:r>
          </a:p>
          <a:p>
            <a:pPr marL="0" indent="0">
              <a:buNone/>
            </a:pPr>
            <a:endParaRPr lang="en-US" sz="1100" b="1"/>
          </a:p>
          <a:p>
            <a:pPr marL="0" indent="0">
              <a:buNone/>
            </a:pPr>
            <a:endParaRPr lang="en-US" sz="1100" b="1"/>
          </a:p>
        </p:txBody>
      </p:sp>
    </p:spTree>
    <p:extLst>
      <p:ext uri="{BB962C8B-B14F-4D97-AF65-F5344CB8AC3E}">
        <p14:creationId xmlns:p14="http://schemas.microsoft.com/office/powerpoint/2010/main" val="2371238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CD3E-DB47-7E13-B9D7-E81C6CE1F1CB}"/>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DFABAC9D-A04A-E3C8-48C0-F130D3C0F75A}"/>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Q&amp;A</a:t>
            </a:r>
            <a:br>
              <a:rPr lang="en-US">
                <a:latin typeface="Montserrat"/>
              </a:rPr>
            </a:br>
            <a:r>
              <a:rPr lang="en-US" sz="1600">
                <a:latin typeface="Montserrat"/>
              </a:rPr>
              <a:t>  </a:t>
            </a:r>
            <a:endParaRPr lang="en-US"/>
          </a:p>
        </p:txBody>
      </p:sp>
      <p:sp>
        <p:nvSpPr>
          <p:cNvPr id="9" name="Content Placeholder 2">
            <a:extLst>
              <a:ext uri="{FF2B5EF4-FFF2-40B4-BE49-F238E27FC236}">
                <a16:creationId xmlns:a16="http://schemas.microsoft.com/office/drawing/2014/main" id="{DB2D8691-B4CF-787F-9587-9EC38687D40E}"/>
              </a:ext>
            </a:extLst>
          </p:cNvPr>
          <p:cNvSpPr>
            <a:spLocks noGrp="1"/>
          </p:cNvSpPr>
          <p:nvPr/>
        </p:nvSpPr>
        <p:spPr>
          <a:xfrm>
            <a:off x="1821180" y="1253330"/>
            <a:ext cx="4675873" cy="545547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solidFill>
                  <a:srgbClr val="000000"/>
                </a:solidFill>
                <a:latin typeface="Montserrat"/>
              </a:rPr>
              <a:t>What support do you need from your </a:t>
            </a:r>
            <a:r>
              <a:rPr lang="en-US" sz="2400" err="1">
                <a:solidFill>
                  <a:srgbClr val="000000"/>
                </a:solidFill>
                <a:latin typeface="Montserrat"/>
              </a:rPr>
              <a:t>organisation</a:t>
            </a:r>
            <a:r>
              <a:rPr lang="en-US" sz="2400">
                <a:solidFill>
                  <a:srgbClr val="000000"/>
                </a:solidFill>
                <a:latin typeface="Montserrat"/>
              </a:rPr>
              <a:t> to embed standards 9-12?</a:t>
            </a:r>
            <a:br>
              <a:rPr lang="en-US" sz="2400">
                <a:solidFill>
                  <a:srgbClr val="000000"/>
                </a:solidFill>
                <a:latin typeface="Montserrat"/>
              </a:rPr>
            </a:br>
            <a:r>
              <a:rPr lang="en-US" sz="2400">
                <a:solidFill>
                  <a:srgbClr val="000000"/>
                </a:solidFill>
                <a:latin typeface="Montserrat"/>
              </a:rPr>
              <a:t> </a:t>
            </a:r>
          </a:p>
          <a:p>
            <a:pPr>
              <a:lnSpc>
                <a:spcPct val="150000"/>
              </a:lnSpc>
            </a:pPr>
            <a:r>
              <a:rPr lang="en-US" sz="2400">
                <a:solidFill>
                  <a:srgbClr val="000000"/>
                </a:solidFill>
                <a:latin typeface="Montserrat"/>
              </a:rPr>
              <a:t>What does your </a:t>
            </a:r>
            <a:r>
              <a:rPr lang="en-US" sz="2400" err="1">
                <a:solidFill>
                  <a:srgbClr val="000000"/>
                </a:solidFill>
                <a:latin typeface="Montserrat"/>
              </a:rPr>
              <a:t>organisation</a:t>
            </a:r>
            <a:r>
              <a:rPr lang="en-US" sz="2400">
                <a:solidFill>
                  <a:srgbClr val="000000"/>
                </a:solidFill>
                <a:latin typeface="Montserrat"/>
              </a:rPr>
              <a:t> do well in relation to standards 9-12?</a:t>
            </a:r>
          </a:p>
          <a:p>
            <a:pPr marL="0" indent="0">
              <a:lnSpc>
                <a:spcPct val="150000"/>
              </a:lnSpc>
              <a:buNone/>
            </a:pPr>
            <a:endParaRPr lang="en-US" sz="2400" b="1">
              <a:latin typeface="Montserrat"/>
            </a:endParaRPr>
          </a:p>
          <a:p>
            <a:pPr marL="0" indent="0">
              <a:lnSpc>
                <a:spcPct val="150000"/>
              </a:lnSpc>
              <a:buNone/>
            </a:pPr>
            <a:r>
              <a:rPr lang="en-US" sz="2400" b="1">
                <a:latin typeface="Montserrat"/>
              </a:rPr>
              <a:t>Standards</a:t>
            </a:r>
          </a:p>
          <a:p>
            <a:pPr marL="0" indent="0">
              <a:lnSpc>
                <a:spcPct val="150000"/>
              </a:lnSpc>
              <a:buNone/>
            </a:pPr>
            <a:r>
              <a:rPr lang="en-US" sz="2400">
                <a:latin typeface="Montserrat"/>
              </a:rPr>
              <a:t>9.Environment  </a:t>
            </a:r>
          </a:p>
          <a:p>
            <a:pPr marL="0" indent="0">
              <a:lnSpc>
                <a:spcPct val="150000"/>
              </a:lnSpc>
              <a:buNone/>
            </a:pPr>
            <a:r>
              <a:rPr lang="en-US" sz="2400">
                <a:latin typeface="Montserrat"/>
              </a:rPr>
              <a:t>10.Things to do on ward 11.Therapeutic support  12.Transparency </a:t>
            </a:r>
            <a:endParaRPr lang="en-GB" sz="2400">
              <a:ea typeface="Calibri" panose="020F0502020204030204"/>
              <a:cs typeface="Calibri" panose="020F0502020204030204"/>
            </a:endParaRPr>
          </a:p>
          <a:p>
            <a:pPr>
              <a:lnSpc>
                <a:spcPct val="150000"/>
              </a:lnSpc>
            </a:pPr>
            <a:endParaRPr lang="en-US" sz="2400">
              <a:solidFill>
                <a:srgbClr val="000000"/>
              </a:solidFill>
              <a:latin typeface="Montserrat"/>
            </a:endParaRPr>
          </a:p>
          <a:p>
            <a:pPr>
              <a:lnSpc>
                <a:spcPct val="150000"/>
              </a:lnSpc>
            </a:pPr>
            <a:endParaRPr lang="en-US" sz="2400"/>
          </a:p>
          <a:p>
            <a:pPr marL="0" indent="0">
              <a:lnSpc>
                <a:spcPct val="150000"/>
              </a:lnSpc>
              <a:buNone/>
            </a:pPr>
            <a:endParaRPr lang="en-US" sz="2400">
              <a:solidFill>
                <a:srgbClr val="000000"/>
              </a:solidFill>
              <a:latin typeface="Montserrat" panose="00000500000000000000" pitchFamily="2" charset="0"/>
            </a:endParaRPr>
          </a:p>
        </p:txBody>
      </p:sp>
      <p:pic>
        <p:nvPicPr>
          <p:cNvPr id="7" name="Picture 6" descr="A qr code with a black and white background&#10;&#10;AI-generated content may be incorrect.">
            <a:extLst>
              <a:ext uri="{FF2B5EF4-FFF2-40B4-BE49-F238E27FC236}">
                <a16:creationId xmlns:a16="http://schemas.microsoft.com/office/drawing/2014/main" id="{5BCFD3CC-475D-31F9-3155-D97CF578A09F}"/>
              </a:ext>
            </a:extLst>
          </p:cNvPr>
          <p:cNvPicPr>
            <a:picLocks noChangeAspect="1"/>
          </p:cNvPicPr>
          <p:nvPr/>
        </p:nvPicPr>
        <p:blipFill>
          <a:blip r:embed="rId2"/>
          <a:stretch>
            <a:fillRect/>
          </a:stretch>
        </p:blipFill>
        <p:spPr>
          <a:xfrm>
            <a:off x="7260336" y="1456944"/>
            <a:ext cx="4221480" cy="4221480"/>
          </a:xfrm>
          <a:prstGeom prst="rect">
            <a:avLst/>
          </a:prstGeom>
        </p:spPr>
      </p:pic>
      <p:sp>
        <p:nvSpPr>
          <p:cNvPr id="11" name="TextBox 10">
            <a:extLst>
              <a:ext uri="{FF2B5EF4-FFF2-40B4-BE49-F238E27FC236}">
                <a16:creationId xmlns:a16="http://schemas.microsoft.com/office/drawing/2014/main" id="{5DD5D7D6-E013-AD08-126A-56201861BF5A}"/>
              </a:ext>
            </a:extLst>
          </p:cNvPr>
          <p:cNvSpPr txBox="1"/>
          <p:nvPr/>
        </p:nvSpPr>
        <p:spPr>
          <a:xfrm>
            <a:off x="7096690" y="5964225"/>
            <a:ext cx="6094476" cy="369332"/>
          </a:xfrm>
          <a:prstGeom prst="rect">
            <a:avLst/>
          </a:prstGeom>
          <a:noFill/>
        </p:spPr>
        <p:txBody>
          <a:bodyPr wrap="square">
            <a:spAutoFit/>
          </a:bodyPr>
          <a:lstStyle/>
          <a:p>
            <a:r>
              <a:rPr lang="en-GB">
                <a:latin typeface="Montserrat" panose="00000500000000000000" pitchFamily="2" charset="0"/>
                <a:hlinkClick r:id="rId3"/>
              </a:rPr>
              <a:t>https://www.menti.com/alttj2pvkam6</a:t>
            </a:r>
            <a:r>
              <a:rPr lang="en-GB">
                <a:latin typeface="Montserrat" panose="00000500000000000000" pitchFamily="2" charset="0"/>
              </a:rPr>
              <a:t> </a:t>
            </a:r>
          </a:p>
        </p:txBody>
      </p:sp>
    </p:spTree>
    <p:extLst>
      <p:ext uri="{BB962C8B-B14F-4D97-AF65-F5344CB8AC3E}">
        <p14:creationId xmlns:p14="http://schemas.microsoft.com/office/powerpoint/2010/main" val="2657948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84F57-636B-DD77-84D4-7407C9C4B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018F9-7C40-6651-A28E-96F1138C5FC2}"/>
              </a:ext>
            </a:extLst>
          </p:cNvPr>
          <p:cNvSpPr>
            <a:spLocks noGrp="1"/>
          </p:cNvSpPr>
          <p:nvPr>
            <p:ph type="title"/>
          </p:nvPr>
        </p:nvSpPr>
        <p:spPr>
          <a:xfrm>
            <a:off x="2025330" y="1786276"/>
            <a:ext cx="8947470" cy="3160628"/>
          </a:xfrm>
        </p:spPr>
        <p:txBody>
          <a:bodyPr>
            <a:normAutofit fontScale="90000"/>
          </a:bodyPr>
          <a:lstStyle/>
          <a:p>
            <a:r>
              <a:rPr lang="en-US" sz="4900">
                <a:solidFill>
                  <a:schemeClr val="accent1">
                    <a:lumMod val="75000"/>
                  </a:schemeClr>
                </a:solidFill>
                <a:latin typeface="Montserrat SemiBold" panose="00000700000000000000" pitchFamily="2" charset="0"/>
              </a:rPr>
              <a:t>Support offer for organisation level-element</a:t>
            </a:r>
            <a:br>
              <a:rPr lang="en-US" sz="4900">
                <a:solidFill>
                  <a:schemeClr val="accent1">
                    <a:lumMod val="75000"/>
                  </a:schemeClr>
                </a:solidFill>
                <a:latin typeface="Montserrat SemiBold" panose="00000700000000000000" pitchFamily="2" charset="0"/>
              </a:rPr>
            </a:br>
            <a:br>
              <a:rPr lang="en-US" sz="3700">
                <a:latin typeface="Montserrat SemiBold" panose="00000700000000000000" pitchFamily="2" charset="0"/>
              </a:rPr>
            </a:br>
            <a:r>
              <a:rPr lang="en-US" sz="3700">
                <a:latin typeface="Montserrat SemiBold" panose="00000700000000000000" pitchFamily="2" charset="0"/>
              </a:rPr>
              <a:t>Matt Milarski &amp; Emily Cannon</a:t>
            </a:r>
            <a:br>
              <a:rPr lang="en-US" sz="3100" b="1">
                <a:latin typeface="Montserrat"/>
              </a:rPr>
            </a:br>
            <a:r>
              <a:rPr lang="en-US" sz="2700" i="1">
                <a:latin typeface="Montserrat"/>
              </a:rPr>
              <a:t>Heads of Quality Improvement, NCCMH</a:t>
            </a:r>
            <a:br>
              <a:rPr lang="en-US" sz="2700" i="1">
                <a:latin typeface="Montserrat"/>
              </a:rPr>
            </a:br>
            <a:br>
              <a:rPr lang="en-US" sz="2700" i="1">
                <a:latin typeface="Montserrat"/>
              </a:rPr>
            </a:br>
            <a:endParaRPr lang="en-GB" sz="2700" b="1" i="1">
              <a:solidFill>
                <a:schemeClr val="accent1">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3753995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993B-EA2A-0299-7FC9-B9CBC404D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0D8A7-C05B-54EB-79E5-4A22E073EB6E}"/>
              </a:ext>
            </a:extLst>
          </p:cNvPr>
          <p:cNvSpPr>
            <a:spLocks noGrp="1"/>
          </p:cNvSpPr>
          <p:nvPr>
            <p:ph type="title"/>
          </p:nvPr>
        </p:nvSpPr>
        <p:spPr>
          <a:xfrm>
            <a:off x="2094505" y="170837"/>
            <a:ext cx="8806166" cy="998114"/>
          </a:xfrm>
        </p:spPr>
        <p:txBody>
          <a:bodyPr>
            <a:normAutofit/>
          </a:bodyPr>
          <a:lstStyle/>
          <a:p>
            <a:r>
              <a:rPr lang="en-US" sz="4000">
                <a:solidFill>
                  <a:schemeClr val="accent1">
                    <a:lumMod val="75000"/>
                  </a:schemeClr>
                </a:solidFill>
                <a:latin typeface="Montserrat SemiBold" panose="00000700000000000000" pitchFamily="2" charset="0"/>
              </a:rPr>
              <a:t>The</a:t>
            </a:r>
            <a:r>
              <a:rPr lang="en-US" sz="3600">
                <a:solidFill>
                  <a:schemeClr val="accent1">
                    <a:lumMod val="75000"/>
                  </a:schemeClr>
                </a:solidFill>
                <a:latin typeface="Montserrat SemiBold" panose="00000700000000000000" pitchFamily="2" charset="0"/>
              </a:rPr>
              <a:t> </a:t>
            </a:r>
            <a:r>
              <a:rPr lang="en-US" sz="4000">
                <a:solidFill>
                  <a:schemeClr val="accent1">
                    <a:lumMod val="75000"/>
                  </a:schemeClr>
                </a:solidFill>
                <a:latin typeface="Montserrat SemiBold" panose="00000700000000000000" pitchFamily="2" charset="0"/>
              </a:rPr>
              <a:t>offer</a:t>
            </a:r>
            <a:endParaRPr lang="en-GB" sz="3600">
              <a:solidFill>
                <a:schemeClr val="accent1">
                  <a:lumMod val="75000"/>
                </a:schemeClr>
              </a:solidFill>
              <a:latin typeface="Montserrat SemiBold" panose="00000700000000000000" pitchFamily="2" charset="0"/>
            </a:endParaRPr>
          </a:p>
        </p:txBody>
      </p:sp>
      <p:sp>
        <p:nvSpPr>
          <p:cNvPr id="12" name="Rectangle 11">
            <a:extLst>
              <a:ext uri="{FF2B5EF4-FFF2-40B4-BE49-F238E27FC236}">
                <a16:creationId xmlns:a16="http://schemas.microsoft.com/office/drawing/2014/main" id="{BC7088E9-3176-C650-E140-784595610468}"/>
              </a:ext>
            </a:extLst>
          </p:cNvPr>
          <p:cNvSpPr/>
          <p:nvPr/>
        </p:nvSpPr>
        <p:spPr>
          <a:xfrm>
            <a:off x="2094505" y="1667843"/>
            <a:ext cx="9525000" cy="295178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50F5B"/>
              </a:solidFill>
              <a:effectLst/>
              <a:uLnTx/>
              <a:uFillTx/>
              <a:latin typeface="Calibri" panose="020F0502020204030204"/>
              <a:ea typeface="+mn-ea"/>
              <a:cs typeface="+mn-cs"/>
            </a:endParaRPr>
          </a:p>
        </p:txBody>
      </p:sp>
      <p:pic>
        <p:nvPicPr>
          <p:cNvPr id="16" name="Graphic 15" descr="Group of people with solid fill">
            <a:extLst>
              <a:ext uri="{FF2B5EF4-FFF2-40B4-BE49-F238E27FC236}">
                <a16:creationId xmlns:a16="http://schemas.microsoft.com/office/drawing/2014/main" id="{ACF84E64-4CA3-BF65-4FF6-8C642E7F5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0183" y="267314"/>
            <a:ext cx="1199322" cy="1199322"/>
          </a:xfrm>
          <a:prstGeom prst="rect">
            <a:avLst/>
          </a:prstGeom>
        </p:spPr>
      </p:pic>
      <p:sp>
        <p:nvSpPr>
          <p:cNvPr id="4" name="TextBox 3">
            <a:extLst>
              <a:ext uri="{FF2B5EF4-FFF2-40B4-BE49-F238E27FC236}">
                <a16:creationId xmlns:a16="http://schemas.microsoft.com/office/drawing/2014/main" id="{83A5CD19-4052-0336-32E7-9B705788749A}"/>
              </a:ext>
            </a:extLst>
          </p:cNvPr>
          <p:cNvSpPr txBox="1"/>
          <p:nvPr/>
        </p:nvSpPr>
        <p:spPr>
          <a:xfrm>
            <a:off x="2199197" y="1789370"/>
            <a:ext cx="9012143" cy="26879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503BA1">
                  <a:lumMod val="75000"/>
                </a:srgbClr>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All organisations were offered either a </a:t>
            </a: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light-touch</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 or </a:t>
            </a: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full programme </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of support.</a:t>
            </a:r>
          </a:p>
          <a:p>
            <a:pPr marL="285750" marR="0" lvl="0" indent="-285750" algn="l" defTabSz="914400" rtl="0" eaLnBrk="1" fontAlgn="auto" latinLnBrk="0" hangingPunct="1">
              <a:lnSpc>
                <a:spcPct val="100000"/>
              </a:lnSpc>
              <a:spcBef>
                <a:spcPts val="0"/>
              </a:spcBef>
              <a:spcAft>
                <a:spcPts val="0"/>
              </a:spcAft>
              <a:buClr>
                <a:srgbClr val="503BA1">
                  <a:lumMod val="75000"/>
                </a:srgbClr>
              </a:buClr>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200"/>
              </a:spcAft>
              <a:buClr>
                <a:srgbClr val="503BA1">
                  <a:lumMod val="75000"/>
                </a:srgbClr>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Both offer </a:t>
            </a: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4 virtual learning sessions</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 </a:t>
            </a:r>
          </a:p>
          <a:p>
            <a:pPr marL="914400" marR="0" lvl="1" indent="-457200" algn="l" defTabSz="914400" rtl="0" eaLnBrk="1" fontAlgn="auto" latinLnBrk="0" hangingPunct="1">
              <a:lnSpc>
                <a:spcPct val="100000"/>
              </a:lnSpc>
              <a:spcBef>
                <a:spcPts val="0"/>
              </a:spcBef>
              <a:spcAft>
                <a:spcPts val="200"/>
              </a:spcAft>
              <a:buClr>
                <a:srgbClr val="503BA1">
                  <a:lumMod val="75000"/>
                </a:srgbClr>
              </a:buClr>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Anti-racism at organisational level</a:t>
            </a:r>
          </a:p>
          <a:p>
            <a:pPr marL="914400" marR="0" lvl="1" indent="-457200" algn="l" defTabSz="914400" rtl="0" eaLnBrk="1" fontAlgn="auto" latinLnBrk="0" hangingPunct="1">
              <a:lnSpc>
                <a:spcPct val="100000"/>
              </a:lnSpc>
              <a:spcBef>
                <a:spcPts val="0"/>
              </a:spcBef>
              <a:spcAft>
                <a:spcPts val="200"/>
              </a:spcAft>
              <a:buClr>
                <a:srgbClr val="503BA1">
                  <a:lumMod val="75000"/>
                </a:srgbClr>
              </a:buClr>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Trauma-informed organisations</a:t>
            </a:r>
          </a:p>
          <a:p>
            <a:pPr marL="914400" marR="0" lvl="1" indent="-457200" algn="l" defTabSz="914400" rtl="0" eaLnBrk="1" fontAlgn="auto" latinLnBrk="0" hangingPunct="1">
              <a:lnSpc>
                <a:spcPct val="100000"/>
              </a:lnSpc>
              <a:spcBef>
                <a:spcPts val="0"/>
              </a:spcBef>
              <a:spcAft>
                <a:spcPts val="200"/>
              </a:spcAft>
              <a:buClr>
                <a:srgbClr val="503BA1">
                  <a:lumMod val="75000"/>
                </a:srgbClr>
              </a:buClr>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Autism-informed organisations </a:t>
            </a:r>
          </a:p>
          <a:p>
            <a:pPr marL="914400" marR="0" lvl="1" indent="-457200" algn="l" defTabSz="914400" rtl="0" eaLnBrk="1" fontAlgn="auto" latinLnBrk="0" hangingPunct="1">
              <a:lnSpc>
                <a:spcPct val="100000"/>
              </a:lnSpc>
              <a:spcBef>
                <a:spcPts val="0"/>
              </a:spcBef>
              <a:spcAft>
                <a:spcPts val="200"/>
              </a:spcAft>
              <a:buClr>
                <a:srgbClr val="503BA1">
                  <a:lumMod val="75000"/>
                </a:srgbClr>
              </a:buClr>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Embedding lived experience leadership and coproduction in an organisation. </a:t>
            </a:r>
            <a:endParaRPr kumimoji="0" lang="en-GB" sz="2000"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635DA8FD-32C8-1C8D-31B9-468CB6FD62EF}"/>
              </a:ext>
            </a:extLst>
          </p:cNvPr>
          <p:cNvSpPr/>
          <p:nvPr/>
        </p:nvSpPr>
        <p:spPr>
          <a:xfrm>
            <a:off x="2094505" y="4855017"/>
            <a:ext cx="3821137" cy="1529472"/>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3E0F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244A4C2-89D3-C121-F4FD-8337B2E76B85}"/>
              </a:ext>
            </a:extLst>
          </p:cNvPr>
          <p:cNvSpPr/>
          <p:nvPr/>
        </p:nvSpPr>
        <p:spPr>
          <a:xfrm>
            <a:off x="6299958" y="4855017"/>
            <a:ext cx="5319547" cy="1529472"/>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3E0F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4B3AAEB-F0FC-810C-F466-3771A0670E2E}"/>
              </a:ext>
            </a:extLst>
          </p:cNvPr>
          <p:cNvSpPr txBox="1"/>
          <p:nvPr/>
        </p:nvSpPr>
        <p:spPr>
          <a:xfrm>
            <a:off x="2175756" y="4907160"/>
            <a:ext cx="373988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03BA1">
                  <a:lumMod val="75000"/>
                </a:srgbClr>
              </a:buClr>
              <a:buSzTx/>
              <a:buFontTx/>
              <a:buNone/>
              <a:tabLst/>
              <a:defRPr/>
            </a:pP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Light-touch</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 offer will follow up an </a:t>
            </a: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in-person reflective space</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 With wards involved in Culture of Care and executives receiving coaching. </a:t>
            </a:r>
          </a:p>
        </p:txBody>
      </p:sp>
      <p:sp>
        <p:nvSpPr>
          <p:cNvPr id="9" name="TextBox 8">
            <a:extLst>
              <a:ext uri="{FF2B5EF4-FFF2-40B4-BE49-F238E27FC236}">
                <a16:creationId xmlns:a16="http://schemas.microsoft.com/office/drawing/2014/main" id="{68BD32F5-911B-0B5A-5D7C-E39C210C42F4}"/>
              </a:ext>
            </a:extLst>
          </p:cNvPr>
          <p:cNvSpPr txBox="1"/>
          <p:nvPr/>
        </p:nvSpPr>
        <p:spPr>
          <a:xfrm>
            <a:off x="6425294" y="4881089"/>
            <a:ext cx="506887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03BA1">
                  <a:lumMod val="75000"/>
                </a:srgbClr>
              </a:buClr>
              <a:buSzTx/>
              <a:buFontTx/>
              <a:buNone/>
              <a:tabLst/>
              <a:defRPr/>
            </a:pP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Full programme </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will follow up with </a:t>
            </a:r>
            <a:r>
              <a:rPr kumimoji="0" lang="en-GB" sz="1800"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5 in-person reflective spaces </a:t>
            </a:r>
            <a:r>
              <a:rPr kumimoji="0" lang="en-GB" sz="1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to embed the sessions above at an organisational-level, and an additional session to sustain and spread learning and successes. </a:t>
            </a:r>
          </a:p>
        </p:txBody>
      </p:sp>
    </p:spTree>
    <p:extLst>
      <p:ext uri="{BB962C8B-B14F-4D97-AF65-F5344CB8AC3E}">
        <p14:creationId xmlns:p14="http://schemas.microsoft.com/office/powerpoint/2010/main" val="3744727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6CE02-CD90-37AB-EB8C-9823AEBE6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94DE4-8945-B679-E8E5-9F84CDF7A54B}"/>
              </a:ext>
            </a:extLst>
          </p:cNvPr>
          <p:cNvSpPr>
            <a:spLocks noGrp="1"/>
          </p:cNvSpPr>
          <p:nvPr>
            <p:ph type="title"/>
          </p:nvPr>
        </p:nvSpPr>
        <p:spPr>
          <a:xfrm>
            <a:off x="1692917" y="-23473"/>
            <a:ext cx="8806166" cy="998114"/>
          </a:xfrm>
        </p:spPr>
        <p:txBody>
          <a:bodyPr>
            <a:normAutofit/>
          </a:bodyPr>
          <a:lstStyle/>
          <a:p>
            <a:r>
              <a:rPr lang="en-US" sz="4000">
                <a:solidFill>
                  <a:schemeClr val="accent1">
                    <a:lumMod val="75000"/>
                  </a:schemeClr>
                </a:solidFill>
                <a:latin typeface="Montserrat SemiBold" panose="00000700000000000000" pitchFamily="2" charset="0"/>
              </a:rPr>
              <a:t>Full support</a:t>
            </a:r>
            <a:endParaRPr lang="en-GB" sz="3600">
              <a:solidFill>
                <a:schemeClr val="accent1">
                  <a:lumMod val="75000"/>
                </a:schemeClr>
              </a:solidFill>
              <a:latin typeface="Montserrat SemiBold" panose="00000700000000000000" pitchFamily="2" charset="0"/>
            </a:endParaRPr>
          </a:p>
        </p:txBody>
      </p:sp>
      <p:sp>
        <p:nvSpPr>
          <p:cNvPr id="6" name="TextBox 5">
            <a:extLst>
              <a:ext uri="{FF2B5EF4-FFF2-40B4-BE49-F238E27FC236}">
                <a16:creationId xmlns:a16="http://schemas.microsoft.com/office/drawing/2014/main" id="{2FF475E7-381D-FD94-E690-445384EA6931}"/>
              </a:ext>
            </a:extLst>
          </p:cNvPr>
          <p:cNvSpPr txBox="1"/>
          <p:nvPr/>
        </p:nvSpPr>
        <p:spPr>
          <a:xfrm>
            <a:off x="1933716" y="920621"/>
            <a:ext cx="4946375" cy="5016758"/>
          </a:xfrm>
          <a:prstGeom prst="rect">
            <a:avLst/>
          </a:prstGeom>
          <a:noFill/>
        </p:spPr>
        <p:txBody>
          <a:bodyPr wrap="square" rtlCol="0">
            <a:spAutoFit/>
          </a:bodyPr>
          <a:lstStyle/>
          <a:p>
            <a:pPr marL="342900" indent="-342900">
              <a:buFont typeface="+mj-lt"/>
              <a:buAutoNum type="arabicPeriod"/>
            </a:pPr>
            <a:r>
              <a:rPr lang="en-US" sz="1600">
                <a:latin typeface="Montserrat" panose="00000500000000000000" pitchFamily="2" charset="0"/>
              </a:rPr>
              <a:t>Avon and Wiltshire Mental Health Trust</a:t>
            </a:r>
          </a:p>
          <a:p>
            <a:pPr marL="342900" indent="-342900">
              <a:buFont typeface="+mj-lt"/>
              <a:buAutoNum type="arabicPeriod"/>
            </a:pPr>
            <a:r>
              <a:rPr lang="en-US" sz="1600">
                <a:latin typeface="Montserrat" panose="00000500000000000000" pitchFamily="2" charset="0"/>
              </a:rPr>
              <a:t>Birmingham and Solihull Mental Health NHS Foundation Trust</a:t>
            </a:r>
          </a:p>
          <a:p>
            <a:pPr marL="342900" indent="-342900">
              <a:buFont typeface="+mj-lt"/>
              <a:buAutoNum type="arabicPeriod"/>
            </a:pPr>
            <a:r>
              <a:rPr lang="en-US" sz="1600">
                <a:latin typeface="Montserrat" panose="00000500000000000000" pitchFamily="2" charset="0"/>
              </a:rPr>
              <a:t>Black Country Health Care Foundation Trust</a:t>
            </a:r>
          </a:p>
          <a:p>
            <a:pPr marL="342900" indent="-342900">
              <a:buFont typeface="+mj-lt"/>
              <a:buAutoNum type="arabicPeriod"/>
            </a:pPr>
            <a:r>
              <a:rPr lang="en-US" sz="1600">
                <a:latin typeface="Montserrat" panose="00000500000000000000" pitchFamily="2" charset="0"/>
              </a:rPr>
              <a:t>Bradford District Care Trust</a:t>
            </a:r>
          </a:p>
          <a:p>
            <a:pPr marL="342900" indent="-342900">
              <a:buFont typeface="+mj-lt"/>
              <a:buAutoNum type="arabicPeriod"/>
            </a:pPr>
            <a:r>
              <a:rPr lang="en-US" sz="1600">
                <a:latin typeface="Montserrat" panose="00000500000000000000" pitchFamily="2" charset="0"/>
              </a:rPr>
              <a:t>Bramley Health</a:t>
            </a:r>
          </a:p>
          <a:p>
            <a:pPr marL="342900" indent="-342900">
              <a:buFont typeface="+mj-lt"/>
              <a:buAutoNum type="arabicPeriod"/>
            </a:pPr>
            <a:r>
              <a:rPr lang="en-US" sz="1600">
                <a:latin typeface="Montserrat" panose="00000500000000000000" pitchFamily="2" charset="0"/>
              </a:rPr>
              <a:t>Cambridgeshire and Peterborough NHS Foundation Trust</a:t>
            </a:r>
          </a:p>
          <a:p>
            <a:pPr marL="342900" indent="-342900">
              <a:buFont typeface="+mj-lt"/>
              <a:buAutoNum type="arabicPeriod"/>
            </a:pPr>
            <a:r>
              <a:rPr lang="en-US" sz="1600">
                <a:latin typeface="Montserrat" panose="00000500000000000000" pitchFamily="2" charset="0"/>
              </a:rPr>
              <a:t>Central and North West London NHS Foundation Trust</a:t>
            </a:r>
          </a:p>
          <a:p>
            <a:pPr marL="342900" indent="-342900">
              <a:buFont typeface="+mj-lt"/>
              <a:buAutoNum type="arabicPeriod"/>
            </a:pPr>
            <a:r>
              <a:rPr lang="en-US" sz="1600">
                <a:latin typeface="Montserrat" panose="00000500000000000000" pitchFamily="2" charset="0"/>
              </a:rPr>
              <a:t>Cornwall Partnership NHS Foundation Trust</a:t>
            </a:r>
          </a:p>
          <a:p>
            <a:pPr marL="342900" indent="-342900">
              <a:buFont typeface="+mj-lt"/>
              <a:buAutoNum type="arabicPeriod"/>
            </a:pPr>
            <a:r>
              <a:rPr lang="en-US" sz="1600">
                <a:latin typeface="Montserrat" panose="00000500000000000000" pitchFamily="2" charset="0"/>
              </a:rPr>
              <a:t>Coventry and Warwickshire Partnership NHS Trust </a:t>
            </a:r>
          </a:p>
          <a:p>
            <a:pPr marL="342900" indent="-342900">
              <a:buFont typeface="+mj-lt"/>
              <a:buAutoNum type="arabicPeriod"/>
            </a:pPr>
            <a:r>
              <a:rPr lang="en-US" sz="1600">
                <a:latin typeface="Montserrat" panose="00000500000000000000" pitchFamily="2" charset="0"/>
              </a:rPr>
              <a:t>Devon Partnership NHS Trust</a:t>
            </a:r>
          </a:p>
          <a:p>
            <a:pPr marL="342900" indent="-342900">
              <a:buFont typeface="+mj-lt"/>
              <a:buAutoNum type="arabicPeriod"/>
            </a:pPr>
            <a:r>
              <a:rPr lang="en-US" sz="1600">
                <a:latin typeface="Montserrat" panose="00000500000000000000" pitchFamily="2" charset="0"/>
              </a:rPr>
              <a:t>Essex University Partnership Trust</a:t>
            </a:r>
          </a:p>
          <a:p>
            <a:pPr marL="342900" indent="-342900">
              <a:buFont typeface="+mj-lt"/>
              <a:buAutoNum type="arabicPeriod"/>
            </a:pPr>
            <a:r>
              <a:rPr lang="en-US" sz="1600">
                <a:latin typeface="Montserrat" panose="00000500000000000000" pitchFamily="2" charset="0"/>
              </a:rPr>
              <a:t>Gloucestershire Health and Care NHS Foundation Trust</a:t>
            </a:r>
          </a:p>
          <a:p>
            <a:pPr marL="342900" indent="-342900">
              <a:buFont typeface="+mj-lt"/>
              <a:buAutoNum type="arabicPeriod"/>
            </a:pPr>
            <a:r>
              <a:rPr lang="en-US" sz="1600">
                <a:latin typeface="Montserrat" panose="00000500000000000000" pitchFamily="2" charset="0"/>
              </a:rPr>
              <a:t>Greater Manchester Mental Health Trust</a:t>
            </a:r>
          </a:p>
        </p:txBody>
      </p:sp>
      <p:sp>
        <p:nvSpPr>
          <p:cNvPr id="8" name="TextBox 7">
            <a:extLst>
              <a:ext uri="{FF2B5EF4-FFF2-40B4-BE49-F238E27FC236}">
                <a16:creationId xmlns:a16="http://schemas.microsoft.com/office/drawing/2014/main" id="{17F9A5CD-8A78-02C4-756F-95C9CF63A21B}"/>
              </a:ext>
            </a:extLst>
          </p:cNvPr>
          <p:cNvSpPr txBox="1"/>
          <p:nvPr/>
        </p:nvSpPr>
        <p:spPr>
          <a:xfrm>
            <a:off x="7120890" y="920621"/>
            <a:ext cx="4777740" cy="5755422"/>
          </a:xfrm>
          <a:prstGeom prst="rect">
            <a:avLst/>
          </a:prstGeom>
          <a:noFill/>
        </p:spPr>
        <p:txBody>
          <a:bodyPr wrap="square" rtlCol="0">
            <a:spAutoFit/>
          </a:bodyPr>
          <a:lstStyle/>
          <a:p>
            <a:pPr marL="342900" indent="-342900">
              <a:buFont typeface="+mj-lt"/>
              <a:buAutoNum type="arabicPeriod" startAt="14"/>
            </a:pPr>
            <a:r>
              <a:rPr lang="en-US" sz="1600">
                <a:latin typeface="Montserrat" panose="00000500000000000000" pitchFamily="2" charset="0"/>
              </a:rPr>
              <a:t>Hampshire and IOW NHS Foundation Trust</a:t>
            </a:r>
          </a:p>
          <a:p>
            <a:pPr marL="342900" indent="-342900">
              <a:buFont typeface="+mj-lt"/>
              <a:buAutoNum type="arabicPeriod" startAt="14"/>
            </a:pPr>
            <a:r>
              <a:rPr lang="en-US" sz="1600">
                <a:latin typeface="Montserrat" panose="00000500000000000000" pitchFamily="2" charset="0"/>
              </a:rPr>
              <a:t>Herefordshire and Worcestershire Health and Care Trust</a:t>
            </a:r>
          </a:p>
          <a:p>
            <a:pPr marL="342900" indent="-342900">
              <a:buFont typeface="+mj-lt"/>
              <a:buAutoNum type="arabicPeriod" startAt="14"/>
            </a:pPr>
            <a:r>
              <a:rPr lang="en-US" sz="1600">
                <a:latin typeface="Montserrat" panose="00000500000000000000" pitchFamily="2" charset="0"/>
              </a:rPr>
              <a:t>Humber Teaching Foundation NHS Trust</a:t>
            </a:r>
          </a:p>
          <a:p>
            <a:pPr marL="342900" indent="-342900">
              <a:buFont typeface="+mj-lt"/>
              <a:buAutoNum type="arabicPeriod" startAt="14"/>
            </a:pPr>
            <a:r>
              <a:rPr lang="en-US" sz="1600">
                <a:latin typeface="Montserrat" panose="00000500000000000000" pitchFamily="2" charset="0"/>
              </a:rPr>
              <a:t>Lancashire and south Cumbria foundation trust</a:t>
            </a:r>
          </a:p>
          <a:p>
            <a:pPr marL="342900" indent="-342900">
              <a:buFont typeface="+mj-lt"/>
              <a:buAutoNum type="arabicPeriod" startAt="14"/>
            </a:pPr>
            <a:r>
              <a:rPr lang="en-US" sz="1600">
                <a:latin typeface="Montserrat" panose="00000500000000000000" pitchFamily="2" charset="0"/>
              </a:rPr>
              <a:t>Mersey Care NHS Foundation Trust</a:t>
            </a:r>
          </a:p>
          <a:p>
            <a:pPr marL="342900" indent="-342900">
              <a:buFont typeface="+mj-lt"/>
              <a:buAutoNum type="arabicPeriod" startAt="14"/>
            </a:pPr>
            <a:r>
              <a:rPr lang="en-US" sz="1600">
                <a:latin typeface="Montserrat" panose="00000500000000000000" pitchFamily="2" charset="0"/>
              </a:rPr>
              <a:t>Norfolk and Suffolk NHS foundation trust</a:t>
            </a:r>
          </a:p>
          <a:p>
            <a:pPr marL="342900" indent="-342900">
              <a:buFont typeface="+mj-lt"/>
              <a:buAutoNum type="arabicPeriod" startAt="14"/>
            </a:pPr>
            <a:r>
              <a:rPr lang="en-US" sz="1600">
                <a:latin typeface="Montserrat" panose="00000500000000000000" pitchFamily="2" charset="0"/>
              </a:rPr>
              <a:t>North East London Foundation Trust </a:t>
            </a:r>
          </a:p>
          <a:p>
            <a:pPr marL="342900" indent="-342900">
              <a:buFont typeface="+mj-lt"/>
              <a:buAutoNum type="arabicPeriod" startAt="14"/>
            </a:pPr>
            <a:r>
              <a:rPr lang="en-US" sz="1600">
                <a:latin typeface="Montserrat" panose="00000500000000000000" pitchFamily="2" charset="0"/>
              </a:rPr>
              <a:t>Northamptonshire Healthcare NHS Foundation Trust</a:t>
            </a:r>
          </a:p>
          <a:p>
            <a:pPr marL="342900" indent="-342900">
              <a:buFont typeface="+mj-lt"/>
              <a:buAutoNum type="arabicPeriod" startAt="14"/>
            </a:pPr>
            <a:r>
              <a:rPr lang="en-US" sz="1600">
                <a:latin typeface="Montserrat" panose="00000500000000000000" pitchFamily="2" charset="0"/>
              </a:rPr>
              <a:t>Nottinghamshire Healthcare Foundation Trust</a:t>
            </a:r>
          </a:p>
          <a:p>
            <a:pPr marL="342900" indent="-342900">
              <a:buFont typeface="+mj-lt"/>
              <a:buAutoNum type="arabicPeriod" startAt="14"/>
            </a:pPr>
            <a:r>
              <a:rPr lang="en-US" sz="1600">
                <a:latin typeface="Montserrat" panose="00000500000000000000" pitchFamily="2" charset="0"/>
              </a:rPr>
              <a:t>Priory Woodbourne</a:t>
            </a:r>
          </a:p>
          <a:p>
            <a:pPr marL="342900" indent="-342900">
              <a:buFont typeface="+mj-lt"/>
              <a:buAutoNum type="arabicPeriod" startAt="14"/>
            </a:pPr>
            <a:r>
              <a:rPr lang="en-US" sz="1600">
                <a:latin typeface="Montserrat" panose="00000500000000000000" pitchFamily="2" charset="0"/>
              </a:rPr>
              <a:t>Sheffield Health and Social Care</a:t>
            </a:r>
          </a:p>
          <a:p>
            <a:pPr marL="342900" indent="-342900">
              <a:buFont typeface="+mj-lt"/>
              <a:buAutoNum type="arabicPeriod" startAt="14"/>
            </a:pPr>
            <a:r>
              <a:rPr lang="en-US" sz="1600">
                <a:latin typeface="Montserrat" panose="00000500000000000000" pitchFamily="2" charset="0"/>
              </a:rPr>
              <a:t>Somerset NHS Foundation Trust </a:t>
            </a:r>
          </a:p>
          <a:p>
            <a:pPr marL="342900" indent="-342900">
              <a:buFont typeface="+mj-lt"/>
              <a:buAutoNum type="arabicPeriod" startAt="14"/>
            </a:pPr>
            <a:r>
              <a:rPr lang="en-US" sz="1600">
                <a:latin typeface="Montserrat" panose="00000500000000000000" pitchFamily="2" charset="0"/>
              </a:rPr>
              <a:t>South West Yorkshire Partnership Foundation Trust </a:t>
            </a:r>
          </a:p>
          <a:p>
            <a:pPr marL="342900" indent="-342900">
              <a:buFont typeface="+mj-lt"/>
              <a:buAutoNum type="arabicPeriod" startAt="14"/>
            </a:pPr>
            <a:r>
              <a:rPr lang="en-US" sz="1600">
                <a:latin typeface="Montserrat" panose="00000500000000000000" pitchFamily="2" charset="0"/>
              </a:rPr>
              <a:t>Sussex Partnership NHS Foundation Trust</a:t>
            </a:r>
          </a:p>
          <a:p>
            <a:pPr marL="342900" indent="-342900">
              <a:buFont typeface="+mj-lt"/>
              <a:buAutoNum type="arabicPeriod" startAt="14"/>
            </a:pPr>
            <a:r>
              <a:rPr lang="en-US" sz="1600">
                <a:latin typeface="Montserrat" panose="00000500000000000000" pitchFamily="2" charset="0"/>
              </a:rPr>
              <a:t>Tees </a:t>
            </a:r>
            <a:r>
              <a:rPr lang="en-US" sz="1600" err="1">
                <a:latin typeface="Montserrat" panose="00000500000000000000" pitchFamily="2" charset="0"/>
              </a:rPr>
              <a:t>Esk</a:t>
            </a:r>
            <a:r>
              <a:rPr lang="en-US" sz="1600">
                <a:latin typeface="Montserrat" panose="00000500000000000000" pitchFamily="2" charset="0"/>
              </a:rPr>
              <a:t> and Wear Valley NHS Foundation Trust</a:t>
            </a:r>
          </a:p>
        </p:txBody>
      </p:sp>
    </p:spTree>
    <p:extLst>
      <p:ext uri="{BB962C8B-B14F-4D97-AF65-F5344CB8AC3E}">
        <p14:creationId xmlns:p14="http://schemas.microsoft.com/office/powerpoint/2010/main" val="4049223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BEEB-98FC-57CF-B1B4-5AD1B65D7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F6F52-5678-8257-5AE7-26D74145E47C}"/>
              </a:ext>
            </a:extLst>
          </p:cNvPr>
          <p:cNvSpPr>
            <a:spLocks noGrp="1"/>
          </p:cNvSpPr>
          <p:nvPr>
            <p:ph type="title"/>
          </p:nvPr>
        </p:nvSpPr>
        <p:spPr>
          <a:xfrm>
            <a:off x="1692917" y="-23473"/>
            <a:ext cx="8806166" cy="998114"/>
          </a:xfrm>
        </p:spPr>
        <p:txBody>
          <a:bodyPr>
            <a:normAutofit/>
          </a:bodyPr>
          <a:lstStyle/>
          <a:p>
            <a:r>
              <a:rPr lang="en-US" sz="4000">
                <a:solidFill>
                  <a:schemeClr val="accent1">
                    <a:lumMod val="75000"/>
                  </a:schemeClr>
                </a:solidFill>
                <a:latin typeface="Montserrat SemiBold" panose="00000700000000000000" pitchFamily="2" charset="0"/>
              </a:rPr>
              <a:t>Light-touch support</a:t>
            </a:r>
            <a:endParaRPr lang="en-GB" sz="3600">
              <a:solidFill>
                <a:schemeClr val="accent1">
                  <a:lumMod val="75000"/>
                </a:schemeClr>
              </a:solidFill>
              <a:latin typeface="Montserrat SemiBold" panose="00000700000000000000" pitchFamily="2" charset="0"/>
            </a:endParaRPr>
          </a:p>
        </p:txBody>
      </p:sp>
      <p:sp>
        <p:nvSpPr>
          <p:cNvPr id="6" name="TextBox 5">
            <a:extLst>
              <a:ext uri="{FF2B5EF4-FFF2-40B4-BE49-F238E27FC236}">
                <a16:creationId xmlns:a16="http://schemas.microsoft.com/office/drawing/2014/main" id="{0A945FEA-9AA8-0919-9DA4-B6387FA5A86F}"/>
              </a:ext>
            </a:extLst>
          </p:cNvPr>
          <p:cNvSpPr txBox="1"/>
          <p:nvPr/>
        </p:nvSpPr>
        <p:spPr>
          <a:xfrm>
            <a:off x="1933717" y="1377821"/>
            <a:ext cx="4777740" cy="4278094"/>
          </a:xfrm>
          <a:prstGeom prst="rect">
            <a:avLst/>
          </a:prstGeom>
          <a:noFill/>
        </p:spPr>
        <p:txBody>
          <a:bodyPr wrap="square" rtlCol="0">
            <a:spAutoFit/>
          </a:bodyPr>
          <a:lstStyle/>
          <a:p>
            <a:pPr marL="342900" indent="-342900">
              <a:buFont typeface="+mj-lt"/>
              <a:buAutoNum type="arabicPeriod"/>
            </a:pPr>
            <a:r>
              <a:rPr lang="en-US" sz="1600">
                <a:latin typeface="Montserrat" panose="00000500000000000000" pitchFamily="2" charset="0"/>
              </a:rPr>
              <a:t>Berkshire Healthcare Foundation Trust </a:t>
            </a:r>
          </a:p>
          <a:p>
            <a:pPr marL="342900" indent="-342900">
              <a:buFont typeface="+mj-lt"/>
              <a:buAutoNum type="arabicPeriod"/>
            </a:pPr>
            <a:r>
              <a:rPr lang="en-US" sz="1600">
                <a:latin typeface="Montserrat" panose="00000500000000000000" pitchFamily="2" charset="0"/>
              </a:rPr>
              <a:t>Birmingham Women's and Children's NHS Foundation Trust</a:t>
            </a:r>
          </a:p>
          <a:p>
            <a:pPr marL="342900" indent="-342900">
              <a:buFont typeface="+mj-lt"/>
              <a:buAutoNum type="arabicPeriod"/>
            </a:pPr>
            <a:r>
              <a:rPr lang="en-US" sz="1600">
                <a:latin typeface="Montserrat" panose="00000500000000000000" pitchFamily="2" charset="0"/>
              </a:rPr>
              <a:t>Cheshire and Wirral Partnership Foundation Trust </a:t>
            </a:r>
          </a:p>
          <a:p>
            <a:pPr marL="342900" indent="-342900">
              <a:buFont typeface="+mj-lt"/>
              <a:buAutoNum type="arabicPeriod"/>
            </a:pPr>
            <a:r>
              <a:rPr lang="en-US" sz="1600">
                <a:latin typeface="Montserrat" panose="00000500000000000000" pitchFamily="2" charset="0"/>
              </a:rPr>
              <a:t>Cumbria, Northumberland, Tyne and Wear NHS Foundation Trust</a:t>
            </a:r>
          </a:p>
          <a:p>
            <a:pPr marL="342900" indent="-342900">
              <a:buFont typeface="+mj-lt"/>
              <a:buAutoNum type="arabicPeriod"/>
            </a:pPr>
            <a:r>
              <a:rPr lang="en-US" sz="1600">
                <a:latin typeface="Montserrat" panose="00000500000000000000" pitchFamily="2" charset="0"/>
              </a:rPr>
              <a:t>Cygnet</a:t>
            </a:r>
          </a:p>
          <a:p>
            <a:pPr marL="342900" indent="-342900">
              <a:buFont typeface="+mj-lt"/>
              <a:buAutoNum type="arabicPeriod"/>
            </a:pPr>
            <a:r>
              <a:rPr lang="en-US" sz="1600">
                <a:latin typeface="Montserrat" panose="00000500000000000000" pitchFamily="2" charset="0"/>
              </a:rPr>
              <a:t>Derbyshire Healthcare NHS Foundation Trust</a:t>
            </a:r>
          </a:p>
          <a:p>
            <a:pPr marL="342900" indent="-342900">
              <a:buFont typeface="+mj-lt"/>
              <a:buAutoNum type="arabicPeriod"/>
            </a:pPr>
            <a:r>
              <a:rPr lang="en-US" sz="1600">
                <a:latin typeface="Montserrat" panose="00000500000000000000" pitchFamily="2" charset="0"/>
              </a:rPr>
              <a:t>Dorset Healthcare NHS Trust</a:t>
            </a:r>
          </a:p>
          <a:p>
            <a:pPr marL="342900" indent="-342900">
              <a:buFont typeface="+mj-lt"/>
              <a:buAutoNum type="arabicPeriod"/>
            </a:pPr>
            <a:r>
              <a:rPr lang="en-US" sz="1600">
                <a:latin typeface="Montserrat" panose="00000500000000000000" pitchFamily="2" charset="0"/>
              </a:rPr>
              <a:t>Elysium Healthcare</a:t>
            </a:r>
          </a:p>
          <a:p>
            <a:pPr marL="342900" indent="-342900">
              <a:buFont typeface="+mj-lt"/>
              <a:buAutoNum type="arabicPeriod"/>
            </a:pPr>
            <a:r>
              <a:rPr lang="en-US" sz="1600">
                <a:latin typeface="Montserrat" panose="00000500000000000000" pitchFamily="2" charset="0"/>
              </a:rPr>
              <a:t>Gateshead Trust </a:t>
            </a:r>
          </a:p>
          <a:p>
            <a:pPr marL="342900" indent="-342900">
              <a:buFont typeface="+mj-lt"/>
              <a:buAutoNum type="arabicPeriod"/>
            </a:pPr>
            <a:r>
              <a:rPr lang="en-US" sz="1600">
                <a:latin typeface="Montserrat" panose="00000500000000000000" pitchFamily="2" charset="0"/>
              </a:rPr>
              <a:t>Hertfordshire Partnership Foundation NHS Trust</a:t>
            </a:r>
          </a:p>
          <a:p>
            <a:pPr marL="342900" indent="-342900">
              <a:buFont typeface="+mj-lt"/>
              <a:buAutoNum type="arabicPeriod"/>
            </a:pPr>
            <a:r>
              <a:rPr lang="en-US" sz="1600">
                <a:latin typeface="Montserrat" panose="00000500000000000000" pitchFamily="2" charset="0"/>
              </a:rPr>
              <a:t>Kent and Medway NHS and Social Care Partnership Trust </a:t>
            </a:r>
          </a:p>
        </p:txBody>
      </p:sp>
      <p:sp>
        <p:nvSpPr>
          <p:cNvPr id="8" name="TextBox 7">
            <a:extLst>
              <a:ext uri="{FF2B5EF4-FFF2-40B4-BE49-F238E27FC236}">
                <a16:creationId xmlns:a16="http://schemas.microsoft.com/office/drawing/2014/main" id="{D5E0C16B-2528-5972-A689-073D811B9703}"/>
              </a:ext>
            </a:extLst>
          </p:cNvPr>
          <p:cNvSpPr txBox="1"/>
          <p:nvPr/>
        </p:nvSpPr>
        <p:spPr>
          <a:xfrm>
            <a:off x="7120890" y="1377821"/>
            <a:ext cx="4777740" cy="4278094"/>
          </a:xfrm>
          <a:prstGeom prst="rect">
            <a:avLst/>
          </a:prstGeom>
          <a:noFill/>
        </p:spPr>
        <p:txBody>
          <a:bodyPr wrap="square" rtlCol="0">
            <a:spAutoFit/>
          </a:bodyPr>
          <a:lstStyle/>
          <a:p>
            <a:pPr marL="342900" indent="-342900">
              <a:buFont typeface="+mj-lt"/>
              <a:buAutoNum type="arabicPeriod" startAt="12"/>
            </a:pPr>
            <a:r>
              <a:rPr lang="en-US" sz="1600">
                <a:latin typeface="Montserrat" panose="00000500000000000000" pitchFamily="2" charset="0"/>
              </a:rPr>
              <a:t>Leeds and York Partnership Foundation Trust</a:t>
            </a:r>
          </a:p>
          <a:p>
            <a:pPr marL="342900" indent="-342900">
              <a:buFont typeface="+mj-lt"/>
              <a:buAutoNum type="arabicPeriod" startAt="12"/>
            </a:pPr>
            <a:r>
              <a:rPr lang="en-US" sz="1600">
                <a:latin typeface="Montserrat" panose="00000500000000000000" pitchFamily="2" charset="0"/>
              </a:rPr>
              <a:t>Leicestershire Partnership NHS Trust</a:t>
            </a:r>
          </a:p>
          <a:p>
            <a:pPr marL="342900" indent="-342900">
              <a:buFont typeface="+mj-lt"/>
              <a:buAutoNum type="arabicPeriod" startAt="12"/>
            </a:pPr>
            <a:r>
              <a:rPr lang="en-US" sz="1600">
                <a:latin typeface="Montserrat" panose="00000500000000000000" pitchFamily="2" charset="0"/>
              </a:rPr>
              <a:t>Lincolnshire Partnership Foundation Trust</a:t>
            </a:r>
          </a:p>
          <a:p>
            <a:pPr marL="342900" indent="-342900">
              <a:buFont typeface="+mj-lt"/>
              <a:buAutoNum type="arabicPeriod" startAt="12"/>
            </a:pPr>
            <a:r>
              <a:rPr lang="en-US" sz="1600">
                <a:latin typeface="Montserrat" panose="00000500000000000000" pitchFamily="2" charset="0"/>
              </a:rPr>
              <a:t>Livewell Southwest </a:t>
            </a:r>
          </a:p>
          <a:p>
            <a:pPr marL="342900" indent="-342900">
              <a:buFont typeface="+mj-lt"/>
              <a:buAutoNum type="arabicPeriod" startAt="12"/>
            </a:pPr>
            <a:r>
              <a:rPr lang="en-US" sz="1600">
                <a:latin typeface="Montserrat" panose="00000500000000000000" pitchFamily="2" charset="0"/>
              </a:rPr>
              <a:t>North London Foundation Trust</a:t>
            </a:r>
          </a:p>
          <a:p>
            <a:pPr marL="342900" indent="-342900">
              <a:buFont typeface="+mj-lt"/>
              <a:buAutoNum type="arabicPeriod" startAt="12"/>
            </a:pPr>
            <a:r>
              <a:rPr lang="en-US" sz="1600">
                <a:latin typeface="Montserrat" panose="00000500000000000000" pitchFamily="2" charset="0"/>
              </a:rPr>
              <a:t>North Staffordshire Combined Healthcare Trust</a:t>
            </a:r>
          </a:p>
          <a:p>
            <a:pPr marL="342900" indent="-342900">
              <a:buFont typeface="+mj-lt"/>
              <a:buAutoNum type="arabicPeriod" startAt="12"/>
            </a:pPr>
            <a:r>
              <a:rPr lang="en-US" sz="1600">
                <a:latin typeface="Montserrat" panose="00000500000000000000" pitchFamily="2" charset="0"/>
              </a:rPr>
              <a:t>Northumbria Healthcare NHS Foundation Trust </a:t>
            </a:r>
          </a:p>
          <a:p>
            <a:pPr marL="342900" indent="-342900">
              <a:buFont typeface="+mj-lt"/>
              <a:buAutoNum type="arabicPeriod" startAt="12"/>
            </a:pPr>
            <a:r>
              <a:rPr lang="en-US" sz="1600">
                <a:latin typeface="Montserrat" panose="00000500000000000000" pitchFamily="2" charset="0"/>
              </a:rPr>
              <a:t>Oxford Health NHS Foundation Trust</a:t>
            </a:r>
          </a:p>
          <a:p>
            <a:pPr marL="342900" indent="-342900">
              <a:buFont typeface="+mj-lt"/>
              <a:buAutoNum type="arabicPeriod" startAt="12"/>
            </a:pPr>
            <a:r>
              <a:rPr lang="en-US" sz="1600">
                <a:latin typeface="Montserrat" panose="00000500000000000000" pitchFamily="2" charset="0"/>
              </a:rPr>
              <a:t>South London and Maudsley NHS Foundation Trust</a:t>
            </a:r>
          </a:p>
          <a:p>
            <a:pPr marL="342900" indent="-342900">
              <a:buFont typeface="+mj-lt"/>
              <a:buAutoNum type="arabicPeriod" startAt="12"/>
            </a:pPr>
            <a:r>
              <a:rPr lang="en-US" sz="1600">
                <a:latin typeface="Montserrat" panose="00000500000000000000" pitchFamily="2" charset="0"/>
              </a:rPr>
              <a:t>St Andrews Healthcare</a:t>
            </a:r>
          </a:p>
          <a:p>
            <a:pPr marL="342900" indent="-342900">
              <a:buFont typeface="+mj-lt"/>
              <a:buAutoNum type="arabicPeriod" startAt="12"/>
            </a:pPr>
            <a:r>
              <a:rPr lang="en-US" sz="1600">
                <a:latin typeface="Montserrat" panose="00000500000000000000" pitchFamily="2" charset="0"/>
              </a:rPr>
              <a:t>Surrey and Borders Partnership Trust</a:t>
            </a:r>
          </a:p>
          <a:p>
            <a:pPr marL="342900" indent="-342900">
              <a:buFont typeface="+mj-lt"/>
              <a:buAutoNum type="arabicPeriod" startAt="12"/>
            </a:pPr>
            <a:r>
              <a:rPr lang="en-US" sz="1600">
                <a:latin typeface="Montserrat" panose="00000500000000000000" pitchFamily="2" charset="0"/>
              </a:rPr>
              <a:t>West London NHS Trust </a:t>
            </a:r>
          </a:p>
        </p:txBody>
      </p:sp>
    </p:spTree>
    <p:extLst>
      <p:ext uri="{BB962C8B-B14F-4D97-AF65-F5344CB8AC3E}">
        <p14:creationId xmlns:p14="http://schemas.microsoft.com/office/powerpoint/2010/main" val="3409213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8BC3-9F64-68AA-8EFB-BDC1D0D5A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55B1DB-C138-35D3-DB07-73C14BD6C759}"/>
              </a:ext>
            </a:extLst>
          </p:cNvPr>
          <p:cNvSpPr>
            <a:spLocks noGrp="1"/>
          </p:cNvSpPr>
          <p:nvPr>
            <p:ph type="title"/>
          </p:nvPr>
        </p:nvSpPr>
        <p:spPr>
          <a:xfrm>
            <a:off x="1692917" y="-23473"/>
            <a:ext cx="8806166" cy="998114"/>
          </a:xfrm>
        </p:spPr>
        <p:txBody>
          <a:bodyPr>
            <a:normAutofit/>
          </a:bodyPr>
          <a:lstStyle/>
          <a:p>
            <a:r>
              <a:rPr lang="en-US" sz="4000">
                <a:solidFill>
                  <a:schemeClr val="accent1">
                    <a:lumMod val="75000"/>
                  </a:schemeClr>
                </a:solidFill>
                <a:latin typeface="Montserrat SemiBold" panose="00000700000000000000" pitchFamily="2" charset="0"/>
              </a:rPr>
              <a:t>Who to get involved</a:t>
            </a:r>
            <a:endParaRPr lang="en-GB" sz="3600">
              <a:solidFill>
                <a:schemeClr val="accent1">
                  <a:lumMod val="75000"/>
                </a:schemeClr>
              </a:solidFill>
              <a:latin typeface="Montserrat SemiBold" panose="00000700000000000000" pitchFamily="2" charset="0"/>
            </a:endParaRPr>
          </a:p>
        </p:txBody>
      </p:sp>
      <p:sp>
        <p:nvSpPr>
          <p:cNvPr id="6" name="TextBox 5">
            <a:extLst>
              <a:ext uri="{FF2B5EF4-FFF2-40B4-BE49-F238E27FC236}">
                <a16:creationId xmlns:a16="http://schemas.microsoft.com/office/drawing/2014/main" id="{23849815-45DC-D5A1-20BC-6990E1BAFCC4}"/>
              </a:ext>
            </a:extLst>
          </p:cNvPr>
          <p:cNvSpPr txBox="1"/>
          <p:nvPr/>
        </p:nvSpPr>
        <p:spPr>
          <a:xfrm>
            <a:off x="2128026" y="1069211"/>
            <a:ext cx="9301973" cy="5604611"/>
          </a:xfrm>
          <a:prstGeom prst="rect">
            <a:avLst/>
          </a:prstGeom>
          <a:noFill/>
        </p:spPr>
        <p:txBody>
          <a:bodyPr wrap="square" rtlCol="0">
            <a:spAutoFit/>
          </a:bodyPr>
          <a:lstStyle/>
          <a:p>
            <a:r>
              <a:rPr lang="en-GB">
                <a:latin typeface="Montserrat" panose="00000500000000000000" pitchFamily="2" charset="0"/>
              </a:rPr>
              <a:t>We would like to bring together the following in each organisation:</a:t>
            </a:r>
          </a:p>
          <a:p>
            <a:endParaRPr lang="en-GB">
              <a:latin typeface="Montserrat" panose="00000500000000000000" pitchFamily="2" charset="0"/>
            </a:endParaRPr>
          </a:p>
          <a:p>
            <a:pPr marL="1200150" lvl="2" indent="-285750">
              <a:lnSpc>
                <a:spcPct val="130000"/>
              </a:lnSpc>
              <a:buFont typeface="Courier New" panose="02070309020205020404" pitchFamily="49" charset="0"/>
              <a:buChar char="o"/>
            </a:pPr>
            <a:r>
              <a:rPr lang="en-GB">
                <a:latin typeface="Montserrat" panose="00000500000000000000" pitchFamily="2" charset="0"/>
              </a:rPr>
              <a:t>Wards receiving QI support on the programme</a:t>
            </a:r>
          </a:p>
          <a:p>
            <a:pPr marL="1200150" lvl="2" indent="-285750">
              <a:lnSpc>
                <a:spcPct val="130000"/>
              </a:lnSpc>
              <a:buFont typeface="Courier New" panose="02070309020205020404" pitchFamily="49" charset="0"/>
              <a:buChar char="o"/>
            </a:pPr>
            <a:r>
              <a:rPr lang="en-GB">
                <a:latin typeface="Montserrat" panose="00000500000000000000" pitchFamily="2" charset="0"/>
              </a:rPr>
              <a:t>Facilities and estates (hotel services)</a:t>
            </a:r>
          </a:p>
          <a:p>
            <a:pPr marL="1200150" lvl="2" indent="-285750">
              <a:lnSpc>
                <a:spcPct val="130000"/>
              </a:lnSpc>
              <a:buFont typeface="Courier New" panose="02070309020205020404" pitchFamily="49" charset="0"/>
              <a:buChar char="o"/>
            </a:pPr>
            <a:r>
              <a:rPr lang="en-GB">
                <a:latin typeface="Montserrat" panose="00000500000000000000" pitchFamily="2" charset="0"/>
              </a:rPr>
              <a:t>HR (Equality, diversity and inclusion), Recruitment</a:t>
            </a:r>
          </a:p>
          <a:p>
            <a:pPr marL="1200150" lvl="2" indent="-285750">
              <a:lnSpc>
                <a:spcPct val="130000"/>
              </a:lnSpc>
              <a:buFont typeface="Courier New" panose="02070309020205020404" pitchFamily="49" charset="0"/>
              <a:buChar char="o"/>
            </a:pPr>
            <a:r>
              <a:rPr lang="en-GB">
                <a:latin typeface="Montserrat" panose="00000500000000000000" pitchFamily="2" charset="0"/>
              </a:rPr>
              <a:t>Quality improvement, Organisational development</a:t>
            </a:r>
          </a:p>
          <a:p>
            <a:pPr marL="1200150" lvl="2" indent="-285750">
              <a:lnSpc>
                <a:spcPct val="130000"/>
              </a:lnSpc>
              <a:buFont typeface="Courier New" panose="02070309020205020404" pitchFamily="49" charset="0"/>
              <a:buChar char="o"/>
            </a:pPr>
            <a:r>
              <a:rPr lang="en-GB">
                <a:latin typeface="Montserrat" panose="00000500000000000000" pitchFamily="2" charset="0"/>
              </a:rPr>
              <a:t>Information (Planning and performance, Clinical records)</a:t>
            </a:r>
          </a:p>
          <a:p>
            <a:pPr marL="1200150" lvl="2" indent="-285750">
              <a:lnSpc>
                <a:spcPct val="130000"/>
              </a:lnSpc>
              <a:buFont typeface="Courier New" panose="02070309020205020404" pitchFamily="49" charset="0"/>
              <a:buChar char="o"/>
            </a:pPr>
            <a:r>
              <a:rPr lang="en-GB">
                <a:latin typeface="Montserrat" panose="00000500000000000000" pitchFamily="2" charset="0"/>
              </a:rPr>
              <a:t>Nursing and governance (Patient safety, Safeguarding, Infection prevention control)</a:t>
            </a:r>
          </a:p>
          <a:p>
            <a:pPr marL="1200150" lvl="2" indent="-285750">
              <a:lnSpc>
                <a:spcPct val="130000"/>
              </a:lnSpc>
              <a:buFont typeface="Courier New" panose="02070309020205020404" pitchFamily="49" charset="0"/>
              <a:buChar char="o"/>
            </a:pPr>
            <a:r>
              <a:rPr lang="en-GB">
                <a:latin typeface="Montserrat" panose="00000500000000000000" pitchFamily="2" charset="0"/>
              </a:rPr>
              <a:t>Involvement and engagement/coproduction/lived experience</a:t>
            </a:r>
          </a:p>
          <a:p>
            <a:pPr marL="1200150" lvl="2" indent="-285750">
              <a:lnSpc>
                <a:spcPct val="130000"/>
              </a:lnSpc>
              <a:buFont typeface="Courier New" panose="02070309020205020404" pitchFamily="49" charset="0"/>
              <a:buChar char="o"/>
            </a:pPr>
            <a:r>
              <a:rPr lang="en-GB">
                <a:latin typeface="Montserrat" panose="00000500000000000000" pitchFamily="2" charset="0"/>
              </a:rPr>
              <a:t>Communications (Complaints/PALS, Freedom to speak up guardian)</a:t>
            </a:r>
          </a:p>
          <a:p>
            <a:pPr marL="1200150" lvl="2" indent="-285750">
              <a:lnSpc>
                <a:spcPct val="130000"/>
              </a:lnSpc>
              <a:buFont typeface="Courier New" panose="02070309020205020404" pitchFamily="49" charset="0"/>
              <a:buChar char="o"/>
            </a:pPr>
            <a:r>
              <a:rPr lang="en-GB">
                <a:latin typeface="Montserrat" panose="00000500000000000000" pitchFamily="2" charset="0"/>
              </a:rPr>
              <a:t>Finance/contracting</a:t>
            </a:r>
          </a:p>
          <a:p>
            <a:pPr marL="1200150" lvl="2" indent="-285750">
              <a:lnSpc>
                <a:spcPct val="130000"/>
              </a:lnSpc>
              <a:buFont typeface="Courier New" panose="02070309020205020404" pitchFamily="49" charset="0"/>
              <a:buChar char="o"/>
            </a:pPr>
            <a:r>
              <a:rPr lang="en-GB">
                <a:latin typeface="Montserrat" panose="00000500000000000000" pitchFamily="2" charset="0"/>
              </a:rPr>
              <a:t>Clinical leadership (medical, therapies, nursing)</a:t>
            </a:r>
          </a:p>
          <a:p>
            <a:pPr marL="1200150" lvl="2" indent="-285750">
              <a:lnSpc>
                <a:spcPct val="130000"/>
              </a:lnSpc>
              <a:buFont typeface="Courier New" panose="02070309020205020404" pitchFamily="49" charset="0"/>
              <a:buChar char="o"/>
            </a:pPr>
            <a:r>
              <a:rPr lang="en-GB">
                <a:latin typeface="Montserrat" panose="00000500000000000000" pitchFamily="2" charset="0"/>
              </a:rPr>
              <a:t>Operational management (including community services)</a:t>
            </a:r>
          </a:p>
          <a:p>
            <a:pPr marL="1200150" lvl="2" indent="-285750">
              <a:lnSpc>
                <a:spcPct val="130000"/>
              </a:lnSpc>
              <a:buFont typeface="Courier New" panose="02070309020205020404" pitchFamily="49" charset="0"/>
              <a:buChar char="o"/>
            </a:pPr>
            <a:r>
              <a:rPr lang="en-GB">
                <a:latin typeface="Montserrat" panose="00000500000000000000" pitchFamily="2" charset="0"/>
              </a:rPr>
              <a:t>Executive leadership </a:t>
            </a:r>
          </a:p>
          <a:p>
            <a:pPr marL="285750" indent="-285750">
              <a:buFont typeface="Arial" panose="020B0604020202020204" pitchFamily="34" charset="0"/>
              <a:buChar char="•"/>
            </a:pPr>
            <a:endParaRPr lang="en-US">
              <a:latin typeface="Montserrat" panose="00000500000000000000" pitchFamily="2" charset="0"/>
            </a:endParaRPr>
          </a:p>
        </p:txBody>
      </p:sp>
    </p:spTree>
    <p:extLst>
      <p:ext uri="{BB962C8B-B14F-4D97-AF65-F5344CB8AC3E}">
        <p14:creationId xmlns:p14="http://schemas.microsoft.com/office/powerpoint/2010/main" val="3038788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4E4B9-25A2-4967-2F35-1C0095DA3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25550-318F-6AA2-0C60-E7E32B6168E6}"/>
              </a:ext>
            </a:extLst>
          </p:cNvPr>
          <p:cNvSpPr>
            <a:spLocks noGrp="1"/>
          </p:cNvSpPr>
          <p:nvPr>
            <p:ph type="title"/>
          </p:nvPr>
        </p:nvSpPr>
        <p:spPr>
          <a:xfrm>
            <a:off x="1692917" y="-23473"/>
            <a:ext cx="8806166" cy="998114"/>
          </a:xfrm>
        </p:spPr>
        <p:txBody>
          <a:bodyPr>
            <a:normAutofit/>
          </a:bodyPr>
          <a:lstStyle/>
          <a:p>
            <a:r>
              <a:rPr lang="en-US" sz="4000">
                <a:solidFill>
                  <a:schemeClr val="accent1">
                    <a:lumMod val="75000"/>
                  </a:schemeClr>
                </a:solidFill>
                <a:latin typeface="Montserrat SemiBold" panose="00000700000000000000" pitchFamily="2" charset="0"/>
              </a:rPr>
              <a:t>Next steps for key contacts</a:t>
            </a:r>
            <a:endParaRPr lang="en-GB" sz="3600">
              <a:solidFill>
                <a:schemeClr val="accent1">
                  <a:lumMod val="75000"/>
                </a:schemeClr>
              </a:solidFill>
              <a:latin typeface="Montserrat SemiBold" panose="00000700000000000000" pitchFamily="2" charset="0"/>
            </a:endParaRPr>
          </a:p>
        </p:txBody>
      </p:sp>
      <p:sp>
        <p:nvSpPr>
          <p:cNvPr id="6" name="TextBox 5">
            <a:extLst>
              <a:ext uri="{FF2B5EF4-FFF2-40B4-BE49-F238E27FC236}">
                <a16:creationId xmlns:a16="http://schemas.microsoft.com/office/drawing/2014/main" id="{2A87A764-7C98-AA71-EA0C-42F4E600FEE3}"/>
              </a:ext>
            </a:extLst>
          </p:cNvPr>
          <p:cNvSpPr txBox="1"/>
          <p:nvPr/>
        </p:nvSpPr>
        <p:spPr>
          <a:xfrm>
            <a:off x="1933716" y="1377821"/>
            <a:ext cx="9301973" cy="5078313"/>
          </a:xfrm>
          <a:prstGeom prst="rect">
            <a:avLst/>
          </a:prstGeom>
          <a:noFill/>
        </p:spPr>
        <p:txBody>
          <a:bodyPr wrap="square" rtlCol="0">
            <a:spAutoFit/>
          </a:bodyPr>
          <a:lstStyle/>
          <a:p>
            <a:pPr marL="285750" indent="-285750">
              <a:buFont typeface="Arial" panose="020B0604020202020204" pitchFamily="34" charset="0"/>
              <a:buChar char="•"/>
            </a:pPr>
            <a:r>
              <a:rPr lang="en-US">
                <a:latin typeface="Montserrat" panose="00000500000000000000" pitchFamily="2" charset="0"/>
              </a:rPr>
              <a:t>Booking onto the virtual training courses (one per topic) and inviting people and departments listed on the previous slide:</a:t>
            </a:r>
          </a:p>
          <a:p>
            <a:pPr marL="1200150" lvl="2" indent="-285750">
              <a:buFont typeface="Courier New" panose="02070309020205020404" pitchFamily="49" charset="0"/>
              <a:buChar char="o"/>
            </a:pPr>
            <a:r>
              <a:rPr lang="en-GB">
                <a:latin typeface="Montserrat" panose="00000500000000000000" pitchFamily="2" charset="0"/>
              </a:rPr>
              <a:t>Co-production 1 = 11</a:t>
            </a:r>
            <a:r>
              <a:rPr lang="en-GB" baseline="30000">
                <a:latin typeface="Montserrat" panose="00000500000000000000" pitchFamily="2" charset="0"/>
              </a:rPr>
              <a:t>th</a:t>
            </a:r>
            <a:r>
              <a:rPr lang="en-GB">
                <a:latin typeface="Montserrat" panose="00000500000000000000" pitchFamily="2" charset="0"/>
              </a:rPr>
              <a:t> July</a:t>
            </a:r>
          </a:p>
          <a:p>
            <a:pPr marL="1200150" lvl="2" indent="-285750">
              <a:buFont typeface="Courier New" panose="02070309020205020404" pitchFamily="49" charset="0"/>
              <a:buChar char="o"/>
            </a:pPr>
            <a:r>
              <a:rPr lang="en-GB">
                <a:latin typeface="Montserrat" panose="00000500000000000000" pitchFamily="2" charset="0"/>
              </a:rPr>
              <a:t>Trauma informed approach 1 = 17</a:t>
            </a:r>
            <a:r>
              <a:rPr lang="en-GB" baseline="30000">
                <a:latin typeface="Montserrat" panose="00000500000000000000" pitchFamily="2" charset="0"/>
              </a:rPr>
              <a:t>th</a:t>
            </a:r>
            <a:r>
              <a:rPr lang="en-GB">
                <a:latin typeface="Montserrat" panose="00000500000000000000" pitchFamily="2" charset="0"/>
              </a:rPr>
              <a:t> July</a:t>
            </a:r>
          </a:p>
          <a:p>
            <a:pPr marL="1200150" lvl="2" indent="-285750">
              <a:buFont typeface="Courier New" panose="02070309020205020404" pitchFamily="49" charset="0"/>
              <a:buChar char="o"/>
            </a:pPr>
            <a:r>
              <a:rPr lang="en-GB">
                <a:latin typeface="Montserrat" panose="00000500000000000000" pitchFamily="2" charset="0"/>
              </a:rPr>
              <a:t>Autism informed approach 1 = 9th September</a:t>
            </a:r>
          </a:p>
          <a:p>
            <a:pPr marL="1200150" lvl="2" indent="-285750">
              <a:buFont typeface="Courier New" panose="02070309020205020404" pitchFamily="49" charset="0"/>
              <a:buChar char="o"/>
            </a:pPr>
            <a:r>
              <a:rPr lang="en-GB">
                <a:latin typeface="Montserrat" panose="00000500000000000000" pitchFamily="2" charset="0"/>
              </a:rPr>
              <a:t>Race equity 1 = 26</a:t>
            </a:r>
            <a:r>
              <a:rPr lang="en-GB" baseline="30000">
                <a:latin typeface="Montserrat" panose="00000500000000000000" pitchFamily="2" charset="0"/>
              </a:rPr>
              <a:t>th</a:t>
            </a:r>
            <a:r>
              <a:rPr lang="en-GB">
                <a:latin typeface="Montserrat" panose="00000500000000000000" pitchFamily="2" charset="0"/>
              </a:rPr>
              <a:t> September</a:t>
            </a:r>
          </a:p>
          <a:p>
            <a:pPr marL="1200150" lvl="2" indent="-285750">
              <a:buFont typeface="Courier New" panose="02070309020205020404" pitchFamily="49" charset="0"/>
              <a:buChar char="o"/>
            </a:pPr>
            <a:r>
              <a:rPr lang="en-GB">
                <a:latin typeface="Montserrat" panose="00000500000000000000" pitchFamily="2" charset="0"/>
              </a:rPr>
              <a:t>Co-production 2 = 14</a:t>
            </a:r>
            <a:r>
              <a:rPr lang="en-GB" baseline="30000">
                <a:latin typeface="Montserrat" panose="00000500000000000000" pitchFamily="2" charset="0"/>
              </a:rPr>
              <a:t>th</a:t>
            </a:r>
            <a:r>
              <a:rPr lang="en-GB">
                <a:latin typeface="Montserrat" panose="00000500000000000000" pitchFamily="2" charset="0"/>
              </a:rPr>
              <a:t> November</a:t>
            </a:r>
          </a:p>
          <a:p>
            <a:pPr marL="1200150" lvl="2" indent="-285750">
              <a:buFont typeface="Courier New" panose="02070309020205020404" pitchFamily="49" charset="0"/>
              <a:buChar char="o"/>
            </a:pPr>
            <a:r>
              <a:rPr lang="en-GB">
                <a:latin typeface="Montserrat" panose="00000500000000000000" pitchFamily="2" charset="0"/>
              </a:rPr>
              <a:t>Trauma informed approach 2 = 25</a:t>
            </a:r>
            <a:r>
              <a:rPr lang="en-GB" baseline="30000">
                <a:latin typeface="Montserrat" panose="00000500000000000000" pitchFamily="2" charset="0"/>
              </a:rPr>
              <a:t>th</a:t>
            </a:r>
            <a:r>
              <a:rPr lang="en-GB">
                <a:latin typeface="Montserrat" panose="00000500000000000000" pitchFamily="2" charset="0"/>
              </a:rPr>
              <a:t> November</a:t>
            </a:r>
          </a:p>
          <a:p>
            <a:pPr marL="1200150" lvl="2" indent="-285750">
              <a:buFont typeface="Courier New" panose="02070309020205020404" pitchFamily="49" charset="0"/>
              <a:buChar char="o"/>
            </a:pPr>
            <a:r>
              <a:rPr lang="en-GB">
                <a:latin typeface="Montserrat" panose="00000500000000000000" pitchFamily="2" charset="0"/>
              </a:rPr>
              <a:t>Autism informed approach 2 = 20</a:t>
            </a:r>
            <a:r>
              <a:rPr lang="en-GB" baseline="30000">
                <a:latin typeface="Montserrat" panose="00000500000000000000" pitchFamily="2" charset="0"/>
              </a:rPr>
              <a:t>th</a:t>
            </a:r>
            <a:r>
              <a:rPr lang="en-GB">
                <a:latin typeface="Montserrat" panose="00000500000000000000" pitchFamily="2" charset="0"/>
              </a:rPr>
              <a:t> January</a:t>
            </a:r>
          </a:p>
          <a:p>
            <a:pPr marL="1200150" lvl="2" indent="-285750">
              <a:buFont typeface="Courier New" panose="02070309020205020404" pitchFamily="49" charset="0"/>
              <a:buChar char="o"/>
            </a:pPr>
            <a:r>
              <a:rPr lang="en-GB">
                <a:latin typeface="Montserrat" panose="00000500000000000000" pitchFamily="2" charset="0"/>
              </a:rPr>
              <a:t>Race equity 2 = 30</a:t>
            </a:r>
            <a:r>
              <a:rPr lang="en-GB" baseline="30000">
                <a:latin typeface="Montserrat" panose="00000500000000000000" pitchFamily="2" charset="0"/>
              </a:rPr>
              <a:t>th</a:t>
            </a:r>
            <a:r>
              <a:rPr lang="en-GB">
                <a:latin typeface="Montserrat" panose="00000500000000000000" pitchFamily="2" charset="0"/>
              </a:rPr>
              <a:t> January</a:t>
            </a:r>
          </a:p>
          <a:p>
            <a:endParaRPr lang="en-US">
              <a:latin typeface="Montserrat" panose="00000500000000000000" pitchFamily="2" charset="0"/>
            </a:endParaRPr>
          </a:p>
          <a:p>
            <a:pPr marL="285750" indent="-285750">
              <a:buFont typeface="Arial" panose="020B0604020202020204" pitchFamily="34" charset="0"/>
              <a:buChar char="•"/>
            </a:pPr>
            <a:r>
              <a:rPr lang="en-US">
                <a:latin typeface="Montserrat" panose="00000500000000000000" pitchFamily="2" charset="0"/>
              </a:rPr>
              <a:t>If you’re taking part in the full support:</a:t>
            </a:r>
          </a:p>
          <a:p>
            <a:pPr marL="1200150" lvl="2" indent="-285750">
              <a:buFont typeface="Courier New" panose="02070309020205020404" pitchFamily="49" charset="0"/>
              <a:buChar char="o"/>
            </a:pPr>
            <a:r>
              <a:rPr lang="en-US">
                <a:latin typeface="Montserrat" panose="00000500000000000000" pitchFamily="2" charset="0"/>
              </a:rPr>
              <a:t>Making contact with your paired organisation</a:t>
            </a:r>
          </a:p>
          <a:p>
            <a:pPr marL="1200150" lvl="2" indent="-285750">
              <a:buFont typeface="Courier New" panose="02070309020205020404" pitchFamily="49" charset="0"/>
              <a:buChar char="o"/>
            </a:pPr>
            <a:r>
              <a:rPr lang="en-US">
                <a:latin typeface="Montserrat" panose="00000500000000000000" pitchFamily="2" charset="0"/>
              </a:rPr>
              <a:t>Working with your QI Coach to identify dates for the in-person follow up sessions </a:t>
            </a:r>
          </a:p>
          <a:p>
            <a:pPr marL="1200150" lvl="2" indent="-285750">
              <a:buFont typeface="Courier New" panose="02070309020205020404" pitchFamily="49" charset="0"/>
              <a:buChar char="o"/>
            </a:pPr>
            <a:endParaRPr lang="en-US">
              <a:latin typeface="Montserrat" panose="00000500000000000000" pitchFamily="2" charset="0"/>
            </a:endParaRPr>
          </a:p>
          <a:p>
            <a:pPr marL="285750" lvl="2" indent="-285750">
              <a:buFont typeface="Arial" panose="020B0604020202020204" pitchFamily="34" charset="0"/>
              <a:buChar char="•"/>
            </a:pPr>
            <a:r>
              <a:rPr lang="en-US">
                <a:latin typeface="Montserrat" panose="00000500000000000000" pitchFamily="2" charset="0"/>
              </a:rPr>
              <a:t>If you’re taking part in the light-touch support, we will be in touch about your in-person session in the coming months</a:t>
            </a:r>
          </a:p>
        </p:txBody>
      </p:sp>
    </p:spTree>
    <p:extLst>
      <p:ext uri="{BB962C8B-B14F-4D97-AF65-F5344CB8AC3E}">
        <p14:creationId xmlns:p14="http://schemas.microsoft.com/office/powerpoint/2010/main" val="1388703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14EB-122A-2B52-2C97-BFAD0250B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1C017-75B7-A2F1-946F-120A789075F9}"/>
              </a:ext>
            </a:extLst>
          </p:cNvPr>
          <p:cNvSpPr>
            <a:spLocks noGrp="1"/>
          </p:cNvSpPr>
          <p:nvPr>
            <p:ph type="title"/>
          </p:nvPr>
        </p:nvSpPr>
        <p:spPr>
          <a:xfrm>
            <a:off x="2025330" y="1786276"/>
            <a:ext cx="8947470" cy="3160628"/>
          </a:xfrm>
        </p:spPr>
        <p:txBody>
          <a:bodyPr>
            <a:normAutofit fontScale="90000"/>
          </a:bodyPr>
          <a:lstStyle/>
          <a:p>
            <a:r>
              <a:rPr lang="en-US" sz="4900">
                <a:solidFill>
                  <a:schemeClr val="accent1">
                    <a:lumMod val="75000"/>
                  </a:schemeClr>
                </a:solidFill>
                <a:latin typeface="Montserrat SemiBold" panose="00000700000000000000" pitchFamily="2" charset="0"/>
              </a:rPr>
              <a:t>Q&amp;A</a:t>
            </a:r>
            <a:br>
              <a:rPr lang="en-US" sz="3700">
                <a:latin typeface="Montserrat SemiBold" panose="00000700000000000000" pitchFamily="2" charset="0"/>
              </a:rPr>
            </a:br>
            <a:br>
              <a:rPr lang="en-US" sz="3700">
                <a:latin typeface="Montserrat SemiBold" panose="00000700000000000000" pitchFamily="2" charset="0"/>
              </a:rPr>
            </a:br>
            <a:r>
              <a:rPr lang="en-US" sz="3700">
                <a:latin typeface="Montserrat SemiBold" panose="00000700000000000000" pitchFamily="2" charset="0"/>
              </a:rPr>
              <a:t>Brendan Stone, Emily Cannon, Matt Milarski &amp; Sal Smith</a:t>
            </a:r>
            <a:br>
              <a:rPr lang="en-US" sz="3100" b="1">
                <a:latin typeface="Montserrat"/>
              </a:rPr>
            </a:br>
            <a:br>
              <a:rPr lang="en-US" sz="2700" i="1">
                <a:latin typeface="Montserrat"/>
              </a:rPr>
            </a:br>
            <a:br>
              <a:rPr lang="en-US" sz="2700" i="1">
                <a:latin typeface="Montserrat"/>
              </a:rPr>
            </a:br>
            <a:endParaRPr lang="en-GB" sz="2700" b="1" i="1">
              <a:solidFill>
                <a:schemeClr val="accent1">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499788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BE3329-6369-A4A8-3970-5969921795E2}"/>
              </a:ext>
            </a:extLst>
          </p:cNvPr>
          <p:cNvSpPr>
            <a:spLocks noGrp="1"/>
          </p:cNvSpPr>
          <p:nvPr>
            <p:ph type="title"/>
          </p:nvPr>
        </p:nvSpPr>
        <p:spPr>
          <a:xfrm>
            <a:off x="2189601" y="100098"/>
            <a:ext cx="8806166" cy="998114"/>
          </a:xfrm>
        </p:spPr>
        <p:txBody>
          <a:bodyPr>
            <a:normAutofit/>
          </a:bodyPr>
          <a:lstStyle/>
          <a:p>
            <a:r>
              <a:rPr lang="en-US" sz="3200" b="1">
                <a:solidFill>
                  <a:schemeClr val="accent1">
                    <a:lumMod val="75000"/>
                  </a:schemeClr>
                </a:solidFill>
                <a:latin typeface="Montserrat" panose="00000500000000000000" pitchFamily="2" charset="0"/>
              </a:rPr>
              <a:t>Upcoming events in 2025</a:t>
            </a:r>
            <a:endParaRPr lang="en-GB" sz="3200" b="1">
              <a:solidFill>
                <a:schemeClr val="accent1">
                  <a:lumMod val="75000"/>
                </a:schemeClr>
              </a:solidFill>
              <a:latin typeface="Montserrat" panose="00000500000000000000" pitchFamily="2" charset="0"/>
            </a:endParaRPr>
          </a:p>
        </p:txBody>
      </p:sp>
      <p:grpSp>
        <p:nvGrpSpPr>
          <p:cNvPr id="16" name="Group 15">
            <a:extLst>
              <a:ext uri="{FF2B5EF4-FFF2-40B4-BE49-F238E27FC236}">
                <a16:creationId xmlns:a16="http://schemas.microsoft.com/office/drawing/2014/main" id="{EA19F26D-B794-D76C-640A-D05DCCD33F33}"/>
              </a:ext>
            </a:extLst>
          </p:cNvPr>
          <p:cNvGrpSpPr/>
          <p:nvPr/>
        </p:nvGrpSpPr>
        <p:grpSpPr>
          <a:xfrm>
            <a:off x="2189601" y="1136379"/>
            <a:ext cx="9350478" cy="760712"/>
            <a:chOff x="1986116" y="1208901"/>
            <a:chExt cx="9846654" cy="760712"/>
          </a:xfrm>
        </p:grpSpPr>
        <p:sp>
          <p:nvSpPr>
            <p:cNvPr id="9" name="Rectangle 8">
              <a:extLst>
                <a:ext uri="{FF2B5EF4-FFF2-40B4-BE49-F238E27FC236}">
                  <a16:creationId xmlns:a16="http://schemas.microsoft.com/office/drawing/2014/main" id="{100AB2CA-ABAE-7B0B-025A-97E28ADAB9D3}"/>
                </a:ext>
              </a:extLst>
            </p:cNvPr>
            <p:cNvSpPr/>
            <p:nvPr/>
          </p:nvSpPr>
          <p:spPr>
            <a:xfrm>
              <a:off x="1986116" y="1208902"/>
              <a:ext cx="9846654" cy="76071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r>
                <a:rPr lang="en-GB" sz="2800" b="1">
                  <a:solidFill>
                    <a:schemeClr val="accent1">
                      <a:lumMod val="75000"/>
                    </a:schemeClr>
                  </a:solidFill>
                  <a:latin typeface="Montserrat" panose="00000500000000000000" pitchFamily="2" charset="0"/>
                </a:rPr>
                <a:t>Dates for your diary</a:t>
              </a:r>
              <a:endParaRPr lang="en-GB" sz="2800" b="1">
                <a:solidFill>
                  <a:schemeClr val="accent1">
                    <a:lumMod val="75000"/>
                  </a:schemeClr>
                </a:solidFill>
                <a:highlight>
                  <a:srgbClr val="FFFF00"/>
                </a:highlight>
                <a:latin typeface="Montserrat" panose="00000500000000000000" pitchFamily="2" charset="0"/>
              </a:endParaRPr>
            </a:p>
          </p:txBody>
        </p:sp>
        <p:pic>
          <p:nvPicPr>
            <p:cNvPr id="13" name="Graphic 12" descr="Daily calendar with solid fill">
              <a:extLst>
                <a:ext uri="{FF2B5EF4-FFF2-40B4-BE49-F238E27FC236}">
                  <a16:creationId xmlns:a16="http://schemas.microsoft.com/office/drawing/2014/main" id="{DFCF89E8-DC14-6FE7-7A9C-E94CF798A8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9254" y="1208901"/>
              <a:ext cx="731400" cy="731400"/>
            </a:xfrm>
            <a:prstGeom prst="rect">
              <a:avLst/>
            </a:prstGeom>
          </p:spPr>
        </p:pic>
      </p:grpSp>
      <p:sp>
        <p:nvSpPr>
          <p:cNvPr id="14" name="TextBox 13">
            <a:extLst>
              <a:ext uri="{FF2B5EF4-FFF2-40B4-BE49-F238E27FC236}">
                <a16:creationId xmlns:a16="http://schemas.microsoft.com/office/drawing/2014/main" id="{30EBD319-C949-0762-2BE8-3A6C4844D542}"/>
              </a:ext>
            </a:extLst>
          </p:cNvPr>
          <p:cNvSpPr txBox="1"/>
          <p:nvPr/>
        </p:nvSpPr>
        <p:spPr>
          <a:xfrm>
            <a:off x="1874321" y="5020887"/>
            <a:ext cx="9821091" cy="830997"/>
          </a:xfrm>
          <a:prstGeom prst="rect">
            <a:avLst/>
          </a:prstGeom>
          <a:noFill/>
        </p:spPr>
        <p:txBody>
          <a:bodyPr wrap="square" lIns="91440" tIns="45720" rIns="91440" bIns="45720" rtlCol="0" anchor="t">
            <a:spAutoFit/>
          </a:bodyPr>
          <a:lstStyle/>
          <a:p>
            <a:pPr algn="ctr" fontAlgn="ctr">
              <a:lnSpc>
                <a:spcPct val="120000"/>
              </a:lnSpc>
              <a:spcAft>
                <a:spcPts val="2400"/>
              </a:spcAft>
            </a:pPr>
            <a:r>
              <a:rPr lang="en-US" sz="2000" b="1">
                <a:solidFill>
                  <a:schemeClr val="tx2">
                    <a:lumMod val="75000"/>
                  </a:schemeClr>
                </a:solidFill>
                <a:latin typeface="Montserrat"/>
              </a:rPr>
              <a:t>***The calendar of all our events and trainings can be found on our </a:t>
            </a:r>
            <a:r>
              <a:rPr lang="en-US" sz="2000" b="1">
                <a:solidFill>
                  <a:schemeClr val="tx2">
                    <a:lumMod val="75000"/>
                  </a:schemeClr>
                </a:solidFill>
                <a:latin typeface="Montserrat"/>
                <a:hlinkClick r:id="rId5">
                  <a:extLst>
                    <a:ext uri="{A12FA001-AC4F-418D-AE19-62706E023703}">
                      <ahyp:hlinkClr xmlns:ahyp="http://schemas.microsoft.com/office/drawing/2018/hyperlinkcolor" val="tx"/>
                    </a:ext>
                  </a:extLst>
                </a:hlinkClick>
              </a:rPr>
              <a:t>website</a:t>
            </a:r>
            <a:r>
              <a:rPr lang="en-US" sz="2000" b="1">
                <a:solidFill>
                  <a:schemeClr val="tx2">
                    <a:lumMod val="75000"/>
                  </a:schemeClr>
                </a:solidFill>
                <a:latin typeface="Montserrat"/>
              </a:rPr>
              <a:t>.</a:t>
            </a:r>
            <a:endParaRPr lang="en-US" sz="2000" b="1" u="none" strike="noStrike">
              <a:solidFill>
                <a:schemeClr val="tx2">
                  <a:lumMod val="75000"/>
                </a:schemeClr>
              </a:solidFill>
              <a:effectLst/>
              <a:latin typeface="Montserrat"/>
            </a:endParaRPr>
          </a:p>
        </p:txBody>
      </p:sp>
      <p:sp>
        <p:nvSpPr>
          <p:cNvPr id="3" name="TextBox 2">
            <a:extLst>
              <a:ext uri="{FF2B5EF4-FFF2-40B4-BE49-F238E27FC236}">
                <a16:creationId xmlns:a16="http://schemas.microsoft.com/office/drawing/2014/main" id="{0606C925-F953-C05C-7210-C0B60175C2E0}"/>
              </a:ext>
            </a:extLst>
          </p:cNvPr>
          <p:cNvSpPr txBox="1"/>
          <p:nvPr/>
        </p:nvSpPr>
        <p:spPr>
          <a:xfrm>
            <a:off x="2189601" y="2114262"/>
            <a:ext cx="9350477" cy="2322239"/>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0"/>
              </a:spcBef>
              <a:spcAft>
                <a:spcPts val="2400"/>
              </a:spcAft>
              <a:buClrTx/>
              <a:buSzTx/>
              <a:buFont typeface="Arial,Sans-Serif"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Montserrat"/>
                <a:ea typeface="+mn-ea"/>
                <a:cs typeface="+mn-cs"/>
              </a:rPr>
              <a:t>22 September:</a:t>
            </a:r>
            <a:r>
              <a:rPr kumimoji="0" lang="en-US" sz="1800" b="0" i="0" u="none" strike="noStrike" kern="1200" cap="none" spc="0" normalizeH="0" baseline="0" noProof="0">
                <a:ln>
                  <a:noFill/>
                </a:ln>
                <a:solidFill>
                  <a:srgbClr val="000000"/>
                </a:solidFill>
                <a:effectLst/>
                <a:uLnTx/>
                <a:uFillTx/>
                <a:latin typeface="Montserrat"/>
                <a:ea typeface="+mn-ea"/>
                <a:cs typeface="+mn-cs"/>
              </a:rPr>
              <a:t> </a:t>
            </a:r>
            <a:r>
              <a:rPr kumimoji="0" lang="en-US" sz="1800" b="1" i="0" u="none" strike="noStrike" kern="1200" cap="none" spc="0" normalizeH="0" baseline="0" noProof="0">
                <a:ln>
                  <a:noFill/>
                </a:ln>
                <a:solidFill>
                  <a:srgbClr val="FF9100"/>
                </a:solidFill>
                <a:effectLst/>
                <a:uLnTx/>
                <a:uFillTx/>
                <a:latin typeface="Montserrat"/>
                <a:ea typeface="+mn-ea"/>
                <a:cs typeface="+mn-cs"/>
              </a:rPr>
              <a:t>Lived Experience Network</a:t>
            </a:r>
            <a:r>
              <a:rPr kumimoji="0" lang="en-US" sz="1800" b="0" i="0" u="none" strike="noStrike" kern="1200" cap="none" spc="0" normalizeH="0" baseline="0" noProof="0">
                <a:ln>
                  <a:noFill/>
                </a:ln>
                <a:solidFill>
                  <a:srgbClr val="000000"/>
                </a:solidFill>
                <a:effectLst/>
                <a:uLnTx/>
                <a:uFillTx/>
                <a:latin typeface="Montserrat"/>
                <a:ea typeface="+mn-ea"/>
                <a:cs typeface="+mn-cs"/>
              </a:rPr>
              <a:t>(virtual, 13:00-16:00)</a:t>
            </a:r>
          </a:p>
          <a:p>
            <a:pPr marL="342900" marR="0" lvl="0" indent="-342900" algn="l" defTabSz="914400" rtl="0" eaLnBrk="1" fontAlgn="auto" latinLnBrk="0" hangingPunct="1">
              <a:lnSpc>
                <a:spcPct val="120000"/>
              </a:lnSpc>
              <a:spcBef>
                <a:spcPts val="0"/>
              </a:spcBef>
              <a:spcAft>
                <a:spcPts val="2400"/>
              </a:spcAft>
              <a:buClrTx/>
              <a:buSzTx/>
              <a:buFont typeface="Arial,Sans-Serif"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Montserrat"/>
                <a:ea typeface="+mn-ea"/>
                <a:cs typeface="+mn-cs"/>
              </a:rPr>
              <a:t>September Events:</a:t>
            </a:r>
            <a:r>
              <a:rPr kumimoji="0" lang="en-US" sz="1800" b="0" i="0" u="none" strike="noStrike" kern="1200" cap="none" spc="0" normalizeH="0" baseline="0" noProof="0">
                <a:ln>
                  <a:noFill/>
                </a:ln>
                <a:solidFill>
                  <a:srgbClr val="000000"/>
                </a:solidFill>
                <a:effectLst/>
                <a:uLnTx/>
                <a:uFillTx/>
                <a:latin typeface="Montserrat"/>
                <a:ea typeface="+mn-ea"/>
                <a:cs typeface="+mn-cs"/>
              </a:rPr>
              <a:t> </a:t>
            </a:r>
            <a:r>
              <a:rPr kumimoji="0" lang="en-US" sz="1800" b="1" i="0" u="none" strike="noStrike" kern="1200" cap="none" spc="0" normalizeH="0" baseline="0" noProof="0">
                <a:ln>
                  <a:noFill/>
                </a:ln>
                <a:solidFill>
                  <a:srgbClr val="7361B3"/>
                </a:solidFill>
                <a:effectLst/>
                <a:uLnTx/>
                <a:uFillTx/>
                <a:latin typeface="Montserrat"/>
                <a:ea typeface="+mn-ea"/>
                <a:cs typeface="+mn-cs"/>
              </a:rPr>
              <a:t>Learning Network Event</a:t>
            </a:r>
            <a:r>
              <a:rPr kumimoji="0" lang="en-US" sz="1800" b="0" i="0" u="none" strike="noStrike" kern="1200" cap="none" spc="0" normalizeH="0" baseline="0" noProof="0">
                <a:ln>
                  <a:noFill/>
                </a:ln>
                <a:solidFill>
                  <a:srgbClr val="000000"/>
                </a:solidFill>
                <a:effectLst/>
                <a:uLnTx/>
                <a:uFillTx/>
                <a:latin typeface="Montserrat"/>
                <a:ea typeface="+mn-ea"/>
                <a:cs typeface="+mn-cs"/>
              </a:rPr>
              <a:t> (in-person)</a:t>
            </a:r>
          </a:p>
          <a:p>
            <a:pPr marL="342900" marR="0" lvl="0" indent="-342900" algn="l" defTabSz="914400" rtl="0" eaLnBrk="1" fontAlgn="auto" latinLnBrk="0" hangingPunct="1">
              <a:lnSpc>
                <a:spcPct val="120000"/>
              </a:lnSpc>
              <a:spcBef>
                <a:spcPts val="0"/>
              </a:spcBef>
              <a:spcAft>
                <a:spcPts val="2400"/>
              </a:spcAft>
              <a:buClrTx/>
              <a:buSzTx/>
              <a:buFont typeface="Arial,Sans-Serif" panose="020B0604020202020204" pitchFamily="34" charset="0"/>
              <a:buChar char="•"/>
              <a:tabLst/>
              <a:defRPr/>
            </a:pPr>
            <a:r>
              <a:rPr lang="en-US" b="1">
                <a:solidFill>
                  <a:srgbClr val="000000"/>
                </a:solidFill>
                <a:latin typeface="Montserrat"/>
              </a:rPr>
              <a:t>22 October: </a:t>
            </a:r>
            <a:r>
              <a:rPr lang="en-US" b="1">
                <a:solidFill>
                  <a:schemeClr val="accent3"/>
                </a:solidFill>
                <a:latin typeface="Montserrat"/>
              </a:rPr>
              <a:t>PAR Learning Event </a:t>
            </a:r>
            <a:r>
              <a:rPr lang="en-US">
                <a:solidFill>
                  <a:srgbClr val="000000"/>
                </a:solidFill>
                <a:latin typeface="Montserrat"/>
              </a:rPr>
              <a:t>(10:00 – 12:30)</a:t>
            </a:r>
          </a:p>
          <a:p>
            <a:pPr marL="342900" marR="0" lvl="0" indent="-342900" algn="l" defTabSz="914400" rtl="0" eaLnBrk="1" fontAlgn="auto" latinLnBrk="0" hangingPunct="1">
              <a:lnSpc>
                <a:spcPct val="120000"/>
              </a:lnSpc>
              <a:spcBef>
                <a:spcPts val="0"/>
              </a:spcBef>
              <a:spcAft>
                <a:spcPts val="2400"/>
              </a:spcAft>
              <a:buClrTx/>
              <a:buSzTx/>
              <a:buFont typeface="Arial,Sans-Serif" panose="020B0604020202020204" pitchFamily="34" charset="0"/>
              <a:buChar char="•"/>
              <a:tabLst/>
              <a:defRPr/>
            </a:pPr>
            <a:r>
              <a:rPr lang="en-US" b="1">
                <a:solidFill>
                  <a:srgbClr val="000000"/>
                </a:solidFill>
                <a:latin typeface="Montserrat"/>
              </a:rPr>
              <a:t>30 October: </a:t>
            </a:r>
            <a:r>
              <a:rPr lang="en-US" b="1">
                <a:solidFill>
                  <a:schemeClr val="accent2"/>
                </a:solidFill>
                <a:latin typeface="Montserrat"/>
              </a:rPr>
              <a:t>National Learning Session</a:t>
            </a:r>
            <a:r>
              <a:rPr lang="en-US">
                <a:solidFill>
                  <a:srgbClr val="000000"/>
                </a:solidFill>
                <a:latin typeface="Montserrat"/>
              </a:rPr>
              <a:t> (13:00 – 15:00)</a:t>
            </a:r>
            <a:endParaRPr lang="en-GB">
              <a:solidFill>
                <a:schemeClr val="accent3"/>
              </a:solidFill>
            </a:endParaRPr>
          </a:p>
        </p:txBody>
      </p:sp>
    </p:spTree>
    <p:extLst>
      <p:ext uri="{BB962C8B-B14F-4D97-AF65-F5344CB8AC3E}">
        <p14:creationId xmlns:p14="http://schemas.microsoft.com/office/powerpoint/2010/main" val="3304317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BE66-F0CE-94DF-D821-8BF93C5329C9}"/>
              </a:ext>
            </a:extLst>
          </p:cNvPr>
          <p:cNvSpPr>
            <a:spLocks noGrp="1"/>
          </p:cNvSpPr>
          <p:nvPr>
            <p:ph type="title"/>
          </p:nvPr>
        </p:nvSpPr>
        <p:spPr>
          <a:xfrm>
            <a:off x="2447544" y="0"/>
            <a:ext cx="8549640" cy="1325563"/>
          </a:xfrm>
        </p:spPr>
        <p:txBody>
          <a:bodyPr/>
          <a:lstStyle/>
          <a:p>
            <a:r>
              <a:rPr lang="en-GB">
                <a:solidFill>
                  <a:schemeClr val="bg1">
                    <a:lumMod val="50000"/>
                  </a:schemeClr>
                </a:solidFill>
                <a:latin typeface="Montserrat SemiBold" panose="00000700000000000000" pitchFamily="2" charset="0"/>
              </a:rPr>
              <a:t>Support Space</a:t>
            </a:r>
          </a:p>
        </p:txBody>
      </p:sp>
      <p:sp>
        <p:nvSpPr>
          <p:cNvPr id="3" name="Content Placeholder 2">
            <a:extLst>
              <a:ext uri="{FF2B5EF4-FFF2-40B4-BE49-F238E27FC236}">
                <a16:creationId xmlns:a16="http://schemas.microsoft.com/office/drawing/2014/main" id="{6F95AF0C-325C-A984-4C26-B0278C16F251}"/>
              </a:ext>
            </a:extLst>
          </p:cNvPr>
          <p:cNvSpPr>
            <a:spLocks noGrp="1"/>
          </p:cNvSpPr>
          <p:nvPr>
            <p:ph idx="1"/>
          </p:nvPr>
        </p:nvSpPr>
        <p:spPr>
          <a:xfrm>
            <a:off x="2447544" y="1908433"/>
            <a:ext cx="8549640" cy="4259385"/>
          </a:xfrm>
        </p:spPr>
        <p:txBody>
          <a:bodyPr vert="horz" lIns="91440" tIns="45720" rIns="91440" bIns="45720" rtlCol="0" anchor="t">
            <a:normAutofit/>
          </a:bodyPr>
          <a:lstStyle/>
          <a:p>
            <a:pPr marL="0" indent="0">
              <a:buNone/>
            </a:pPr>
            <a:r>
              <a:rPr lang="en-US">
                <a:latin typeface="Montserrat"/>
              </a:rPr>
              <a:t>On-Call Support Space Facilitator: Ros Warby</a:t>
            </a:r>
          </a:p>
          <a:p>
            <a:pPr marL="0" indent="0">
              <a:buNone/>
            </a:pPr>
            <a:endParaRPr lang="en-US" b="1"/>
          </a:p>
          <a:p>
            <a:pPr marL="0" indent="0">
              <a:buNone/>
            </a:pPr>
            <a:r>
              <a:rPr lang="en-US" b="1">
                <a:latin typeface="Montserrat"/>
              </a:rPr>
              <a:t>Join at any time:</a:t>
            </a:r>
          </a:p>
          <a:p>
            <a:pPr marL="0" indent="0" fontAlgn="base">
              <a:buNone/>
            </a:pPr>
            <a:r>
              <a:rPr lang="en-US" sz="2000" b="1" u="sng">
                <a:hlinkClick r:id="rId2" tooltip="Meeting join link"/>
              </a:rPr>
              <a:t>Join the meeting now</a:t>
            </a:r>
            <a:endParaRPr lang="en-US" sz="2000"/>
          </a:p>
          <a:p>
            <a:pPr marL="0" indent="0" fontAlgn="base">
              <a:buNone/>
            </a:pPr>
            <a:r>
              <a:rPr lang="en-US" sz="2000"/>
              <a:t>Meeting ID: 369 376 923 290 3</a:t>
            </a:r>
          </a:p>
          <a:p>
            <a:pPr marL="0" indent="0" fontAlgn="base">
              <a:buNone/>
            </a:pPr>
            <a:r>
              <a:rPr lang="en-US" sz="2000"/>
              <a:t>Passcode: Wc6L7FD2</a:t>
            </a:r>
          </a:p>
          <a:p>
            <a:pPr marL="0" indent="0">
              <a:buNone/>
            </a:pPr>
            <a:endParaRPr lang="en-GB" sz="1800">
              <a:solidFill>
                <a:srgbClr val="242424"/>
              </a:solidFill>
              <a:effectLst/>
              <a:latin typeface="Segoe UI" panose="020B0502040204020203" pitchFamily="34" charset="0"/>
              <a:ea typeface="Aptos" panose="020B0004020202020204" pitchFamily="34" charset="0"/>
              <a:cs typeface="Aptos" panose="020B0004020202020204" pitchFamily="34" charset="0"/>
            </a:endParaRPr>
          </a:p>
          <a:p>
            <a:pPr marL="0" indent="0">
              <a:buNone/>
            </a:pPr>
            <a:r>
              <a:rPr lang="en-GB" sz="1800">
                <a:solidFill>
                  <a:srgbClr val="242424"/>
                </a:solidFill>
                <a:latin typeface="Montserrat" panose="00000500000000000000" pitchFamily="2" charset="0"/>
                <a:ea typeface="Aptos" panose="020B0004020202020204" pitchFamily="34" charset="0"/>
                <a:cs typeface="Aptos" panose="020B0004020202020204" pitchFamily="34" charset="0"/>
              </a:rPr>
              <a:t>The link to the support space will also be available in the chat.</a:t>
            </a:r>
            <a:endParaRPr lang="en-GB" sz="1800">
              <a:effectLst/>
              <a:latin typeface="Montserrat" panose="00000500000000000000" pitchFamily="2" charset="0"/>
              <a:ea typeface="Aptos" panose="020B0004020202020204" pitchFamily="34" charset="0"/>
              <a:cs typeface="Aptos" panose="020B0004020202020204" pitchFamily="34" charset="0"/>
            </a:endParaRPr>
          </a:p>
        </p:txBody>
      </p:sp>
      <p:pic>
        <p:nvPicPr>
          <p:cNvPr id="4" name="Picture 70" descr="Ros Warby">
            <a:extLst>
              <a:ext uri="{FF2B5EF4-FFF2-40B4-BE49-F238E27FC236}">
                <a16:creationId xmlns:a16="http://schemas.microsoft.com/office/drawing/2014/main" id="{2EC85D24-D56F-FA41-B8A9-E0430182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279" y="2594046"/>
            <a:ext cx="1357452" cy="209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56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5B9B60E-3F56-F7AF-A390-59FBC0E0397D}"/>
              </a:ext>
            </a:extLst>
          </p:cNvPr>
          <p:cNvSpPr/>
          <p:nvPr/>
        </p:nvSpPr>
        <p:spPr>
          <a:xfrm>
            <a:off x="9314020" y="1592333"/>
            <a:ext cx="2286002" cy="2794147"/>
          </a:xfrm>
          <a:prstGeom prst="rect">
            <a:avLst/>
          </a:prstGeom>
          <a:solidFill>
            <a:schemeClr val="bg2"/>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accent3"/>
                </a:solidFill>
                <a:latin typeface="Montserrat SemiBold" panose="00000700000000000000" pitchFamily="2" charset="0"/>
              </a:rPr>
              <a:t>Preventing Sexual Harm Training</a:t>
            </a:r>
          </a:p>
          <a:p>
            <a:pPr algn="ctr"/>
            <a:endParaRPr lang="en-GB" sz="1600">
              <a:solidFill>
                <a:schemeClr val="accent3"/>
              </a:solidFill>
              <a:latin typeface="Montserrat" panose="00000500000000000000" pitchFamily="2" charset="0"/>
            </a:endParaRPr>
          </a:p>
          <a:p>
            <a:pPr marL="285750" indent="-285750" algn="ctr">
              <a:buFont typeface="Arial" panose="020B0604020202020204" pitchFamily="34" charset="0"/>
              <a:buChar char="•"/>
            </a:pPr>
            <a:r>
              <a:rPr lang="en-GB" sz="1600">
                <a:solidFill>
                  <a:schemeClr val="accent3"/>
                </a:solidFill>
                <a:latin typeface="Montserrat" panose="00000500000000000000" pitchFamily="2" charset="0"/>
              </a:rPr>
              <a:t>22 July 2025</a:t>
            </a:r>
            <a:br>
              <a:rPr lang="en-GB" sz="1600">
                <a:solidFill>
                  <a:schemeClr val="accent3"/>
                </a:solidFill>
                <a:latin typeface="Montserrat" panose="00000500000000000000" pitchFamily="2" charset="0"/>
              </a:rPr>
            </a:br>
            <a:r>
              <a:rPr lang="en-GB" sz="1600">
                <a:solidFill>
                  <a:schemeClr val="accent3"/>
                </a:solidFill>
                <a:latin typeface="Montserrat" panose="00000500000000000000" pitchFamily="2" charset="0"/>
              </a:rPr>
              <a:t>10:00 – 12:00</a:t>
            </a:r>
          </a:p>
          <a:p>
            <a:pPr marL="285750" indent="-285750" algn="ctr">
              <a:buFont typeface="Arial" panose="020B0604020202020204" pitchFamily="34" charset="0"/>
              <a:buChar char="•"/>
            </a:pPr>
            <a:r>
              <a:rPr lang="en-GB" sz="1600">
                <a:solidFill>
                  <a:schemeClr val="accent3"/>
                </a:solidFill>
                <a:latin typeface="Montserrat" panose="00000500000000000000" pitchFamily="2" charset="0"/>
              </a:rPr>
              <a:t>11 Nov 2025</a:t>
            </a:r>
            <a:br>
              <a:rPr lang="en-GB" sz="1600">
                <a:solidFill>
                  <a:schemeClr val="accent3"/>
                </a:solidFill>
                <a:latin typeface="Montserrat" panose="00000500000000000000" pitchFamily="2" charset="0"/>
              </a:rPr>
            </a:br>
            <a:r>
              <a:rPr lang="en-GB" sz="1600">
                <a:solidFill>
                  <a:schemeClr val="accent3"/>
                </a:solidFill>
                <a:latin typeface="Montserrat" panose="00000500000000000000" pitchFamily="2" charset="0"/>
              </a:rPr>
              <a:t>10:30 – 12:30</a:t>
            </a:r>
          </a:p>
          <a:p>
            <a:pPr algn="ctr"/>
            <a:endParaRPr lang="en-GB" sz="1600">
              <a:solidFill>
                <a:schemeClr val="accent3"/>
              </a:solidFill>
              <a:latin typeface="Montserrat SemiBold" panose="00000700000000000000" pitchFamily="2" charset="0"/>
            </a:endParaRPr>
          </a:p>
        </p:txBody>
      </p:sp>
      <p:sp>
        <p:nvSpPr>
          <p:cNvPr id="14" name="Rectangle 13">
            <a:extLst>
              <a:ext uri="{FF2B5EF4-FFF2-40B4-BE49-F238E27FC236}">
                <a16:creationId xmlns:a16="http://schemas.microsoft.com/office/drawing/2014/main" id="{A7EF9FAB-14F7-DCB9-29DB-1482F1016084}"/>
              </a:ext>
            </a:extLst>
          </p:cNvPr>
          <p:cNvSpPr/>
          <p:nvPr/>
        </p:nvSpPr>
        <p:spPr>
          <a:xfrm>
            <a:off x="6903070" y="1587497"/>
            <a:ext cx="2286002" cy="2794147"/>
          </a:xfrm>
          <a:prstGeom prst="rect">
            <a:avLst/>
          </a:prstGeom>
          <a:solidFill>
            <a:schemeClr val="bg2"/>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i="0" u="none" strike="noStrike">
                <a:solidFill>
                  <a:schemeClr val="tx2">
                    <a:lumMod val="75000"/>
                  </a:schemeClr>
                </a:solidFill>
                <a:effectLst/>
                <a:latin typeface="Montserrat SemiBold" panose="00000700000000000000" pitchFamily="2" charset="0"/>
              </a:rPr>
              <a:t>Anti Racism Training</a:t>
            </a:r>
          </a:p>
          <a:p>
            <a:pPr algn="ctr"/>
            <a:endParaRPr lang="en-US" sz="1600" b="1" i="0" u="none" strike="noStrike">
              <a:solidFill>
                <a:schemeClr val="tx2">
                  <a:lumMod val="75000"/>
                </a:schemeClr>
              </a:solidFill>
              <a:effectLst/>
              <a:latin typeface="Montserrat SemiBold" panose="00000700000000000000" pitchFamily="2" charset="0"/>
            </a:endParaRPr>
          </a:p>
          <a:p>
            <a:pPr marL="285750" indent="-285750" algn="ctr">
              <a:buFont typeface="Arial" panose="020B0604020202020204" pitchFamily="34" charset="0"/>
              <a:buChar char="•"/>
            </a:pPr>
            <a:r>
              <a:rPr lang="en-GB" sz="1600">
                <a:solidFill>
                  <a:schemeClr val="tx2">
                    <a:lumMod val="75000"/>
                  </a:schemeClr>
                </a:solidFill>
                <a:latin typeface="Montserrat" panose="00000500000000000000" pitchFamily="2" charset="0"/>
              </a:rPr>
              <a:t>4 Sept 2025    14:00 – 16:00</a:t>
            </a:r>
          </a:p>
          <a:p>
            <a:pPr marL="285750" lvl="0" indent="-285750" algn="ctr">
              <a:buFont typeface="Arial" panose="020B0604020202020204" pitchFamily="34" charset="0"/>
              <a:buChar char="•"/>
            </a:pPr>
            <a:r>
              <a:rPr lang="en-GB" sz="1600">
                <a:solidFill>
                  <a:schemeClr val="tx2">
                    <a:lumMod val="75000"/>
                  </a:schemeClr>
                </a:solidFill>
                <a:latin typeface="Montserrat" panose="00000500000000000000" pitchFamily="2" charset="0"/>
              </a:rPr>
              <a:t>17 Nov 2025    10:00 – 12:00</a:t>
            </a:r>
            <a:endParaRPr lang="en-GB" sz="1600">
              <a:solidFill>
                <a:schemeClr val="accent3"/>
              </a:solidFill>
              <a:latin typeface="Montserrat" panose="00000500000000000000" pitchFamily="2" charset="0"/>
            </a:endParaRPr>
          </a:p>
        </p:txBody>
      </p:sp>
      <p:sp>
        <p:nvSpPr>
          <p:cNvPr id="15" name="Rectangle 14">
            <a:extLst>
              <a:ext uri="{FF2B5EF4-FFF2-40B4-BE49-F238E27FC236}">
                <a16:creationId xmlns:a16="http://schemas.microsoft.com/office/drawing/2014/main" id="{6D851AE4-6D16-046D-C151-7F5FA3336AF4}"/>
              </a:ext>
            </a:extLst>
          </p:cNvPr>
          <p:cNvSpPr/>
          <p:nvPr/>
        </p:nvSpPr>
        <p:spPr>
          <a:xfrm>
            <a:off x="4479788" y="1587498"/>
            <a:ext cx="2292168" cy="2794147"/>
          </a:xfrm>
          <a:prstGeom prst="rect">
            <a:avLst/>
          </a:prstGeom>
          <a:solidFill>
            <a:schemeClr val="bg2"/>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ctr"/>
            <a:r>
              <a:rPr lang="en-US" sz="1600" b="1" i="0" u="none" strike="noStrike">
                <a:solidFill>
                  <a:schemeClr val="accent5"/>
                </a:solidFill>
                <a:effectLst/>
                <a:latin typeface="Montserrat SemiBold" panose="00000700000000000000" pitchFamily="2" charset="0"/>
              </a:rPr>
              <a:t>Autism Informed </a:t>
            </a:r>
          </a:p>
          <a:p>
            <a:pPr algn="ctr" fontAlgn="ctr"/>
            <a:r>
              <a:rPr lang="en-US" sz="1600" b="1" i="0" u="none" strike="noStrike">
                <a:solidFill>
                  <a:schemeClr val="accent5"/>
                </a:solidFill>
                <a:effectLst/>
                <a:latin typeface="Montserrat SemiBold" panose="00000700000000000000" pitchFamily="2" charset="0"/>
              </a:rPr>
              <a:t>Training</a:t>
            </a:r>
          </a:p>
          <a:p>
            <a:pPr marL="355600" marR="0" lvl="0" indent="-196850" algn="l" rtl="0" eaLnBrk="1" fontAlgn="auto" latinLnBrk="0" hangingPunct="1">
              <a:lnSpc>
                <a:spcPct val="100000"/>
              </a:lnSpc>
              <a:spcBef>
                <a:spcPts val="0"/>
              </a:spcBef>
              <a:spcAft>
                <a:spcPts val="600"/>
              </a:spcAft>
              <a:buClrTx/>
              <a:buSzTx/>
              <a:buFont typeface="Arial" panose="020B0604020202020204" pitchFamily="34" charset="0"/>
              <a:buChar char="•"/>
            </a:pPr>
            <a:endParaRPr lang="en-GB" sz="1600">
              <a:solidFill>
                <a:schemeClr val="accent5"/>
              </a:solidFill>
              <a:latin typeface="Montserrat SemiBold" panose="00000700000000000000" pitchFamily="2" charset="0"/>
            </a:endParaRPr>
          </a:p>
          <a:p>
            <a:pPr marL="355600" marR="0" lvl="0" indent="-196850" algn="l">
              <a:lnSpc>
                <a:spcPct val="100000"/>
              </a:lnSpc>
              <a:spcBef>
                <a:spcPts val="0"/>
              </a:spcBef>
              <a:spcAft>
                <a:spcPts val="600"/>
              </a:spcAft>
              <a:buClr>
                <a:schemeClr val="accent5"/>
              </a:buClr>
              <a:buFont typeface="Arial,Sans-Serif" panose="020B0604020202020204" pitchFamily="34" charset="0"/>
              <a:buChar char="•"/>
            </a:pPr>
            <a:r>
              <a:rPr lang="en-GB" sz="1600" b="0" i="0" u="none" strike="noStrike" noProof="0">
                <a:solidFill>
                  <a:schemeClr val="accent5"/>
                </a:solidFill>
                <a:latin typeface="Montserrat" panose="00000500000000000000" pitchFamily="2" charset="0"/>
              </a:rPr>
              <a:t>20 August 2025   13:00 – 16:00</a:t>
            </a:r>
          </a:p>
          <a:p>
            <a:pPr marL="355600" marR="0" lvl="0" indent="-196850" algn="l">
              <a:lnSpc>
                <a:spcPct val="100000"/>
              </a:lnSpc>
              <a:spcBef>
                <a:spcPts val="0"/>
              </a:spcBef>
              <a:spcAft>
                <a:spcPts val="600"/>
              </a:spcAft>
              <a:buClr>
                <a:schemeClr val="accent5"/>
              </a:buClr>
              <a:buFont typeface="Arial,Sans-Serif" panose="020B0604020202020204" pitchFamily="34" charset="0"/>
              <a:buChar char="•"/>
            </a:pPr>
            <a:r>
              <a:rPr lang="en-GB" sz="1600">
                <a:solidFill>
                  <a:schemeClr val="accent5"/>
                </a:solidFill>
                <a:latin typeface="Montserrat" panose="00000500000000000000" pitchFamily="2" charset="0"/>
              </a:rPr>
              <a:t>23 Oct 2025</a:t>
            </a:r>
            <a:br>
              <a:rPr lang="en-GB" sz="1600">
                <a:solidFill>
                  <a:schemeClr val="accent5"/>
                </a:solidFill>
                <a:latin typeface="Montserrat" panose="00000500000000000000" pitchFamily="2" charset="0"/>
              </a:rPr>
            </a:br>
            <a:r>
              <a:rPr lang="en-GB" sz="1600">
                <a:solidFill>
                  <a:schemeClr val="accent5"/>
                </a:solidFill>
                <a:latin typeface="Montserrat" panose="00000500000000000000" pitchFamily="2" charset="0"/>
              </a:rPr>
              <a:t>13:00 – 16:00</a:t>
            </a:r>
            <a:endParaRPr lang="en-GB" sz="1600">
              <a:solidFill>
                <a:schemeClr val="accent3"/>
              </a:solidFill>
              <a:latin typeface="Montserrat" panose="00000500000000000000" pitchFamily="2" charset="0"/>
            </a:endParaRPr>
          </a:p>
        </p:txBody>
      </p:sp>
      <p:sp>
        <p:nvSpPr>
          <p:cNvPr id="16" name="Rectangle 15">
            <a:extLst>
              <a:ext uri="{FF2B5EF4-FFF2-40B4-BE49-F238E27FC236}">
                <a16:creationId xmlns:a16="http://schemas.microsoft.com/office/drawing/2014/main" id="{06E82B4B-09C5-3C3F-F1CD-C6C4EE9C4846}"/>
              </a:ext>
            </a:extLst>
          </p:cNvPr>
          <p:cNvSpPr/>
          <p:nvPr/>
        </p:nvSpPr>
        <p:spPr>
          <a:xfrm>
            <a:off x="2068838" y="1587499"/>
            <a:ext cx="2286002" cy="2794147"/>
          </a:xfrm>
          <a:prstGeom prst="rect">
            <a:avLst/>
          </a:prstGeom>
          <a:solidFill>
            <a:schemeClr val="bg2"/>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750" algn="ctr">
              <a:spcAft>
                <a:spcPts val="600"/>
              </a:spcAft>
              <a:buClr>
                <a:srgbClr val="000000"/>
              </a:buClr>
            </a:pPr>
            <a:r>
              <a:rPr lang="en-US" sz="1600" b="1" kern="1200">
                <a:solidFill>
                  <a:schemeClr val="accent3"/>
                </a:solidFill>
                <a:latin typeface="Montserrat SemiBold" panose="00000700000000000000" pitchFamily="2" charset="0"/>
              </a:rPr>
              <a:t>Dialogical and Relational Training Taster Days (DARTT)</a:t>
            </a:r>
            <a:endParaRPr lang="en-GB" sz="1600" b="1" kern="1200">
              <a:solidFill>
                <a:schemeClr val="accent3"/>
              </a:solidFill>
              <a:latin typeface="Montserrat SemiBold" panose="00000700000000000000" pitchFamily="2" charset="0"/>
            </a:endParaRPr>
          </a:p>
          <a:p>
            <a:pPr marL="355600" marR="0" lvl="0" indent="-196850" algn="l">
              <a:lnSpc>
                <a:spcPct val="100000"/>
              </a:lnSpc>
              <a:spcBef>
                <a:spcPts val="0"/>
              </a:spcBef>
              <a:spcAft>
                <a:spcPts val="600"/>
              </a:spcAft>
              <a:buClr>
                <a:schemeClr val="accent3"/>
              </a:buClr>
              <a:buFont typeface="Arial,Sans-Serif" panose="020B0604020202020204" pitchFamily="34" charset="0"/>
              <a:buChar char="•"/>
            </a:pPr>
            <a:r>
              <a:rPr lang="en-GB" sz="1600" b="0" i="0" u="none" strike="noStrike" kern="1200" noProof="0">
                <a:solidFill>
                  <a:schemeClr val="accent3"/>
                </a:solidFill>
                <a:latin typeface="Montserrat" panose="00000500000000000000" pitchFamily="2" charset="0"/>
              </a:rPr>
              <a:t>16 July 2025 09:30 – 16:30</a:t>
            </a:r>
          </a:p>
          <a:p>
            <a:pPr marL="355600" marR="0" lvl="0" indent="-196850" algn="l">
              <a:lnSpc>
                <a:spcPct val="100000"/>
              </a:lnSpc>
              <a:spcBef>
                <a:spcPts val="0"/>
              </a:spcBef>
              <a:spcAft>
                <a:spcPts val="600"/>
              </a:spcAft>
              <a:buClr>
                <a:schemeClr val="accent3"/>
              </a:buClr>
              <a:buFont typeface="Arial,Sans-Serif" panose="020B0604020202020204" pitchFamily="34" charset="0"/>
              <a:buChar char="•"/>
            </a:pPr>
            <a:r>
              <a:rPr lang="en-GB" sz="1600">
                <a:solidFill>
                  <a:schemeClr val="accent3"/>
                </a:solidFill>
                <a:latin typeface="Montserrat" panose="00000500000000000000" pitchFamily="2" charset="0"/>
              </a:rPr>
              <a:t>18 Sept 2025</a:t>
            </a:r>
            <a:br>
              <a:rPr lang="en-GB" sz="1600">
                <a:solidFill>
                  <a:schemeClr val="accent3"/>
                </a:solidFill>
                <a:latin typeface="Montserrat" panose="00000500000000000000" pitchFamily="2" charset="0"/>
              </a:rPr>
            </a:br>
            <a:r>
              <a:rPr lang="en-GB" sz="1600">
                <a:solidFill>
                  <a:schemeClr val="accent3"/>
                </a:solidFill>
                <a:latin typeface="Montserrat" panose="00000500000000000000" pitchFamily="2" charset="0"/>
              </a:rPr>
              <a:t>09:30 – 16:30</a:t>
            </a:r>
            <a:endParaRPr lang="en-GB" sz="1600" b="0" i="0" u="none" strike="noStrike" kern="1200" noProof="0">
              <a:solidFill>
                <a:schemeClr val="accent3"/>
              </a:solidFill>
              <a:latin typeface="Montserrat" panose="00000500000000000000" pitchFamily="2" charset="0"/>
            </a:endParaRPr>
          </a:p>
        </p:txBody>
      </p:sp>
      <p:sp>
        <p:nvSpPr>
          <p:cNvPr id="17" name="Title 1">
            <a:extLst>
              <a:ext uri="{FF2B5EF4-FFF2-40B4-BE49-F238E27FC236}">
                <a16:creationId xmlns:a16="http://schemas.microsoft.com/office/drawing/2014/main" id="{3487578C-57F0-C034-F50E-40BA7E07137B}"/>
              </a:ext>
            </a:extLst>
          </p:cNvPr>
          <p:cNvSpPr>
            <a:spLocks noGrp="1"/>
          </p:cNvSpPr>
          <p:nvPr>
            <p:ph type="title"/>
          </p:nvPr>
        </p:nvSpPr>
        <p:spPr>
          <a:xfrm>
            <a:off x="1995583" y="239293"/>
            <a:ext cx="9400071" cy="998114"/>
          </a:xfrm>
        </p:spPr>
        <p:txBody>
          <a:bodyPr>
            <a:normAutofit fontScale="90000"/>
          </a:bodyPr>
          <a:lstStyle/>
          <a:p>
            <a:r>
              <a:rPr lang="en-US" sz="4000" b="1">
                <a:solidFill>
                  <a:schemeClr val="accent1">
                    <a:lumMod val="75000"/>
                  </a:schemeClr>
                </a:solidFill>
                <a:latin typeface="Montserrat SemiBold" panose="00000700000000000000" pitchFamily="2" charset="0"/>
              </a:rPr>
              <a:t>Reminder about training for ward staff</a:t>
            </a:r>
            <a:endParaRPr lang="en-GB" sz="4000" b="1">
              <a:solidFill>
                <a:schemeClr val="accent1">
                  <a:lumMod val="75000"/>
                </a:schemeClr>
              </a:solidFill>
              <a:latin typeface="Montserrat SemiBold" panose="00000700000000000000" pitchFamily="2" charset="0"/>
            </a:endParaRPr>
          </a:p>
        </p:txBody>
      </p:sp>
      <p:sp>
        <p:nvSpPr>
          <p:cNvPr id="18" name="TextBox 17">
            <a:extLst>
              <a:ext uri="{FF2B5EF4-FFF2-40B4-BE49-F238E27FC236}">
                <a16:creationId xmlns:a16="http://schemas.microsoft.com/office/drawing/2014/main" id="{0874F780-31A8-23E3-8473-EA391DF3C9DC}"/>
              </a:ext>
            </a:extLst>
          </p:cNvPr>
          <p:cNvSpPr txBox="1"/>
          <p:nvPr/>
        </p:nvSpPr>
        <p:spPr>
          <a:xfrm>
            <a:off x="3043887" y="4897080"/>
            <a:ext cx="8908627" cy="1323439"/>
          </a:xfrm>
          <a:prstGeom prst="rect">
            <a:avLst/>
          </a:prstGeom>
          <a:noFill/>
        </p:spPr>
        <p:txBody>
          <a:bodyPr wrap="square" lIns="91440" tIns="45720" rIns="91440" bIns="45720" rtlCol="0" anchor="t">
            <a:spAutoFit/>
          </a:bodyPr>
          <a:lstStyle/>
          <a:p>
            <a:pPr fontAlgn="ctr">
              <a:lnSpc>
                <a:spcPct val="120000"/>
              </a:lnSpc>
              <a:spcAft>
                <a:spcPts val="2400"/>
              </a:spcAft>
            </a:pPr>
            <a:r>
              <a:rPr lang="en-US" b="1">
                <a:solidFill>
                  <a:schemeClr val="accent1">
                    <a:lumMod val="75000"/>
                  </a:schemeClr>
                </a:solidFill>
                <a:latin typeface="Montserrat SemiBold" panose="00000700000000000000" pitchFamily="2" charset="0"/>
                <a:ea typeface="+mj-ea"/>
                <a:cs typeface="+mj-cs"/>
              </a:rPr>
              <a:t>These training sessions are delivered virtually. </a:t>
            </a:r>
          </a:p>
          <a:p>
            <a:pPr fontAlgn="ctr">
              <a:lnSpc>
                <a:spcPct val="120000"/>
              </a:lnSpc>
              <a:spcAft>
                <a:spcPts val="2400"/>
              </a:spcAft>
            </a:pPr>
            <a:r>
              <a:rPr lang="en-US" b="1">
                <a:solidFill>
                  <a:schemeClr val="accent1">
                    <a:lumMod val="75000"/>
                  </a:schemeClr>
                </a:solidFill>
                <a:latin typeface="Montserrat SemiBold" panose="00000700000000000000" pitchFamily="2" charset="0"/>
                <a:ea typeface="+mj-ea"/>
                <a:cs typeface="+mj-cs"/>
              </a:rPr>
              <a:t>Please visit our website for more information &amp; how to register: </a:t>
            </a:r>
            <a:r>
              <a:rPr lang="en-US" sz="1400">
                <a:latin typeface="Montserrat"/>
                <a:hlinkClick r:id="rId3"/>
              </a:rPr>
              <a:t>www.rcpsych.ac.uk/improving-care/nccmh/culture-of-care-programme/learning-events</a:t>
            </a:r>
            <a:r>
              <a:rPr lang="en-US" sz="1400">
                <a:latin typeface="Montserrat"/>
              </a:rPr>
              <a:t>  </a:t>
            </a:r>
            <a:endParaRPr lang="en-US" sz="2000">
              <a:latin typeface="Montserrat"/>
            </a:endParaRPr>
          </a:p>
        </p:txBody>
      </p:sp>
      <p:pic>
        <p:nvPicPr>
          <p:cNvPr id="20" name="Graphic 19" descr="Online meeting with solid fill">
            <a:extLst>
              <a:ext uri="{FF2B5EF4-FFF2-40B4-BE49-F238E27FC236}">
                <a16:creationId xmlns:a16="http://schemas.microsoft.com/office/drawing/2014/main" id="{2F474B70-B3F7-C0A8-3FD8-22BDA82BC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4811" y="4833645"/>
            <a:ext cx="663752" cy="663752"/>
          </a:xfrm>
          <a:prstGeom prst="rect">
            <a:avLst/>
          </a:prstGeom>
        </p:spPr>
      </p:pic>
      <p:pic>
        <p:nvPicPr>
          <p:cNvPr id="21" name="Graphic 20" descr="Internet with solid fill">
            <a:extLst>
              <a:ext uri="{FF2B5EF4-FFF2-40B4-BE49-F238E27FC236}">
                <a16:creationId xmlns:a16="http://schemas.microsoft.com/office/drawing/2014/main" id="{0F4BDBA0-B5BD-F0E7-E75D-7E34058C10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25126" y="5558799"/>
            <a:ext cx="723122" cy="723122"/>
          </a:xfrm>
          <a:prstGeom prst="rect">
            <a:avLst/>
          </a:prstGeom>
        </p:spPr>
      </p:pic>
    </p:spTree>
    <p:extLst>
      <p:ext uri="{BB962C8B-B14F-4D97-AF65-F5344CB8AC3E}">
        <p14:creationId xmlns:p14="http://schemas.microsoft.com/office/powerpoint/2010/main" val="2214858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FF9EA-2911-AD20-6384-DDDECD2280F8}"/>
              </a:ext>
            </a:extLst>
          </p:cNvPr>
          <p:cNvSpPr>
            <a:spLocks noGrp="1"/>
          </p:cNvSpPr>
          <p:nvPr>
            <p:ph idx="1"/>
          </p:nvPr>
        </p:nvSpPr>
        <p:spPr>
          <a:xfrm>
            <a:off x="1991360" y="1924867"/>
            <a:ext cx="5527040" cy="4351338"/>
          </a:xfrm>
        </p:spPr>
        <p:txBody>
          <a:bodyPr vert="horz" lIns="91440" tIns="45720" rIns="91440" bIns="45720" rtlCol="0" anchor="t">
            <a:normAutofit/>
          </a:bodyPr>
          <a:lstStyle/>
          <a:p>
            <a:r>
              <a:rPr lang="en-US">
                <a:latin typeface="Montserrat"/>
              </a:rPr>
              <a:t>Thank you so much for coming today and for the work you continue to do to influence services and try to improve things for patients and families.</a:t>
            </a:r>
          </a:p>
          <a:p>
            <a:endParaRPr lang="en-US">
              <a:latin typeface="Montserrat"/>
            </a:endParaRPr>
          </a:p>
          <a:p>
            <a:r>
              <a:rPr lang="en-US">
                <a:latin typeface="Montserrat"/>
              </a:rPr>
              <a:t>If you could kindly scan the QR code and provide your feedback.</a:t>
            </a:r>
            <a:endParaRPr lang="en-US"/>
          </a:p>
        </p:txBody>
      </p:sp>
      <p:sp>
        <p:nvSpPr>
          <p:cNvPr id="8" name="Title 1">
            <a:extLst>
              <a:ext uri="{FF2B5EF4-FFF2-40B4-BE49-F238E27FC236}">
                <a16:creationId xmlns:a16="http://schemas.microsoft.com/office/drawing/2014/main" id="{DE90D8AB-C1CB-F4FD-888C-778EE61DAC37}"/>
              </a:ext>
            </a:extLst>
          </p:cNvPr>
          <p:cNvSpPr>
            <a:spLocks noGrp="1"/>
          </p:cNvSpPr>
          <p:nvPr>
            <p:ph type="title"/>
          </p:nvPr>
        </p:nvSpPr>
        <p:spPr>
          <a:xfrm>
            <a:off x="1910862" y="425154"/>
            <a:ext cx="8806166" cy="998114"/>
          </a:xfrm>
        </p:spPr>
        <p:txBody>
          <a:bodyPr>
            <a:normAutofit/>
          </a:bodyPr>
          <a:lstStyle/>
          <a:p>
            <a:r>
              <a:rPr lang="en-US" b="1">
                <a:solidFill>
                  <a:schemeClr val="accent1">
                    <a:lumMod val="75000"/>
                  </a:schemeClr>
                </a:solidFill>
                <a:latin typeface="Montserrat SemiBold" panose="00000700000000000000" pitchFamily="2" charset="0"/>
              </a:rPr>
              <a:t>With gratitude</a:t>
            </a:r>
            <a:endParaRPr lang="en-GB" b="1">
              <a:solidFill>
                <a:schemeClr val="accent1">
                  <a:lumMod val="75000"/>
                </a:schemeClr>
              </a:solidFill>
              <a:latin typeface="Montserrat SemiBold" panose="00000700000000000000" pitchFamily="2" charset="0"/>
            </a:endParaRPr>
          </a:p>
        </p:txBody>
      </p:sp>
      <p:pic>
        <p:nvPicPr>
          <p:cNvPr id="5" name="Picture 4" descr="A qr code on a green background&#10;&#10;AI-generated content may be incorrect.">
            <a:extLst>
              <a:ext uri="{FF2B5EF4-FFF2-40B4-BE49-F238E27FC236}">
                <a16:creationId xmlns:a16="http://schemas.microsoft.com/office/drawing/2014/main" id="{B39D39CD-1FA4-BBDB-1520-AB56D73BFF18}"/>
              </a:ext>
            </a:extLst>
          </p:cNvPr>
          <p:cNvPicPr>
            <a:picLocks noChangeAspect="1"/>
          </p:cNvPicPr>
          <p:nvPr/>
        </p:nvPicPr>
        <p:blipFill>
          <a:blip r:embed="rId2"/>
          <a:srcRect l="25463" t="36331" r="25555" b="14814"/>
          <a:stretch>
            <a:fillRect/>
          </a:stretch>
        </p:blipFill>
        <p:spPr>
          <a:xfrm>
            <a:off x="7518400" y="1835966"/>
            <a:ext cx="4362641" cy="4351337"/>
          </a:xfrm>
          <a:prstGeom prst="rect">
            <a:avLst/>
          </a:prstGeom>
        </p:spPr>
      </p:pic>
    </p:spTree>
    <p:extLst>
      <p:ext uri="{BB962C8B-B14F-4D97-AF65-F5344CB8AC3E}">
        <p14:creationId xmlns:p14="http://schemas.microsoft.com/office/powerpoint/2010/main" val="2906665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320C09-9AD1-5083-7C27-E58C756281AC}"/>
              </a:ext>
            </a:extLst>
          </p:cNvPr>
          <p:cNvSpPr>
            <a:spLocks noGrp="1"/>
          </p:cNvSpPr>
          <p:nvPr>
            <p:ph type="title"/>
          </p:nvPr>
        </p:nvSpPr>
        <p:spPr>
          <a:xfrm>
            <a:off x="2268183" y="2488266"/>
            <a:ext cx="8550275" cy="1325563"/>
          </a:xfrm>
        </p:spPr>
        <p:txBody>
          <a:bodyPr>
            <a:normAutofit/>
          </a:bodyPr>
          <a:lstStyle/>
          <a:p>
            <a:pPr algn="ctr"/>
            <a:r>
              <a:rPr lang="en-US">
                <a:solidFill>
                  <a:schemeClr val="accent1">
                    <a:lumMod val="75000"/>
                  </a:schemeClr>
                </a:solidFill>
                <a:latin typeface="Montserrat SemiBold" panose="00000700000000000000" pitchFamily="2" charset="0"/>
              </a:rPr>
              <a:t>Close</a:t>
            </a:r>
            <a:endParaRPr lang="en-GB" sz="4000">
              <a:solidFill>
                <a:schemeClr val="accent1">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276419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863735E-7267-6E80-1C9B-C58951CC29E6}"/>
              </a:ext>
            </a:extLst>
          </p:cNvPr>
          <p:cNvSpPr txBox="1">
            <a:spLocks/>
          </p:cNvSpPr>
          <p:nvPr/>
        </p:nvSpPr>
        <p:spPr>
          <a:xfrm>
            <a:off x="1639984" y="162877"/>
            <a:ext cx="9424849" cy="546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a:lstStyle>
          <a:p>
            <a:r>
              <a:rPr lang="en-US" sz="4000">
                <a:solidFill>
                  <a:schemeClr val="accent1"/>
                </a:solidFill>
                <a:latin typeface="Montserrat SemiBold" panose="00000700000000000000" pitchFamily="2" charset="0"/>
              </a:rPr>
              <a:t>Today</a:t>
            </a:r>
          </a:p>
        </p:txBody>
      </p:sp>
      <p:graphicFrame>
        <p:nvGraphicFramePr>
          <p:cNvPr id="4" name="Content Placeholder 5">
            <a:extLst>
              <a:ext uri="{FF2B5EF4-FFF2-40B4-BE49-F238E27FC236}">
                <a16:creationId xmlns:a16="http://schemas.microsoft.com/office/drawing/2014/main" id="{39E8CA9E-1A9D-5646-8356-0A4AD92C47D0}"/>
              </a:ext>
            </a:extLst>
          </p:cNvPr>
          <p:cNvGraphicFramePr>
            <a:graphicFrameLocks/>
          </p:cNvGraphicFramePr>
          <p:nvPr>
            <p:extLst>
              <p:ext uri="{D42A27DB-BD31-4B8C-83A1-F6EECF244321}">
                <p14:modId xmlns:p14="http://schemas.microsoft.com/office/powerpoint/2010/main" val="1706030519"/>
              </p:ext>
            </p:extLst>
          </p:nvPr>
        </p:nvGraphicFramePr>
        <p:xfrm>
          <a:off x="1810004" y="829627"/>
          <a:ext cx="10268712" cy="5602924"/>
        </p:xfrm>
        <a:graphic>
          <a:graphicData uri="http://schemas.openxmlformats.org/drawingml/2006/table">
            <a:tbl>
              <a:tblPr firstRow="1" bandRow="1">
                <a:tableStyleId>{5C22544A-7EE6-4342-B048-85BDC9FD1C3A}</a:tableStyleId>
              </a:tblPr>
              <a:tblGrid>
                <a:gridCol w="2516821">
                  <a:extLst>
                    <a:ext uri="{9D8B030D-6E8A-4147-A177-3AD203B41FA5}">
                      <a16:colId xmlns:a16="http://schemas.microsoft.com/office/drawing/2014/main" val="2932159950"/>
                    </a:ext>
                  </a:extLst>
                </a:gridCol>
                <a:gridCol w="7751891">
                  <a:extLst>
                    <a:ext uri="{9D8B030D-6E8A-4147-A177-3AD203B41FA5}">
                      <a16:colId xmlns:a16="http://schemas.microsoft.com/office/drawing/2014/main" val="2828760003"/>
                    </a:ext>
                  </a:extLst>
                </a:gridCol>
              </a:tblGrid>
              <a:tr h="450898">
                <a:tc>
                  <a:txBody>
                    <a:bodyPr/>
                    <a:lstStyle/>
                    <a:p>
                      <a:r>
                        <a:rPr lang="en-GB" sz="1600" b="0" kern="1200">
                          <a:solidFill>
                            <a:srgbClr val="FFFFFF"/>
                          </a:solidFill>
                          <a:latin typeface="Montserrat SemiBold" panose="00000700000000000000" pitchFamily="2" charset="0"/>
                          <a:ea typeface="+mn-ea"/>
                          <a:cs typeface="Arial"/>
                        </a:rPr>
                        <a:t>Time</a:t>
                      </a:r>
                    </a:p>
                  </a:txBody>
                  <a:tcPr anchor="ctr"/>
                </a:tc>
                <a:tc>
                  <a:txBody>
                    <a:bodyPr/>
                    <a:lstStyle/>
                    <a:p>
                      <a:r>
                        <a:rPr lang="en-GB" sz="1600" b="0" kern="1200">
                          <a:solidFill>
                            <a:srgbClr val="FFFFFF"/>
                          </a:solidFill>
                          <a:latin typeface="Montserrat SemiBold" panose="00000700000000000000" pitchFamily="2" charset="0"/>
                          <a:ea typeface="+mn-ea"/>
                          <a:cs typeface="Arial"/>
                        </a:rPr>
                        <a:t>Item</a:t>
                      </a:r>
                    </a:p>
                  </a:txBody>
                  <a:tcPr anchor="ctr"/>
                </a:tc>
                <a:extLst>
                  <a:ext uri="{0D108BD9-81ED-4DB2-BD59-A6C34878D82A}">
                    <a16:rowId xmlns:a16="http://schemas.microsoft.com/office/drawing/2014/main" val="3155944005"/>
                  </a:ext>
                </a:extLst>
              </a:tr>
              <a:tr h="552352">
                <a:tc>
                  <a:txBody>
                    <a:bodyPr/>
                    <a:lstStyle/>
                    <a:p>
                      <a:pPr algn="l"/>
                      <a:r>
                        <a:rPr lang="en-US" sz="1600" b="0">
                          <a:latin typeface="Montserrat"/>
                          <a:cs typeface="Arial"/>
                        </a:rPr>
                        <a:t>10:00 – 10:10</a:t>
                      </a:r>
                    </a:p>
                  </a:txBody>
                  <a:tcPr anchor="ctr">
                    <a:solidFill>
                      <a:srgbClr val="E3DF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ontserrat"/>
                          <a:cs typeface="Arial"/>
                        </a:rPr>
                        <a:t>Welcome &amp; Housekeeping</a:t>
                      </a:r>
                      <a:endParaRPr lang="en-GB" sz="1600" b="0">
                        <a:latin typeface="Montserrat"/>
                        <a:cs typeface="Arial"/>
                      </a:endParaRPr>
                    </a:p>
                  </a:txBody>
                  <a:tcPr anchor="ctr">
                    <a:solidFill>
                      <a:schemeClr val="accent6">
                        <a:lumMod val="20000"/>
                        <a:lumOff val="80000"/>
                      </a:schemeClr>
                    </a:solidFill>
                  </a:tcPr>
                </a:tc>
                <a:extLst>
                  <a:ext uri="{0D108BD9-81ED-4DB2-BD59-A6C34878D82A}">
                    <a16:rowId xmlns:a16="http://schemas.microsoft.com/office/drawing/2014/main" val="3774460867"/>
                  </a:ext>
                </a:extLst>
              </a:tr>
              <a:tr h="588012">
                <a:tc>
                  <a:txBody>
                    <a:bodyPr/>
                    <a:lstStyle/>
                    <a:p>
                      <a:pPr algn="l"/>
                      <a:r>
                        <a:rPr lang="en-US" sz="1600" b="0">
                          <a:latin typeface="Montserrat"/>
                          <a:cs typeface="Arial"/>
                        </a:rPr>
                        <a:t>10:10 – 10:50</a:t>
                      </a:r>
                      <a:endParaRPr lang="en-GB" sz="1600" b="0">
                        <a:latin typeface="Montserrat"/>
                        <a:cs typeface="Arial"/>
                      </a:endParaRPr>
                    </a:p>
                  </a:txBody>
                  <a:tcPr anchor="ctr">
                    <a:solidFill>
                      <a:schemeClr val="accent6">
                        <a:lumMod val="40000"/>
                        <a:lumOff val="60000"/>
                      </a:schemeClr>
                    </a:solidFill>
                  </a:tcPr>
                </a:tc>
                <a:tc>
                  <a:txBody>
                    <a:bodyPr/>
                    <a:lstStyle/>
                    <a:p>
                      <a:r>
                        <a:rPr lang="en-US" sz="1600" b="0">
                          <a:solidFill>
                            <a:schemeClr val="tx1"/>
                          </a:solidFill>
                          <a:latin typeface="Montserrat" panose="00000500000000000000" pitchFamily="2" charset="0"/>
                        </a:rPr>
                        <a:t>Culture of Care Programme Recap</a:t>
                      </a:r>
                      <a:endParaRPr lang="en-GB" sz="1600" b="0" i="0" u="none" strike="noStrike" baseline="0" noProof="0">
                        <a:solidFill>
                          <a:schemeClr val="tx1"/>
                        </a:solidFill>
                        <a:latin typeface="Montserrat" panose="00000500000000000000" pitchFamily="2" charset="0"/>
                      </a:endParaRPr>
                    </a:p>
                  </a:txBody>
                  <a:tcPr anchor="ctr">
                    <a:solidFill>
                      <a:schemeClr val="accent6">
                        <a:lumMod val="40000"/>
                        <a:lumOff val="60000"/>
                      </a:schemeClr>
                    </a:solidFill>
                  </a:tcPr>
                </a:tc>
                <a:extLst>
                  <a:ext uri="{0D108BD9-81ED-4DB2-BD59-A6C34878D82A}">
                    <a16:rowId xmlns:a16="http://schemas.microsoft.com/office/drawing/2014/main" val="1844895316"/>
                  </a:ext>
                </a:extLst>
              </a:tr>
              <a:tr h="673057">
                <a:tc>
                  <a:txBody>
                    <a:bodyPr/>
                    <a:lstStyle/>
                    <a:p>
                      <a:pPr algn="l"/>
                      <a:r>
                        <a:rPr lang="en-US" sz="1600" b="0" kern="1200">
                          <a:solidFill>
                            <a:schemeClr val="dk1"/>
                          </a:solidFill>
                          <a:latin typeface="Montserrat"/>
                          <a:ea typeface="+mn-ea"/>
                          <a:cs typeface="Arial"/>
                        </a:rPr>
                        <a:t>10:50 – 11:20</a:t>
                      </a:r>
                      <a:endParaRPr lang="en-GB" sz="1600" b="0" kern="1200">
                        <a:solidFill>
                          <a:schemeClr val="dk1"/>
                        </a:solidFill>
                        <a:latin typeface="Montserrat"/>
                        <a:ea typeface="+mn-ea"/>
                        <a:cs typeface="Arial"/>
                      </a:endParaRPr>
                    </a:p>
                  </a:txBody>
                  <a:tcPr anchor="ctr">
                    <a:solidFill>
                      <a:srgbClr val="E3DFF0"/>
                    </a:solidFill>
                  </a:tcPr>
                </a:tc>
                <a:tc>
                  <a:txBody>
                    <a:bodyPr/>
                    <a:lstStyle/>
                    <a:p>
                      <a:r>
                        <a:rPr lang="en-US" sz="1600" b="0">
                          <a:latin typeface="Montserrat" panose="00000500000000000000" pitchFamily="2" charset="0"/>
                        </a:rPr>
                        <a:t>Applying CofC standards across all levels of your organisation </a:t>
                      </a:r>
                      <a:br>
                        <a:rPr lang="en-US" sz="1600" b="0">
                          <a:latin typeface="Montserrat" panose="00000500000000000000" pitchFamily="2" charset="0"/>
                        </a:rPr>
                      </a:br>
                      <a:r>
                        <a:rPr lang="en-US" sz="1600" b="0" i="1">
                          <a:latin typeface="Montserrat" panose="00000500000000000000" pitchFamily="2" charset="0"/>
                        </a:rPr>
                        <a:t>(Standards 1 – 4)</a:t>
                      </a:r>
                      <a:endParaRPr lang="en-GB" sz="1600" b="0" i="1">
                        <a:latin typeface="Montserrat" panose="00000500000000000000" pitchFamily="2" charset="0"/>
                      </a:endParaRPr>
                    </a:p>
                  </a:txBody>
                  <a:tcPr anchor="ctr">
                    <a:solidFill>
                      <a:srgbClr val="E3DFF0"/>
                    </a:solidFill>
                  </a:tcPr>
                </a:tc>
                <a:extLst>
                  <a:ext uri="{0D108BD9-81ED-4DB2-BD59-A6C34878D82A}">
                    <a16:rowId xmlns:a16="http://schemas.microsoft.com/office/drawing/2014/main" val="3594562800"/>
                  </a:ext>
                </a:extLst>
              </a:tr>
              <a:tr h="401616">
                <a:tc>
                  <a:txBody>
                    <a:bodyPr/>
                    <a:lstStyle/>
                    <a:p>
                      <a:pPr algn="l"/>
                      <a:r>
                        <a:rPr lang="en-US" sz="1600" b="0">
                          <a:solidFill>
                            <a:srgbClr val="FFFFFF"/>
                          </a:solidFill>
                          <a:latin typeface="Montserrat SemiBold" panose="00000700000000000000" pitchFamily="2" charset="0"/>
                          <a:cs typeface="Arial"/>
                        </a:rPr>
                        <a:t>11:20 – 11:30</a:t>
                      </a:r>
                      <a:endParaRPr lang="en-GB" sz="1600" b="0">
                        <a:solidFill>
                          <a:srgbClr val="FFFFFF"/>
                        </a:solidFill>
                        <a:latin typeface="Montserrat SemiBold" panose="00000700000000000000" pitchFamily="2" charset="0"/>
                        <a:cs typeface="Arial"/>
                      </a:endParaRPr>
                    </a:p>
                  </a:txBody>
                  <a:tcPr anchor="ctr">
                    <a:solidFill>
                      <a:schemeClr val="accent1"/>
                    </a:solidFill>
                  </a:tcPr>
                </a:tc>
                <a:tc>
                  <a:txBody>
                    <a:bodyPr/>
                    <a:lstStyle/>
                    <a:p>
                      <a:r>
                        <a:rPr lang="en-US" sz="1600" b="0" kern="1200">
                          <a:solidFill>
                            <a:srgbClr val="FFFFFF"/>
                          </a:solidFill>
                          <a:effectLst/>
                          <a:latin typeface="Montserrat SemiBold" panose="00000700000000000000" pitchFamily="2" charset="0"/>
                          <a:ea typeface="+mn-ea"/>
                          <a:cs typeface="+mn-cs"/>
                        </a:rPr>
                        <a:t>Break</a:t>
                      </a:r>
                    </a:p>
                  </a:txBody>
                  <a:tcPr anchor="ctr">
                    <a:solidFill>
                      <a:schemeClr val="accent1"/>
                    </a:solidFill>
                  </a:tcPr>
                </a:tc>
                <a:extLst>
                  <a:ext uri="{0D108BD9-81ED-4DB2-BD59-A6C34878D82A}">
                    <a16:rowId xmlns:a16="http://schemas.microsoft.com/office/drawing/2014/main" val="2736715412"/>
                  </a:ext>
                </a:extLst>
              </a:tr>
              <a:tr h="673057">
                <a:tc>
                  <a:txBody>
                    <a:bodyPr/>
                    <a:lstStyle/>
                    <a:p>
                      <a:pPr algn="l"/>
                      <a:r>
                        <a:rPr lang="en-US" sz="1600" b="0">
                          <a:latin typeface="Montserrat"/>
                          <a:cs typeface="Arial"/>
                        </a:rPr>
                        <a:t>11:30 – 12:00</a:t>
                      </a:r>
                      <a:endParaRPr lang="en-GB" sz="1600" b="0">
                        <a:latin typeface="Montserrat"/>
                        <a:cs typeface="Arial"/>
                      </a:endParaRPr>
                    </a:p>
                  </a:txBody>
                  <a:tcPr anchor="ctr">
                    <a:solidFill>
                      <a:schemeClr val="accent6">
                        <a:lumMod val="40000"/>
                        <a:lumOff val="60000"/>
                      </a:schemeClr>
                    </a:solidFill>
                  </a:tcPr>
                </a:tc>
                <a:tc>
                  <a:txBody>
                    <a:bodyPr/>
                    <a:lstStyle/>
                    <a:p>
                      <a:pPr marL="0" lvl="0" indent="0" algn="l">
                        <a:lnSpc>
                          <a:spcPct val="100000"/>
                        </a:lnSpc>
                        <a:spcBef>
                          <a:spcPts val="600"/>
                        </a:spcBef>
                        <a:spcAft>
                          <a:spcPts val="600"/>
                        </a:spcAft>
                        <a:buNone/>
                      </a:pPr>
                      <a:r>
                        <a:rPr lang="en-US" sz="1600" b="0" i="0" u="none" strike="noStrike" baseline="0" noProof="0">
                          <a:solidFill>
                            <a:srgbClr val="000000"/>
                          </a:solidFill>
                          <a:latin typeface="Montserrat"/>
                        </a:rPr>
                        <a:t>Applying CofC standards across all levels of your organisation </a:t>
                      </a:r>
                      <a:br>
                        <a:rPr lang="en-US" sz="1600" b="0" i="0" u="none" strike="noStrike" baseline="0" noProof="0">
                          <a:solidFill>
                            <a:srgbClr val="000000"/>
                          </a:solidFill>
                          <a:latin typeface="Montserrat"/>
                        </a:rPr>
                      </a:br>
                      <a:r>
                        <a:rPr lang="en-US" sz="1600" b="0" i="1" u="none" strike="noStrike" baseline="0" noProof="0">
                          <a:solidFill>
                            <a:srgbClr val="000000"/>
                          </a:solidFill>
                          <a:latin typeface="Montserrat"/>
                        </a:rPr>
                        <a:t>(Standards 5 – 8)</a:t>
                      </a:r>
                    </a:p>
                  </a:txBody>
                  <a:tcPr anchor="ctr">
                    <a:solidFill>
                      <a:schemeClr val="accent6">
                        <a:lumMod val="40000"/>
                        <a:lumOff val="60000"/>
                      </a:schemeClr>
                    </a:solidFill>
                  </a:tcPr>
                </a:tc>
                <a:extLst>
                  <a:ext uri="{0D108BD9-81ED-4DB2-BD59-A6C34878D82A}">
                    <a16:rowId xmlns:a16="http://schemas.microsoft.com/office/drawing/2014/main" val="1744676978"/>
                  </a:ext>
                </a:extLst>
              </a:tr>
              <a:tr h="673057">
                <a:tc>
                  <a:txBody>
                    <a:bodyPr/>
                    <a:lstStyle/>
                    <a:p>
                      <a:pPr algn="l">
                        <a:lnSpc>
                          <a:spcPct val="120000"/>
                        </a:lnSpc>
                        <a:spcAft>
                          <a:spcPts val="800"/>
                        </a:spcAft>
                      </a:pPr>
                      <a:r>
                        <a:rPr lang="en-US" sz="1600" b="0" kern="1200">
                          <a:solidFill>
                            <a:schemeClr val="dk1"/>
                          </a:solidFill>
                          <a:latin typeface="Montserrat"/>
                          <a:ea typeface="+mn-ea"/>
                          <a:cs typeface="Arial"/>
                        </a:rPr>
                        <a:t>12:00 – 12:30</a:t>
                      </a:r>
                      <a:endParaRPr lang="en-GB" sz="1600" b="0" kern="1200">
                        <a:solidFill>
                          <a:schemeClr val="dk1"/>
                        </a:solidFill>
                        <a:latin typeface="Montserrat"/>
                        <a:ea typeface="+mn-ea"/>
                        <a:cs typeface="Arial"/>
                      </a:endParaRPr>
                    </a:p>
                  </a:txBody>
                  <a:tcPr marL="68580" marR="68580" marT="0" marB="0" anchor="ctr">
                    <a:solidFill>
                      <a:srgbClr val="E3DFF0"/>
                    </a:solidFill>
                  </a:tcPr>
                </a:tc>
                <a:tc>
                  <a:txBody>
                    <a:bodyPr/>
                    <a:lstStyle/>
                    <a:p>
                      <a:pPr marL="0" lvl="0" indent="0" algn="l">
                        <a:lnSpc>
                          <a:spcPct val="100000"/>
                        </a:lnSpc>
                        <a:spcBef>
                          <a:spcPts val="600"/>
                        </a:spcBef>
                        <a:spcAft>
                          <a:spcPts val="600"/>
                        </a:spcAft>
                        <a:buNone/>
                      </a:pPr>
                      <a:r>
                        <a:rPr lang="en-US" sz="1600" b="0" i="0" u="none" strike="noStrike" baseline="0" noProof="0">
                          <a:solidFill>
                            <a:srgbClr val="000000"/>
                          </a:solidFill>
                          <a:latin typeface="Montserrat"/>
                        </a:rPr>
                        <a:t>Applying CofC standards across all levels of your organisation </a:t>
                      </a:r>
                      <a:br>
                        <a:rPr lang="en-US" sz="1600" b="0" i="0" u="none" strike="noStrike" baseline="0" noProof="0">
                          <a:solidFill>
                            <a:srgbClr val="000000"/>
                          </a:solidFill>
                          <a:latin typeface="Montserrat"/>
                        </a:rPr>
                      </a:br>
                      <a:r>
                        <a:rPr lang="en-US" sz="1600" b="0" i="1" u="none" strike="noStrike" baseline="0" noProof="0">
                          <a:solidFill>
                            <a:srgbClr val="000000"/>
                          </a:solidFill>
                          <a:latin typeface="Montserrat"/>
                        </a:rPr>
                        <a:t>(Standards 9 – 12)</a:t>
                      </a:r>
                    </a:p>
                  </a:txBody>
                  <a:tcPr anchor="ctr">
                    <a:solidFill>
                      <a:srgbClr val="E3DFF0"/>
                    </a:solidFill>
                  </a:tcPr>
                </a:tc>
                <a:extLst>
                  <a:ext uri="{0D108BD9-81ED-4DB2-BD59-A6C34878D82A}">
                    <a16:rowId xmlns:a16="http://schemas.microsoft.com/office/drawing/2014/main" val="922932354"/>
                  </a:ext>
                </a:extLst>
              </a:tr>
              <a:tr h="576156">
                <a:tc>
                  <a:txBody>
                    <a:bodyPr/>
                    <a:lstStyle/>
                    <a:p>
                      <a:pPr algn="l">
                        <a:lnSpc>
                          <a:spcPct val="120000"/>
                        </a:lnSpc>
                        <a:spcAft>
                          <a:spcPts val="800"/>
                        </a:spcAft>
                      </a:pPr>
                      <a:r>
                        <a:rPr lang="en-US" sz="1600" b="0" kern="1200">
                          <a:solidFill>
                            <a:schemeClr val="dk1"/>
                          </a:solidFill>
                          <a:latin typeface="Montserrat"/>
                          <a:ea typeface="+mn-ea"/>
                          <a:cs typeface="Arial"/>
                        </a:rPr>
                        <a:t>12:30 – 12:40</a:t>
                      </a:r>
                      <a:endParaRPr lang="en-GB" sz="1600" b="0" kern="1200">
                        <a:solidFill>
                          <a:schemeClr val="dk1"/>
                        </a:solidFill>
                        <a:latin typeface="Montserrat"/>
                        <a:ea typeface="+mn-ea"/>
                        <a:cs typeface="Arial"/>
                      </a:endParaRPr>
                    </a:p>
                  </a:txBody>
                  <a:tcPr marL="68580" marR="68580" marT="0" marB="0" anchor="ctr">
                    <a:solidFill>
                      <a:srgbClr val="C7C0E1"/>
                    </a:solidFill>
                  </a:tcPr>
                </a:tc>
                <a:tc>
                  <a:txBody>
                    <a:bodyPr/>
                    <a:lstStyle/>
                    <a:p>
                      <a:pPr>
                        <a:lnSpc>
                          <a:spcPct val="120000"/>
                        </a:lnSpc>
                        <a:spcAft>
                          <a:spcPts val="800"/>
                        </a:spcAft>
                      </a:pPr>
                      <a:r>
                        <a:rPr lang="en-US" sz="1600" b="0" kern="1200">
                          <a:solidFill>
                            <a:schemeClr val="dk1"/>
                          </a:solidFill>
                          <a:latin typeface="Montserrat"/>
                          <a:ea typeface="+mn-ea"/>
                          <a:cs typeface="Arial" panose="020B0604020202020204" pitchFamily="34" charset="0"/>
                        </a:rPr>
                        <a:t>Support offer for organisation-level element</a:t>
                      </a:r>
                      <a:endParaRPr lang="en-GB" sz="1600" b="0" kern="1200">
                        <a:solidFill>
                          <a:schemeClr val="dk1"/>
                        </a:solidFill>
                        <a:latin typeface="Montserrat"/>
                        <a:ea typeface="+mn-ea"/>
                        <a:cs typeface="Arial" panose="020B060402020202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3036677659"/>
                  </a:ext>
                </a:extLst>
              </a:tr>
              <a:tr h="576156">
                <a:tc>
                  <a:txBody>
                    <a:bodyPr/>
                    <a:lstStyle/>
                    <a:p>
                      <a:pPr algn="l">
                        <a:lnSpc>
                          <a:spcPct val="120000"/>
                        </a:lnSpc>
                        <a:spcAft>
                          <a:spcPts val="800"/>
                        </a:spcAft>
                      </a:pPr>
                      <a:r>
                        <a:rPr lang="en-US" sz="1600" b="0" kern="1200">
                          <a:solidFill>
                            <a:schemeClr val="dk1"/>
                          </a:solidFill>
                          <a:latin typeface="Montserrat"/>
                          <a:ea typeface="+mn-ea"/>
                          <a:cs typeface="Arial"/>
                        </a:rPr>
                        <a:t>12:40 – 13:00</a:t>
                      </a:r>
                      <a:endParaRPr lang="en-GB" sz="1600" b="0" kern="1200">
                        <a:solidFill>
                          <a:schemeClr val="dk1"/>
                        </a:solidFill>
                        <a:latin typeface="Montserrat"/>
                        <a:ea typeface="+mn-ea"/>
                        <a:cs typeface="Arial"/>
                      </a:endParaRPr>
                    </a:p>
                  </a:txBody>
                  <a:tcPr marL="68580" marR="68580" marT="0" marB="0" anchor="ctr">
                    <a:solidFill>
                      <a:srgbClr val="E3DFF0"/>
                    </a:solidFill>
                  </a:tcPr>
                </a:tc>
                <a:tc>
                  <a:txBody>
                    <a:bodyPr/>
                    <a:lstStyle/>
                    <a:p>
                      <a:pPr>
                        <a:lnSpc>
                          <a:spcPct val="120000"/>
                        </a:lnSpc>
                        <a:spcAft>
                          <a:spcPts val="800"/>
                        </a:spcAft>
                      </a:pPr>
                      <a:r>
                        <a:rPr lang="en-US" sz="1600" b="0" kern="1200">
                          <a:solidFill>
                            <a:schemeClr val="dk1"/>
                          </a:solidFill>
                          <a:latin typeface="Montserrat"/>
                          <a:ea typeface="+mn-ea"/>
                          <a:cs typeface="Arial" panose="020B0604020202020204" pitchFamily="34" charset="0"/>
                        </a:rPr>
                        <a:t>Q&amp;A</a:t>
                      </a:r>
                      <a:endParaRPr lang="en-GB" sz="1600" b="0" kern="1200">
                        <a:solidFill>
                          <a:schemeClr val="dk1"/>
                        </a:solidFill>
                        <a:latin typeface="Montserrat"/>
                        <a:ea typeface="+mn-ea"/>
                        <a:cs typeface="Arial" panose="020B0604020202020204" pitchFamily="34" charset="0"/>
                      </a:endParaRPr>
                    </a:p>
                  </a:txBody>
                  <a:tcPr anchor="ctr">
                    <a:solidFill>
                      <a:srgbClr val="E3DFF0"/>
                    </a:solidFill>
                  </a:tcPr>
                </a:tc>
                <a:extLst>
                  <a:ext uri="{0D108BD9-81ED-4DB2-BD59-A6C34878D82A}">
                    <a16:rowId xmlns:a16="http://schemas.microsoft.com/office/drawing/2014/main" val="1063076490"/>
                  </a:ext>
                </a:extLst>
              </a:tr>
              <a:tr h="438563">
                <a:tc>
                  <a:txBody>
                    <a:bodyPr/>
                    <a:lstStyle/>
                    <a:p>
                      <a:pPr algn="l">
                        <a:lnSpc>
                          <a:spcPct val="120000"/>
                        </a:lnSpc>
                        <a:spcAft>
                          <a:spcPts val="800"/>
                        </a:spcAft>
                      </a:pPr>
                      <a:r>
                        <a:rPr lang="en-US" sz="1600" b="0" kern="1200">
                          <a:solidFill>
                            <a:srgbClr val="FFFFFF"/>
                          </a:solidFill>
                          <a:latin typeface="Montserrat SemiBold" panose="00000700000000000000" pitchFamily="2" charset="0"/>
                          <a:ea typeface="+mn-ea"/>
                          <a:cs typeface="Arial"/>
                        </a:rPr>
                        <a:t>13:00</a:t>
                      </a:r>
                      <a:endParaRPr lang="en-GB" sz="1600" b="0" kern="1200">
                        <a:solidFill>
                          <a:srgbClr val="FFFFFF"/>
                        </a:solidFill>
                        <a:latin typeface="Montserrat SemiBold" panose="00000700000000000000" pitchFamily="2" charset="0"/>
                        <a:ea typeface="+mn-ea"/>
                        <a:cs typeface="Arial"/>
                      </a:endParaRPr>
                    </a:p>
                  </a:txBody>
                  <a:tcPr marL="68580" marR="68580" marT="0" marB="0" anchor="ctr">
                    <a:solidFill>
                      <a:schemeClr val="accent1"/>
                    </a:solidFill>
                  </a:tcPr>
                </a:tc>
                <a:tc>
                  <a:txBody>
                    <a:bodyPr/>
                    <a:lstStyle/>
                    <a:p>
                      <a:pPr>
                        <a:lnSpc>
                          <a:spcPct val="120000"/>
                        </a:lnSpc>
                        <a:spcAft>
                          <a:spcPts val="800"/>
                        </a:spcAft>
                      </a:pPr>
                      <a:r>
                        <a:rPr lang="en-US" sz="1600" b="0" kern="1200">
                          <a:solidFill>
                            <a:srgbClr val="FFFFFF"/>
                          </a:solidFill>
                          <a:latin typeface="Montserrat SemiBold" panose="00000700000000000000" pitchFamily="2" charset="0"/>
                          <a:ea typeface="+mn-ea"/>
                          <a:cs typeface="Arial" panose="020B0604020202020204" pitchFamily="34" charset="0"/>
                        </a:rPr>
                        <a:t>Close</a:t>
                      </a:r>
                      <a:endParaRPr lang="en-GB" sz="1600" b="0" kern="1200">
                        <a:solidFill>
                          <a:srgbClr val="FFFFFF"/>
                        </a:solidFill>
                        <a:latin typeface="Montserrat SemiBold" panose="00000700000000000000" pitchFamily="2" charset="0"/>
                        <a:ea typeface="+mn-ea"/>
                        <a:cs typeface="Arial" panose="020B0604020202020204" pitchFamily="34" charset="0"/>
                      </a:endParaRPr>
                    </a:p>
                  </a:txBody>
                  <a:tcPr anchor="ctr">
                    <a:solidFill>
                      <a:schemeClr val="accent1"/>
                    </a:solidFill>
                  </a:tcPr>
                </a:tc>
                <a:extLst>
                  <a:ext uri="{0D108BD9-81ED-4DB2-BD59-A6C34878D82A}">
                    <a16:rowId xmlns:a16="http://schemas.microsoft.com/office/drawing/2014/main" val="2364976269"/>
                  </a:ext>
                </a:extLst>
              </a:tr>
            </a:tbl>
          </a:graphicData>
        </a:graphic>
      </p:graphicFrame>
    </p:spTree>
    <p:extLst>
      <p:ext uri="{BB962C8B-B14F-4D97-AF65-F5344CB8AC3E}">
        <p14:creationId xmlns:p14="http://schemas.microsoft.com/office/powerpoint/2010/main" val="553418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D962A-FD36-A905-41EC-95D9545B5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EC5A6-9AF3-EF8A-9220-AC7C1D0CEF73}"/>
              </a:ext>
            </a:extLst>
          </p:cNvPr>
          <p:cNvSpPr>
            <a:spLocks noGrp="1"/>
          </p:cNvSpPr>
          <p:nvPr>
            <p:ph type="title"/>
          </p:nvPr>
        </p:nvSpPr>
        <p:spPr>
          <a:xfrm>
            <a:off x="2025330" y="1786276"/>
            <a:ext cx="8947470" cy="3160628"/>
          </a:xfrm>
        </p:spPr>
        <p:txBody>
          <a:bodyPr>
            <a:normAutofit/>
          </a:bodyPr>
          <a:lstStyle/>
          <a:p>
            <a:r>
              <a:rPr lang="en-US" sz="4900">
                <a:solidFill>
                  <a:schemeClr val="accent1">
                    <a:lumMod val="75000"/>
                  </a:schemeClr>
                </a:solidFill>
                <a:latin typeface="Montserrat SemiBold" panose="00000700000000000000" pitchFamily="2" charset="0"/>
              </a:rPr>
              <a:t>Culture of Care Programme Recap</a:t>
            </a:r>
            <a:br>
              <a:rPr lang="en-US" sz="3700">
                <a:latin typeface="Montserrat SemiBold" panose="00000700000000000000" pitchFamily="2" charset="0"/>
              </a:rPr>
            </a:br>
            <a:br>
              <a:rPr lang="en-US" sz="3700">
                <a:latin typeface="Montserrat SemiBold" panose="00000700000000000000" pitchFamily="2" charset="0"/>
              </a:rPr>
            </a:br>
            <a:r>
              <a:rPr lang="en-US" sz="4000">
                <a:latin typeface="Montserrat SemiBold" panose="00000700000000000000" pitchFamily="2" charset="0"/>
              </a:rPr>
              <a:t>Matt Milarski &amp; Emily Cannon</a:t>
            </a:r>
            <a:br>
              <a:rPr lang="en-US" sz="4000" b="1">
                <a:latin typeface="Montserrat"/>
              </a:rPr>
            </a:br>
            <a:r>
              <a:rPr lang="en-US" sz="3200" i="1">
                <a:latin typeface="Montserrat"/>
              </a:rPr>
              <a:t>Heads of Quality Improvement, NCCMH</a:t>
            </a:r>
            <a:endParaRPr lang="en-GB" sz="3700" b="1" i="1">
              <a:solidFill>
                <a:schemeClr val="accent1">
                  <a:lumMod val="75000"/>
                </a:schemeClr>
              </a:solidFill>
              <a:latin typeface="Montserrat SemiBold" panose="00000700000000000000" pitchFamily="2" charset="0"/>
            </a:endParaRPr>
          </a:p>
        </p:txBody>
      </p:sp>
    </p:spTree>
    <p:extLst>
      <p:ext uri="{BB962C8B-B14F-4D97-AF65-F5344CB8AC3E}">
        <p14:creationId xmlns:p14="http://schemas.microsoft.com/office/powerpoint/2010/main" val="271766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0AA8E-75B7-CC82-91BA-7ABB3EBDE9A1}"/>
              </a:ext>
            </a:extLst>
          </p:cNvPr>
          <p:cNvSpPr>
            <a:spLocks noGrp="1"/>
          </p:cNvSpPr>
          <p:nvPr>
            <p:ph type="title"/>
          </p:nvPr>
        </p:nvSpPr>
        <p:spPr>
          <a:xfrm>
            <a:off x="2175208" y="365125"/>
            <a:ext cx="9016956" cy="806018"/>
          </a:xfrm>
        </p:spPr>
        <p:txBody>
          <a:bodyPr>
            <a:normAutofit fontScale="90000"/>
          </a:bodyPr>
          <a:lstStyle/>
          <a:p>
            <a:r>
              <a:rPr lang="en-US" sz="4900">
                <a:solidFill>
                  <a:schemeClr val="accent2">
                    <a:lumMod val="75000"/>
                  </a:schemeClr>
                </a:solidFill>
                <a:latin typeface="Montserrat SemiBold"/>
              </a:rPr>
              <a:t>Culture of Care Standards</a:t>
            </a:r>
            <a:br>
              <a:rPr lang="en-US">
                <a:latin typeface="Montserrat"/>
              </a:rPr>
            </a:br>
            <a:r>
              <a:rPr lang="en-US" sz="1600">
                <a:latin typeface="Montserrat"/>
              </a:rPr>
              <a:t>  Illustration by Leanne Walker</a:t>
            </a:r>
            <a:endParaRPr lang="en-US"/>
          </a:p>
        </p:txBody>
      </p:sp>
      <p:pic>
        <p:nvPicPr>
          <p:cNvPr id="2" name="Content Placeholder 1" descr="A cartoon of a building with people and text&#10;&#10;Description automatically generated">
            <a:extLst>
              <a:ext uri="{FF2B5EF4-FFF2-40B4-BE49-F238E27FC236}">
                <a16:creationId xmlns:a16="http://schemas.microsoft.com/office/drawing/2014/main" id="{65BF37E7-6168-9D33-C8BC-BA46F5757A8E}"/>
              </a:ext>
            </a:extLst>
          </p:cNvPr>
          <p:cNvPicPr>
            <a:picLocks noGrp="1" noChangeAspect="1"/>
          </p:cNvPicPr>
          <p:nvPr>
            <p:ph idx="1"/>
          </p:nvPr>
        </p:nvPicPr>
        <p:blipFill>
          <a:blip r:embed="rId2"/>
          <a:stretch>
            <a:fillRect/>
          </a:stretch>
        </p:blipFill>
        <p:spPr>
          <a:xfrm>
            <a:off x="3238500" y="1248787"/>
            <a:ext cx="7474545" cy="5386539"/>
          </a:xfrm>
        </p:spPr>
      </p:pic>
    </p:spTree>
    <p:extLst>
      <p:ext uri="{BB962C8B-B14F-4D97-AF65-F5344CB8AC3E}">
        <p14:creationId xmlns:p14="http://schemas.microsoft.com/office/powerpoint/2010/main" val="3287882022"/>
      </p:ext>
    </p:extLst>
  </p:cSld>
  <p:clrMapOvr>
    <a:masterClrMapping/>
  </p:clrMapOvr>
</p:sld>
</file>

<file path=ppt/theme/theme1.xml><?xml version="1.0" encoding="utf-8"?>
<a:theme xmlns:a="http://schemas.openxmlformats.org/drawingml/2006/main" name="Office Theme">
  <a:themeElements>
    <a:clrScheme name="Culture of Care">
      <a:dk1>
        <a:srgbClr val="000000"/>
      </a:dk1>
      <a:lt1>
        <a:srgbClr val="E3E0F0"/>
      </a:lt1>
      <a:dk2>
        <a:srgbClr val="D297C2"/>
      </a:dk2>
      <a:lt2>
        <a:srgbClr val="EDECEC"/>
      </a:lt2>
      <a:accent1>
        <a:srgbClr val="503BA1"/>
      </a:accent1>
      <a:accent2>
        <a:srgbClr val="742796"/>
      </a:accent2>
      <a:accent3>
        <a:srgbClr val="C50F5B"/>
      </a:accent3>
      <a:accent4>
        <a:srgbClr val="FF9100"/>
      </a:accent4>
      <a:accent5>
        <a:srgbClr val="EC6415"/>
      </a:accent5>
      <a:accent6>
        <a:srgbClr val="7361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lture of Care Powerpoint template" id="{9A07620D-57E9-B641-ABD1-5103AA196D89}" vid="{850298C2-98D0-644F-9ACD-414E37FF5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204c0b9e-ecb8-4366-9dc4-f3fd4f78f1c6">
      <Terms xmlns="http://schemas.microsoft.com/office/infopath/2007/PartnerControls"/>
    </lcf76f155ced4ddcb4097134ff3c332f>
    <_ip_UnifiedCompliancePolicyProperties xmlns="http://schemas.microsoft.com/sharepoint/v3" xsi:nil="true"/>
    <TaxCatchAll xmlns="58f7623f-e1ca-4e16-a2a3-0d629b2631e8" xsi:nil="true"/>
    <Notes xmlns="204c0b9e-ecb8-4366-9dc4-f3fd4f78f1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015D1F8647004A92DA652970A6AB7E" ma:contentTypeVersion="22" ma:contentTypeDescription="Create a new document." ma:contentTypeScope="" ma:versionID="e421b21e3e2ba5cfe9476187da6ebcd8">
  <xsd:schema xmlns:xsd="http://www.w3.org/2001/XMLSchema" xmlns:xs="http://www.w3.org/2001/XMLSchema" xmlns:p="http://schemas.microsoft.com/office/2006/metadata/properties" xmlns:ns1="http://schemas.microsoft.com/sharepoint/v3" xmlns:ns2="204c0b9e-ecb8-4366-9dc4-f3fd4f78f1c6" xmlns:ns3="58f7623f-e1ca-4e16-a2a3-0d629b2631e8" targetNamespace="http://schemas.microsoft.com/office/2006/metadata/properties" ma:root="true" ma:fieldsID="c5bff235e066a66f4af2b81b9ad4bad0" ns1:_="" ns2:_="" ns3:_="">
    <xsd:import namespace="http://schemas.microsoft.com/sharepoint/v3"/>
    <xsd:import namespace="204c0b9e-ecb8-4366-9dc4-f3fd4f78f1c6"/>
    <xsd:import namespace="58f7623f-e1ca-4e16-a2a3-0d629b2631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c0b9e-ecb8-4366-9dc4-f3fd4f78f1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2f0454-6082-49d7-b32e-35d6b85bba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Notes" ma:index="28" nillable="true" ma:displayName="Notes" ma:format="Dropdown" ma:internalName="Notes">
      <xsd:simpleType>
        <xsd:restriction base="dms:Text">
          <xsd:maxLength value="255"/>
        </xsd:restriction>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f7623f-e1ca-4e16-a2a3-0d629b2631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cebf0ea-aa19-4a2c-bbd6-a6685e7a8bef}" ma:internalName="TaxCatchAll" ma:showField="CatchAllData" ma:web="58f7623f-e1ca-4e16-a2a3-0d629b263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6B7998-6EA3-4538-9619-4D8FA83C9797}">
  <ds:schemaRefs>
    <ds:schemaRef ds:uri="204c0b9e-ecb8-4366-9dc4-f3fd4f78f1c6"/>
    <ds:schemaRef ds:uri="58f7623f-e1ca-4e16-a2a3-0d629b2631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0909710-C54F-4C46-BF38-5387405188E3}">
  <ds:schemaRefs>
    <ds:schemaRef ds:uri="204c0b9e-ecb8-4366-9dc4-f3fd4f78f1c6"/>
    <ds:schemaRef ds:uri="58f7623f-e1ca-4e16-a2a3-0d629b2631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30A34B-725A-465E-8C79-A14C186991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Culture of Care Slide Set Template1 (virtual)</Template>
  <Application>Microsoft Office PowerPoint</Application>
  <PresentationFormat>Widescreen</PresentationFormat>
  <Slides>62</Slides>
  <Notes>32</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Good morning and welcome to today's National Learning Session.   We will give everyone a couple of minutes to join and start shortly.</vt:lpstr>
      <vt:lpstr>Culture of Care  National Learning Session </vt:lpstr>
      <vt:lpstr>A warm welcome and housekeeping  Matt Milarski &amp; Emily Cannon Heads of Quality Improvement, NCCMH</vt:lpstr>
      <vt:lpstr>Housekeeping</vt:lpstr>
      <vt:lpstr>How we want to work together</vt:lpstr>
      <vt:lpstr>Support Space</vt:lpstr>
      <vt:lpstr>PowerPoint Presentation</vt:lpstr>
      <vt:lpstr>Culture of Care Programme Recap  Matt Milarski &amp; Emily Cannon Heads of Quality Improvement, NCCMH</vt:lpstr>
      <vt:lpstr>Culture of Care Standards   Illustration by Leanne Walker</vt:lpstr>
      <vt:lpstr>Culture of Care – programme overview</vt:lpstr>
      <vt:lpstr>Culture of Care – offer to organisations</vt:lpstr>
      <vt:lpstr>CofC Data Update</vt:lpstr>
      <vt:lpstr>CARE measure over time</vt:lpstr>
      <vt:lpstr>Staff survey over time</vt:lpstr>
      <vt:lpstr>Patient experience over time</vt:lpstr>
      <vt:lpstr>Culture of Care Standards   Illustration by Leanne Walker</vt:lpstr>
      <vt:lpstr>A few examples</vt:lpstr>
      <vt:lpstr>Exploring the CofC standards through an organisational lens</vt:lpstr>
      <vt:lpstr>Organisational support</vt:lpstr>
      <vt:lpstr>PowerPoint Presentation</vt:lpstr>
      <vt:lpstr>Q&amp;A   </vt:lpstr>
      <vt:lpstr>Lived Experience</vt:lpstr>
      <vt:lpstr>1. Lived Experience </vt:lpstr>
      <vt:lpstr>2. Safety </vt:lpstr>
      <vt:lpstr>2. Safety</vt:lpstr>
      <vt:lpstr>3. Relationships</vt:lpstr>
      <vt:lpstr>3. Relationships </vt:lpstr>
      <vt:lpstr>4. Staff support</vt:lpstr>
      <vt:lpstr>4. Staff support</vt:lpstr>
      <vt:lpstr>Q&amp;A   </vt:lpstr>
      <vt:lpstr>PowerPoint Presentation</vt:lpstr>
      <vt:lpstr>Q&amp;A   </vt:lpstr>
      <vt:lpstr>5. Equity</vt:lpstr>
      <vt:lpstr>5. Equity </vt:lpstr>
      <vt:lpstr>6. Avoiding harm</vt:lpstr>
      <vt:lpstr>6. Avoiding harm </vt:lpstr>
      <vt:lpstr>7. Needs led</vt:lpstr>
      <vt:lpstr>7. Needs led </vt:lpstr>
      <vt:lpstr>8. Choice</vt:lpstr>
      <vt:lpstr>8. Choice</vt:lpstr>
      <vt:lpstr>Q&amp;A   </vt:lpstr>
      <vt:lpstr>Q&amp;A   </vt:lpstr>
      <vt:lpstr>9. Environment</vt:lpstr>
      <vt:lpstr>9. Environment </vt:lpstr>
      <vt:lpstr>10. Things to do on the ward</vt:lpstr>
      <vt:lpstr>10. Things to do on the ward</vt:lpstr>
      <vt:lpstr>11. Therapeutic support</vt:lpstr>
      <vt:lpstr>11. Therapeutic support</vt:lpstr>
      <vt:lpstr>12. Transparency </vt:lpstr>
      <vt:lpstr>12. Transparency </vt:lpstr>
      <vt:lpstr>Q&amp;A   </vt:lpstr>
      <vt:lpstr>Support offer for organisation level-element  Matt Milarski &amp; Emily Cannon Heads of Quality Improvement, NCCMH  </vt:lpstr>
      <vt:lpstr>The offer</vt:lpstr>
      <vt:lpstr>Full support</vt:lpstr>
      <vt:lpstr>Light-touch support</vt:lpstr>
      <vt:lpstr>Who to get involved</vt:lpstr>
      <vt:lpstr>Next steps for key contacts</vt:lpstr>
      <vt:lpstr>Q&amp;A  Brendan Stone, Emily Cannon, Matt Milarski &amp; Sal Smith   </vt:lpstr>
      <vt:lpstr>Upcoming events in 2025</vt:lpstr>
      <vt:lpstr>Reminder about training for ward staff</vt:lpstr>
      <vt:lpstr>With gratitude</vt:lpstr>
      <vt:lpstr>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of Care Workshop: Learning Networks [enter pairings]</dc:title>
  <dc:creator>Fran Andrew</dc:creator>
  <cp:revision>1</cp:revision>
  <dcterms:created xsi:type="dcterms:W3CDTF">2024-09-10T15:24:57Z</dcterms:created>
  <dcterms:modified xsi:type="dcterms:W3CDTF">2025-07-07T08:52:02Z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0x010100D6015D1F8647004A92DA652970A6AB7E</vt:lpwstr>
  </property>
  <property fmtid="{D5CDD505-2E9C-101B-9397-08002B2CF9AE}" pid="3" name="MediaServiceImageTags">
    <vt:lpwstr/>
  </property>
</Properties>
</file>