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6" r:id="rId5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mily Cannon" initials="EC" lastIdx="1" clrIdx="0">
    <p:extLst>
      <p:ext uri="{19B8F6BF-5375-455C-9EA6-DF929625EA0E}">
        <p15:presenceInfo xmlns:p15="http://schemas.microsoft.com/office/powerpoint/2012/main" userId="S::Emily.Cannon@rcpsych.ac.uk::d40ff384-0ecb-4fa3-8882-4178b75dc1b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EC7320"/>
    <a:srgbClr val="4A9B89"/>
    <a:srgbClr val="F2A36E"/>
    <a:srgbClr val="59ABA5"/>
    <a:srgbClr val="6EB6B1"/>
    <a:srgbClr val="0D857C"/>
    <a:srgbClr val="DE7690"/>
    <a:srgbClr val="FAD5C4"/>
    <a:srgbClr val="F4F4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D7F8A8-35C3-458C-B338-115BD209942E}" v="1" dt="2023-10-26T10:58:37.9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965" autoAdjust="0"/>
    <p:restoredTop sz="94660"/>
  </p:normalViewPr>
  <p:slideViewPr>
    <p:cSldViewPr snapToGrid="0">
      <p:cViewPr>
        <p:scale>
          <a:sx n="46" d="100"/>
          <a:sy n="46" d="100"/>
        </p:scale>
        <p:origin x="2352" y="-14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ementine Fitch Bunce" userId="066c9ff1-4484-44f4-a5f1-d2961ce7d872" providerId="ADAL" clId="{39D7F8A8-35C3-458C-B338-115BD209942E}"/>
    <pc:docChg chg="custSel modSld">
      <pc:chgData name="Clementine Fitch Bunce" userId="066c9ff1-4484-44f4-a5f1-d2961ce7d872" providerId="ADAL" clId="{39D7F8A8-35C3-458C-B338-115BD209942E}" dt="2023-10-26T11:07:23.527" v="367" actId="20577"/>
      <pc:docMkLst>
        <pc:docMk/>
      </pc:docMkLst>
      <pc:sldChg chg="addSp delSp modSp mod">
        <pc:chgData name="Clementine Fitch Bunce" userId="066c9ff1-4484-44f4-a5f1-d2961ce7d872" providerId="ADAL" clId="{39D7F8A8-35C3-458C-B338-115BD209942E}" dt="2023-10-26T11:07:23.527" v="367" actId="20577"/>
        <pc:sldMkLst>
          <pc:docMk/>
          <pc:sldMk cId="3163037189" sldId="256"/>
        </pc:sldMkLst>
        <pc:spChg chg="mod">
          <ac:chgData name="Clementine Fitch Bunce" userId="066c9ff1-4484-44f4-a5f1-d2961ce7d872" providerId="ADAL" clId="{39D7F8A8-35C3-458C-B338-115BD209942E}" dt="2023-10-26T11:04:09.084" v="122" actId="113"/>
          <ac:spMkLst>
            <pc:docMk/>
            <pc:sldMk cId="3163037189" sldId="256"/>
            <ac:spMk id="2" creationId="{0BF52345-8012-4624-9357-E289AEF74F80}"/>
          </ac:spMkLst>
        </pc:spChg>
        <pc:spChg chg="mod">
          <ac:chgData name="Clementine Fitch Bunce" userId="066c9ff1-4484-44f4-a5f1-d2961ce7d872" providerId="ADAL" clId="{39D7F8A8-35C3-458C-B338-115BD209942E}" dt="2023-10-26T11:04:12.846" v="123" actId="113"/>
          <ac:spMkLst>
            <pc:docMk/>
            <pc:sldMk cId="3163037189" sldId="256"/>
            <ac:spMk id="9" creationId="{65938D20-6F17-4179-8232-0ACDC67B040C}"/>
          </ac:spMkLst>
        </pc:spChg>
        <pc:spChg chg="mod">
          <ac:chgData name="Clementine Fitch Bunce" userId="066c9ff1-4484-44f4-a5f1-d2961ce7d872" providerId="ADAL" clId="{39D7F8A8-35C3-458C-B338-115BD209942E}" dt="2023-10-26T11:04:16.128" v="124" actId="113"/>
          <ac:spMkLst>
            <pc:docMk/>
            <pc:sldMk cId="3163037189" sldId="256"/>
            <ac:spMk id="13" creationId="{C66123FC-B5B0-4F5E-8E2D-AFD748F506A7}"/>
          </ac:spMkLst>
        </pc:spChg>
        <pc:spChg chg="mod">
          <ac:chgData name="Clementine Fitch Bunce" userId="066c9ff1-4484-44f4-a5f1-d2961ce7d872" providerId="ADAL" clId="{39D7F8A8-35C3-458C-B338-115BD209942E}" dt="2023-10-26T11:01:26.939" v="23" actId="208"/>
          <ac:spMkLst>
            <pc:docMk/>
            <pc:sldMk cId="3163037189" sldId="256"/>
            <ac:spMk id="21" creationId="{7A246D56-B18E-400F-A2CD-EE3BE91D9A33}"/>
          </ac:spMkLst>
        </pc:spChg>
        <pc:spChg chg="mod">
          <ac:chgData name="Clementine Fitch Bunce" userId="066c9ff1-4484-44f4-a5f1-d2961ce7d872" providerId="ADAL" clId="{39D7F8A8-35C3-458C-B338-115BD209942E}" dt="2023-10-26T11:00:22.415" v="15" actId="207"/>
          <ac:spMkLst>
            <pc:docMk/>
            <pc:sldMk cId="3163037189" sldId="256"/>
            <ac:spMk id="24" creationId="{3E75D496-3B1D-49CF-8851-7A2042F5BE90}"/>
          </ac:spMkLst>
        </pc:spChg>
        <pc:spChg chg="mod">
          <ac:chgData name="Clementine Fitch Bunce" userId="066c9ff1-4484-44f4-a5f1-d2961ce7d872" providerId="ADAL" clId="{39D7F8A8-35C3-458C-B338-115BD209942E}" dt="2023-10-26T11:04:28.890" v="128" actId="113"/>
          <ac:spMkLst>
            <pc:docMk/>
            <pc:sldMk cId="3163037189" sldId="256"/>
            <ac:spMk id="25" creationId="{88346436-AA3E-4D63-9448-670B12FB807D}"/>
          </ac:spMkLst>
        </pc:spChg>
        <pc:spChg chg="mod">
          <ac:chgData name="Clementine Fitch Bunce" userId="066c9ff1-4484-44f4-a5f1-d2961ce7d872" providerId="ADAL" clId="{39D7F8A8-35C3-458C-B338-115BD209942E}" dt="2023-10-26T11:04:19.033" v="125" actId="113"/>
          <ac:spMkLst>
            <pc:docMk/>
            <pc:sldMk cId="3163037189" sldId="256"/>
            <ac:spMk id="27" creationId="{28BF1974-3B8B-4BEE-BC70-7A98F5419321}"/>
          </ac:spMkLst>
        </pc:spChg>
        <pc:spChg chg="mod">
          <ac:chgData name="Clementine Fitch Bunce" userId="066c9ff1-4484-44f4-a5f1-d2961ce7d872" providerId="ADAL" clId="{39D7F8A8-35C3-458C-B338-115BD209942E}" dt="2023-10-26T11:04:22.258" v="126" actId="113"/>
          <ac:spMkLst>
            <pc:docMk/>
            <pc:sldMk cId="3163037189" sldId="256"/>
            <ac:spMk id="29" creationId="{A14D31F2-B8F1-49F9-98A3-0454592AA22A}"/>
          </ac:spMkLst>
        </pc:spChg>
        <pc:spChg chg="mod">
          <ac:chgData name="Clementine Fitch Bunce" userId="066c9ff1-4484-44f4-a5f1-d2961ce7d872" providerId="ADAL" clId="{39D7F8A8-35C3-458C-B338-115BD209942E}" dt="2023-10-26T10:58:31.060" v="8" actId="20577"/>
          <ac:spMkLst>
            <pc:docMk/>
            <pc:sldMk cId="3163037189" sldId="256"/>
            <ac:spMk id="30" creationId="{A39DCD2E-6319-4C7D-92E1-439BFB2925AF}"/>
          </ac:spMkLst>
        </pc:spChg>
        <pc:spChg chg="mod">
          <ac:chgData name="Clementine Fitch Bunce" userId="066c9ff1-4484-44f4-a5f1-d2961ce7d872" providerId="ADAL" clId="{39D7F8A8-35C3-458C-B338-115BD209942E}" dt="2023-10-26T11:07:03.912" v="354" actId="404"/>
          <ac:spMkLst>
            <pc:docMk/>
            <pc:sldMk cId="3163037189" sldId="256"/>
            <ac:spMk id="31" creationId="{39E68E71-012B-44B5-B47E-B81681AB74A7}"/>
          </ac:spMkLst>
        </pc:spChg>
        <pc:spChg chg="mod">
          <ac:chgData name="Clementine Fitch Bunce" userId="066c9ff1-4484-44f4-a5f1-d2961ce7d872" providerId="ADAL" clId="{39D7F8A8-35C3-458C-B338-115BD209942E}" dt="2023-10-26T11:03:47.052" v="119" actId="12"/>
          <ac:spMkLst>
            <pc:docMk/>
            <pc:sldMk cId="3163037189" sldId="256"/>
            <ac:spMk id="32" creationId="{DF43AC24-D868-47EF-9227-F65A23D68231}"/>
          </ac:spMkLst>
        </pc:spChg>
        <pc:spChg chg="mod">
          <ac:chgData name="Clementine Fitch Bunce" userId="066c9ff1-4484-44f4-a5f1-d2961ce7d872" providerId="ADAL" clId="{39D7F8A8-35C3-458C-B338-115BD209942E}" dt="2023-10-26T11:04:26.382" v="127" actId="113"/>
          <ac:spMkLst>
            <pc:docMk/>
            <pc:sldMk cId="3163037189" sldId="256"/>
            <ac:spMk id="33" creationId="{62E2C01B-3052-436F-8153-E3F14422BA33}"/>
          </ac:spMkLst>
        </pc:spChg>
        <pc:spChg chg="mod">
          <ac:chgData name="Clementine Fitch Bunce" userId="066c9ff1-4484-44f4-a5f1-d2961ce7d872" providerId="ADAL" clId="{39D7F8A8-35C3-458C-B338-115BD209942E}" dt="2023-10-26T11:07:23.527" v="367" actId="20577"/>
          <ac:spMkLst>
            <pc:docMk/>
            <pc:sldMk cId="3163037189" sldId="256"/>
            <ac:spMk id="34" creationId="{081D6CB4-0EA0-424F-B114-9C14719DEDBC}"/>
          </ac:spMkLst>
        </pc:spChg>
        <pc:spChg chg="mod">
          <ac:chgData name="Clementine Fitch Bunce" userId="066c9ff1-4484-44f4-a5f1-d2961ce7d872" providerId="ADAL" clId="{39D7F8A8-35C3-458C-B338-115BD209942E}" dt="2023-10-26T11:02:37.405" v="103" actId="207"/>
          <ac:spMkLst>
            <pc:docMk/>
            <pc:sldMk cId="3163037189" sldId="256"/>
            <ac:spMk id="35" creationId="{F7C834B3-CA9F-4B7F-A751-9CBB4F0B2ED2}"/>
          </ac:spMkLst>
        </pc:spChg>
        <pc:picChg chg="add mod">
          <ac:chgData name="Clementine Fitch Bunce" userId="066c9ff1-4484-44f4-a5f1-d2961ce7d872" providerId="ADAL" clId="{39D7F8A8-35C3-458C-B338-115BD209942E}" dt="2023-10-26T10:58:42.633" v="13" actId="14100"/>
          <ac:picMkLst>
            <pc:docMk/>
            <pc:sldMk cId="3163037189" sldId="256"/>
            <ac:picMk id="3" creationId="{79E82483-2C0C-EB46-C5AE-93CCDF582CDF}"/>
          </ac:picMkLst>
        </pc:picChg>
        <pc:picChg chg="del mod">
          <ac:chgData name="Clementine Fitch Bunce" userId="066c9ff1-4484-44f4-a5f1-d2961ce7d872" providerId="ADAL" clId="{39D7F8A8-35C3-458C-B338-115BD209942E}" dt="2023-10-26T10:58:37.610" v="10" actId="478"/>
          <ac:picMkLst>
            <pc:docMk/>
            <pc:sldMk cId="3163037189" sldId="256"/>
            <ac:picMk id="23" creationId="{0F9A509C-1BD0-43A2-AE8D-7281BF4A37E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9B2BA-0594-4DB9-AAE9-C7B05C45A222}" type="datetimeFigureOut">
              <a:rPr lang="en-GB" smtClean="0"/>
              <a:t>26/10/2023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CB0A8-FBDE-4218-A4B4-4A76A08D2D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946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9B2BA-0594-4DB9-AAE9-C7B05C45A222}" type="datetimeFigureOut">
              <a:rPr lang="en-GB" smtClean="0"/>
              <a:t>26/10/2023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CB0A8-FBDE-4218-A4B4-4A76A08D2D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876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9B2BA-0594-4DB9-AAE9-C7B05C45A222}" type="datetimeFigureOut">
              <a:rPr lang="en-GB" smtClean="0"/>
              <a:t>26/10/2023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CB0A8-FBDE-4218-A4B4-4A76A08D2D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960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9B2BA-0594-4DB9-AAE9-C7B05C45A222}" type="datetimeFigureOut">
              <a:rPr lang="en-GB" smtClean="0"/>
              <a:t>26/10/2023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CB0A8-FBDE-4218-A4B4-4A76A08D2D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645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9B2BA-0594-4DB9-AAE9-C7B05C45A222}" type="datetimeFigureOut">
              <a:rPr lang="en-GB" smtClean="0"/>
              <a:t>26/10/2023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CB0A8-FBDE-4218-A4B4-4A76A08D2D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72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9B2BA-0594-4DB9-AAE9-C7B05C45A222}" type="datetimeFigureOut">
              <a:rPr lang="en-GB" smtClean="0"/>
              <a:t>26/10/2023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CB0A8-FBDE-4218-A4B4-4A76A08D2D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05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9B2BA-0594-4DB9-AAE9-C7B05C45A222}" type="datetimeFigureOut">
              <a:rPr lang="en-GB" smtClean="0"/>
              <a:t>26/10/2023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CB0A8-FBDE-4218-A4B4-4A76A08D2D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955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9B2BA-0594-4DB9-AAE9-C7B05C45A222}" type="datetimeFigureOut">
              <a:rPr lang="en-GB" smtClean="0"/>
              <a:t>26/10/2023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CB0A8-FBDE-4218-A4B4-4A76A08D2D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8018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9B2BA-0594-4DB9-AAE9-C7B05C45A222}" type="datetimeFigureOut">
              <a:rPr lang="en-GB" smtClean="0"/>
              <a:t>26/10/2023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CB0A8-FBDE-4218-A4B4-4A76A08D2D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470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9B2BA-0594-4DB9-AAE9-C7B05C45A222}" type="datetimeFigureOut">
              <a:rPr lang="en-GB" smtClean="0"/>
              <a:t>26/10/2023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CB0A8-FBDE-4218-A4B4-4A76A08D2D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35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9B2BA-0594-4DB9-AAE9-C7B05C45A222}" type="datetimeFigureOut">
              <a:rPr lang="en-GB" smtClean="0"/>
              <a:t>26/10/2023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CB0A8-FBDE-4218-A4B4-4A76A08D2D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730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9B2BA-0594-4DB9-AAE9-C7B05C45A222}" type="datetimeFigureOut">
              <a:rPr lang="en-GB" smtClean="0"/>
              <a:t>26/10/2023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CB0A8-FBDE-4218-A4B4-4A76A08D2D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244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5938D20-6F17-4179-8232-0ACDC67B040C}"/>
              </a:ext>
            </a:extLst>
          </p:cNvPr>
          <p:cNvSpPr/>
          <p:nvPr/>
        </p:nvSpPr>
        <p:spPr>
          <a:xfrm>
            <a:off x="413647" y="11711564"/>
            <a:ext cx="10043582" cy="676054"/>
          </a:xfrm>
          <a:prstGeom prst="rect">
            <a:avLst/>
          </a:prstGeom>
          <a:solidFill>
            <a:srgbClr val="EC7320"/>
          </a:solidFill>
          <a:ln>
            <a:solidFill>
              <a:srgbClr val="EC73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Change ideas we have tested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6123FC-B5B0-4F5E-8E2D-AFD748F506A7}"/>
              </a:ext>
            </a:extLst>
          </p:cNvPr>
          <p:cNvSpPr/>
          <p:nvPr/>
        </p:nvSpPr>
        <p:spPr>
          <a:xfrm>
            <a:off x="11079803" y="11735540"/>
            <a:ext cx="9945212" cy="676054"/>
          </a:xfrm>
          <a:prstGeom prst="rect">
            <a:avLst/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Changes we have seen in the team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A246D56-B18E-400F-A2CD-EE3BE91D9A33}"/>
              </a:ext>
            </a:extLst>
          </p:cNvPr>
          <p:cNvSpPr/>
          <p:nvPr/>
        </p:nvSpPr>
        <p:spPr>
          <a:xfrm>
            <a:off x="413649" y="3891717"/>
            <a:ext cx="20611365" cy="7268923"/>
          </a:xfrm>
          <a:prstGeom prst="rect">
            <a:avLst/>
          </a:prstGeom>
          <a:noFill/>
          <a:ln>
            <a:solidFill>
              <a:srgbClr val="EC732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space for you to add your data/chart or team photo (or both!)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2F09061-5436-4E50-835C-A7C6E6E599DC}"/>
              </a:ext>
            </a:extLst>
          </p:cNvPr>
          <p:cNvSpPr/>
          <p:nvPr/>
        </p:nvSpPr>
        <p:spPr>
          <a:xfrm>
            <a:off x="413649" y="408974"/>
            <a:ext cx="3708066" cy="1638638"/>
          </a:xfrm>
          <a:prstGeom prst="rect">
            <a:avLst/>
          </a:prstGeom>
          <a:noFill/>
          <a:ln>
            <a:solidFill>
              <a:srgbClr val="0D857C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 Logo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8346436-AA3E-4D63-9448-670B12FB807D}"/>
              </a:ext>
            </a:extLst>
          </p:cNvPr>
          <p:cNvSpPr/>
          <p:nvPr/>
        </p:nvSpPr>
        <p:spPr>
          <a:xfrm>
            <a:off x="13811249" y="2397497"/>
            <a:ext cx="7213767" cy="913006"/>
          </a:xfrm>
          <a:prstGeom prst="rect">
            <a:avLst/>
          </a:prstGeom>
          <a:solidFill>
            <a:srgbClr val="4A9B89"/>
          </a:solidFill>
          <a:ln>
            <a:solidFill>
              <a:srgbClr val="F4F4F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Reflecting on our project</a:t>
            </a:r>
          </a:p>
        </p:txBody>
      </p:sp>
      <p:sp>
        <p:nvSpPr>
          <p:cNvPr id="24" name="Arrow: Pentagon 23">
            <a:extLst>
              <a:ext uri="{FF2B5EF4-FFF2-40B4-BE49-F238E27FC236}">
                <a16:creationId xmlns:a16="http://schemas.microsoft.com/office/drawing/2014/main" id="{3E75D496-3B1D-49CF-8851-7A2042F5BE90}"/>
              </a:ext>
            </a:extLst>
          </p:cNvPr>
          <p:cNvSpPr/>
          <p:nvPr/>
        </p:nvSpPr>
        <p:spPr>
          <a:xfrm>
            <a:off x="358608" y="2397498"/>
            <a:ext cx="14157492" cy="913006"/>
          </a:xfrm>
          <a:prstGeom prst="homePlate">
            <a:avLst/>
          </a:prstGeom>
          <a:solidFill>
            <a:srgbClr val="4A9B89"/>
          </a:solidFill>
          <a:ln w="38100">
            <a:solidFill>
              <a:srgbClr val="F4F4F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8BF1974-3B8B-4BEE-BC70-7A98F5419321}"/>
              </a:ext>
            </a:extLst>
          </p:cNvPr>
          <p:cNvSpPr/>
          <p:nvPr/>
        </p:nvSpPr>
        <p:spPr>
          <a:xfrm>
            <a:off x="413649" y="18485324"/>
            <a:ext cx="10043582" cy="676053"/>
          </a:xfrm>
          <a:prstGeom prst="rect">
            <a:avLst/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Our reflections on taking part in the project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14D31F2-B8F1-49F9-98A3-0454592AA22A}"/>
              </a:ext>
            </a:extLst>
          </p:cNvPr>
          <p:cNvSpPr/>
          <p:nvPr/>
        </p:nvSpPr>
        <p:spPr>
          <a:xfrm>
            <a:off x="11024764" y="18485324"/>
            <a:ext cx="9945212" cy="676053"/>
          </a:xfrm>
          <a:prstGeom prst="rect">
            <a:avLst/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 of our challenges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39DCD2E-6319-4C7D-92E1-439BFB2925AF}"/>
              </a:ext>
            </a:extLst>
          </p:cNvPr>
          <p:cNvSpPr txBox="1"/>
          <p:nvPr/>
        </p:nvSpPr>
        <p:spPr>
          <a:xfrm>
            <a:off x="7577079" y="536769"/>
            <a:ext cx="567211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Name</a:t>
            </a:r>
          </a:p>
          <a:p>
            <a:pPr algn="ctr"/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Project team members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228D1BE-B0F0-481E-AB6C-640A7CF34B6B}"/>
              </a:ext>
            </a:extLst>
          </p:cNvPr>
          <p:cNvSpPr/>
          <p:nvPr/>
        </p:nvSpPr>
        <p:spPr>
          <a:xfrm>
            <a:off x="413649" y="29501383"/>
            <a:ext cx="20611365" cy="499483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2E2C01B-3052-436F-8153-E3F14422BA33}"/>
              </a:ext>
            </a:extLst>
          </p:cNvPr>
          <p:cNvSpPr/>
          <p:nvPr/>
        </p:nvSpPr>
        <p:spPr>
          <a:xfrm>
            <a:off x="413649" y="2442754"/>
            <a:ext cx="12363237" cy="843775"/>
          </a:xfrm>
          <a:prstGeom prst="rect">
            <a:avLst/>
          </a:prstGeom>
          <a:solidFill>
            <a:srgbClr val="4A9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QuITT</a:t>
            </a: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 Collaborative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BF52345-8012-4624-9357-E289AEF74F80}"/>
              </a:ext>
            </a:extLst>
          </p:cNvPr>
          <p:cNvSpPr/>
          <p:nvPr/>
        </p:nvSpPr>
        <p:spPr>
          <a:xfrm>
            <a:off x="413647" y="12411593"/>
            <a:ext cx="10043583" cy="59124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1. </a:t>
            </a:r>
          </a:p>
          <a:p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2. </a:t>
            </a:r>
          </a:p>
          <a:p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3. </a:t>
            </a:r>
          </a:p>
          <a:p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4.</a:t>
            </a:r>
          </a:p>
          <a:p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5. </a:t>
            </a:r>
          </a:p>
          <a:p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…..</a:t>
            </a:r>
          </a:p>
          <a:p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Learning from these ideas:</a:t>
            </a:r>
            <a:br>
              <a:rPr lang="en-US" sz="3200" dirty="0">
                <a:solidFill>
                  <a:schemeClr val="bg1">
                    <a:lumMod val="50000"/>
                  </a:schemeClr>
                </a:solidFill>
              </a:rPr>
            </a:br>
            <a:endParaRPr lang="en-GB" sz="3200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GB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9E68E71-012B-44B5-B47E-B81681AB74A7}"/>
              </a:ext>
            </a:extLst>
          </p:cNvPr>
          <p:cNvSpPr/>
          <p:nvPr/>
        </p:nvSpPr>
        <p:spPr>
          <a:xfrm>
            <a:off x="11079803" y="12442795"/>
            <a:ext cx="9945211" cy="59124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</a:rPr>
              <a:t>Do you feel that you have improved the number of patients, that smoke, that undertake meaningful tobacco treatment? </a:t>
            </a:r>
          </a:p>
          <a:p>
            <a:endParaRPr lang="en-GB" sz="2800" dirty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</a:rPr>
              <a:t>Has there been a change in team culture, relationships, ways of working etc? </a:t>
            </a:r>
          </a:p>
          <a:p>
            <a:endParaRPr lang="en-GB" sz="2800" dirty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</a:rPr>
              <a:t>Do you have any examples of how members of your team have engaged in the work?</a:t>
            </a:r>
          </a:p>
          <a:p>
            <a:endParaRPr lang="en-GB" sz="2800" dirty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</a:rPr>
              <a:t>Do you feel that taking part in the project has helped to improve your tobacco dependency service?</a:t>
            </a:r>
          </a:p>
          <a:p>
            <a:r>
              <a:rPr lang="en-GB" sz="3200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pPr algn="ctr"/>
            <a:endParaRPr lang="en-GB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F43AC24-D868-47EF-9227-F65A23D68231}"/>
              </a:ext>
            </a:extLst>
          </p:cNvPr>
          <p:cNvSpPr/>
          <p:nvPr/>
        </p:nvSpPr>
        <p:spPr>
          <a:xfrm>
            <a:off x="413647" y="19161377"/>
            <a:ext cx="10043583" cy="59124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>
                    <a:lumMod val="50000"/>
                  </a:schemeClr>
                </a:solidFill>
              </a:rPr>
              <a:t>Have people external to your team noticed any changes, such as patients and carers, other teams that work alongside your team</a:t>
            </a:r>
            <a:r>
              <a:rPr lang="en-GB" sz="32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</a:rPr>
              <a:t>, </a:t>
            </a:r>
            <a:r>
              <a:rPr lang="en-GB" sz="3200" dirty="0">
                <a:solidFill>
                  <a:schemeClr val="bg1">
                    <a:lumMod val="50000"/>
                  </a:schemeClr>
                </a:solidFill>
              </a:rPr>
              <a:t>external stakeholders, or other end-users of your team or service? </a:t>
            </a:r>
          </a:p>
          <a:p>
            <a:pPr algn="ctr"/>
            <a:endParaRPr lang="en-GB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81D6CB4-0EA0-424F-B114-9C14719DEDBC}"/>
              </a:ext>
            </a:extLst>
          </p:cNvPr>
          <p:cNvSpPr/>
          <p:nvPr/>
        </p:nvSpPr>
        <p:spPr>
          <a:xfrm>
            <a:off x="11066941" y="19161376"/>
            <a:ext cx="9903035" cy="59124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>
                    <a:lumMod val="50000"/>
                  </a:schemeClr>
                </a:solidFill>
              </a:rPr>
              <a:t>What challenges have you faced in this work?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>
                    <a:lumMod val="50000"/>
                  </a:schemeClr>
                </a:solidFill>
              </a:rPr>
              <a:t>Have you been able to overcome your challenges?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>
                    <a:lumMod val="50000"/>
                  </a:schemeClr>
                </a:solidFill>
              </a:rPr>
              <a:t>What advice would you give to anyone about to start their own QI project?</a:t>
            </a:r>
          </a:p>
          <a:p>
            <a:pPr algn="ctr"/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7C834B3-CA9F-4B7F-A751-9CBB4F0B2ED2}"/>
              </a:ext>
            </a:extLst>
          </p:cNvPr>
          <p:cNvSpPr/>
          <p:nvPr/>
        </p:nvSpPr>
        <p:spPr>
          <a:xfrm>
            <a:off x="413646" y="25326315"/>
            <a:ext cx="20556327" cy="676054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Looking to the future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DB73E27-44C6-4D7B-B225-986C18FC7478}"/>
              </a:ext>
            </a:extLst>
          </p:cNvPr>
          <p:cNvSpPr/>
          <p:nvPr/>
        </p:nvSpPr>
        <p:spPr>
          <a:xfrm>
            <a:off x="413647" y="26026344"/>
            <a:ext cx="20556329" cy="32344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3200" dirty="0">
                <a:solidFill>
                  <a:schemeClr val="bg1">
                    <a:lumMod val="50000"/>
                  </a:schemeClr>
                </a:solidFill>
              </a:rPr>
              <a:t>Have you embedded any change ideas into everyday practice? How do you plan to continue the positive work of the project?</a:t>
            </a:r>
          </a:p>
          <a:p>
            <a:pPr algn="ctr"/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E82483-2C0C-EB46-C5AE-93CCDF582C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15072" y="127655"/>
            <a:ext cx="6054901" cy="217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037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204c0b9e-ecb8-4366-9dc4-f3fd4f78f1c6">
      <Terms xmlns="http://schemas.microsoft.com/office/infopath/2007/PartnerControls"/>
    </lcf76f155ced4ddcb4097134ff3c332f>
    <TaxCatchAll xmlns="58f7623f-e1ca-4e16-a2a3-0d629b2631e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015D1F8647004A92DA652970A6AB7E" ma:contentTypeVersion="19" ma:contentTypeDescription="Create a new document." ma:contentTypeScope="" ma:versionID="55848f3d3a7768ba94deecd27674d781">
  <xsd:schema xmlns:xsd="http://www.w3.org/2001/XMLSchema" xmlns:xs="http://www.w3.org/2001/XMLSchema" xmlns:p="http://schemas.microsoft.com/office/2006/metadata/properties" xmlns:ns1="http://schemas.microsoft.com/sharepoint/v3" xmlns:ns2="204c0b9e-ecb8-4366-9dc4-f3fd4f78f1c6" xmlns:ns3="58f7623f-e1ca-4e16-a2a3-0d629b2631e8" targetNamespace="http://schemas.microsoft.com/office/2006/metadata/properties" ma:root="true" ma:fieldsID="62ca0dc019f86cb2f51ddf576f92016d" ns1:_="" ns2:_="" ns3:_="">
    <xsd:import namespace="http://schemas.microsoft.com/sharepoint/v3"/>
    <xsd:import namespace="204c0b9e-ecb8-4366-9dc4-f3fd4f78f1c6"/>
    <xsd:import namespace="58f7623f-e1ca-4e16-a2a3-0d629b2631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4c0b9e-ecb8-4366-9dc4-f3fd4f78f1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612f0454-6082-49d7-b32e-35d6b85bbae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f7623f-e1ca-4e16-a2a3-0d629b2631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6cebf0ea-aa19-4a2c-bbd6-a6685e7a8bef}" ma:internalName="TaxCatchAll" ma:showField="CatchAllData" ma:web="58f7623f-e1ca-4e16-a2a3-0d629b2631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61DE1E-34A7-458C-9D10-9857C2F1E43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8CD094-FDA5-4D30-A018-BE2FEE4CD4C1}">
  <ds:schemaRefs>
    <ds:schemaRef ds:uri="dbd74422-4e04-464b-a780-207e04444ada"/>
    <ds:schemaRef ds:uri="http://purl.org/dc/terms/"/>
    <ds:schemaRef ds:uri="1ca5a5f4-1a87-480e-b195-2162f8448639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  <ds:schemaRef ds:uri="http://schemas.microsoft.com/sharepoint/v3"/>
    <ds:schemaRef ds:uri="204c0b9e-ecb8-4366-9dc4-f3fd4f78f1c6"/>
    <ds:schemaRef ds:uri="58f7623f-e1ca-4e16-a2a3-0d629b2631e8"/>
  </ds:schemaRefs>
</ds:datastoreItem>
</file>

<file path=customXml/itemProps3.xml><?xml version="1.0" encoding="utf-8"?>
<ds:datastoreItem xmlns:ds="http://schemas.openxmlformats.org/officeDocument/2006/customXml" ds:itemID="{8B9F2AFC-E40E-4FCB-B25F-F1E2F13C23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04c0b9e-ecb8-4366-9dc4-f3fd4f78f1c6"/>
    <ds:schemaRef ds:uri="58f7623f-e1ca-4e16-a2a3-0d629b2631e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241</Words>
  <Application>Microsoft Office PowerPoint</Application>
  <PresentationFormat>Custom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Cannon</dc:creator>
  <cp:lastModifiedBy>Clementine Fitch Bunce</cp:lastModifiedBy>
  <cp:revision>20</cp:revision>
  <dcterms:created xsi:type="dcterms:W3CDTF">2020-02-07T13:42:40Z</dcterms:created>
  <dcterms:modified xsi:type="dcterms:W3CDTF">2023-10-26T11:07:27Z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d238a98-5de3-4afa-b492-e6339810853c_Enabled">
    <vt:lpwstr>True</vt:lpwstr>
  </property>
  <property fmtid="{D5CDD505-2E9C-101B-9397-08002B2CF9AE}" pid="3" name="MSIP_Label_bd238a98-5de3-4afa-b492-e6339810853c_SiteId">
    <vt:lpwstr>75aac48a-29ab-4230-adac-69d3e7ed3e77</vt:lpwstr>
  </property>
  <property fmtid="{D5CDD505-2E9C-101B-9397-08002B2CF9AE}" pid="4" name="MSIP_Label_bd238a98-5de3-4afa-b492-e6339810853c_Owner">
    <vt:lpwstr>Emily.Cannon@rcpsych.ac.uk</vt:lpwstr>
  </property>
  <property fmtid="{D5CDD505-2E9C-101B-9397-08002B2CF9AE}" pid="5" name="MSIP_Label_bd238a98-5de3-4afa-b492-e6339810853c_SetDate">
    <vt:lpwstr>2020-02-07T14:16:27.3183569Z</vt:lpwstr>
  </property>
  <property fmtid="{D5CDD505-2E9C-101B-9397-08002B2CF9AE}" pid="6" name="MSIP_Label_bd238a98-5de3-4afa-b492-e6339810853c_Name">
    <vt:lpwstr>General</vt:lpwstr>
  </property>
  <property fmtid="{D5CDD505-2E9C-101B-9397-08002B2CF9AE}" pid="7" name="MSIP_Label_bd238a98-5de3-4afa-b492-e6339810853c_Application">
    <vt:lpwstr>Microsoft Azure Information Protection</vt:lpwstr>
  </property>
  <property fmtid="{D5CDD505-2E9C-101B-9397-08002B2CF9AE}" pid="8" name="MSIP_Label_bd238a98-5de3-4afa-b492-e6339810853c_ActionId">
    <vt:lpwstr>ce591a9a-f7fe-487a-aded-6b2f039d5a57</vt:lpwstr>
  </property>
  <property fmtid="{D5CDD505-2E9C-101B-9397-08002B2CF9AE}" pid="9" name="MSIP_Label_bd238a98-5de3-4afa-b492-e6339810853c_Extended_MSFT_Method">
    <vt:lpwstr>Automatic</vt:lpwstr>
  </property>
  <property fmtid="{D5CDD505-2E9C-101B-9397-08002B2CF9AE}" pid="10" name="Sensitivity">
    <vt:lpwstr>General</vt:lpwstr>
  </property>
  <property fmtid="{D5CDD505-2E9C-101B-9397-08002B2CF9AE}" pid="11" name="ContentTypeId">
    <vt:lpwstr>0x010100D6015D1F8647004A92DA652970A6AB7E</vt:lpwstr>
  </property>
  <property fmtid="{D5CDD505-2E9C-101B-9397-08002B2CF9AE}" pid="12" name="MediaServiceImageTags">
    <vt:lpwstr/>
  </property>
</Properties>
</file>