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sldIdLst>
    <p:sldId id="256" r:id="rId5"/>
  </p:sldIdLst>
  <p:sldSz cx="21383625" cy="302752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57C"/>
    <a:srgbClr val="DE7690"/>
    <a:srgbClr val="FAD5C4"/>
    <a:srgbClr val="6EB6B1"/>
    <a:srgbClr val="F4F4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0" d="100"/>
          <a:sy n="40" d="100"/>
        </p:scale>
        <p:origin x="714" y="-45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annon" userId="d40ff384-0ecb-4fa3-8882-4178b75dc1ba" providerId="ADAL" clId="{BF03593B-A723-424D-95DF-C51CF0FF0A75}"/>
    <pc:docChg chg="modSld">
      <pc:chgData name="Emily Cannon" userId="d40ff384-0ecb-4fa3-8882-4178b75dc1ba" providerId="ADAL" clId="{BF03593B-A723-424D-95DF-C51CF0FF0A75}" dt="2020-02-10T14:58:10.260" v="25" actId="14100"/>
      <pc:docMkLst>
        <pc:docMk/>
      </pc:docMkLst>
      <pc:sldChg chg="modSp">
        <pc:chgData name="Emily Cannon" userId="d40ff384-0ecb-4fa3-8882-4178b75dc1ba" providerId="ADAL" clId="{BF03593B-A723-424D-95DF-C51CF0FF0A75}" dt="2020-02-10T14:58:10.260" v="25" actId="14100"/>
        <pc:sldMkLst>
          <pc:docMk/>
          <pc:sldMk cId="3163037189" sldId="256"/>
        </pc:sldMkLst>
        <pc:spChg chg="mod">
          <ac:chgData name="Emily Cannon" userId="d40ff384-0ecb-4fa3-8882-4178b75dc1ba" providerId="ADAL" clId="{BF03593B-A723-424D-95DF-C51CF0FF0A75}" dt="2020-02-10T14:57:45.193" v="15" actId="14100"/>
          <ac:spMkLst>
            <pc:docMk/>
            <pc:sldMk cId="3163037189" sldId="256"/>
            <ac:spMk id="9" creationId="{65938D20-6F17-4179-8232-0ACDC67B040C}"/>
          </ac:spMkLst>
        </pc:spChg>
        <pc:spChg chg="mod">
          <ac:chgData name="Emily Cannon" userId="d40ff384-0ecb-4fa3-8882-4178b75dc1ba" providerId="ADAL" clId="{BF03593B-A723-424D-95DF-C51CF0FF0A75}" dt="2020-02-10T14:58:03.978" v="22" actId="20577"/>
          <ac:spMkLst>
            <pc:docMk/>
            <pc:sldMk cId="3163037189" sldId="256"/>
            <ac:spMk id="12" creationId="{62D73666-1D93-4BC3-9AAB-AF201670884A}"/>
          </ac:spMkLst>
        </pc:spChg>
        <pc:spChg chg="mod">
          <ac:chgData name="Emily Cannon" userId="d40ff384-0ecb-4fa3-8882-4178b75dc1ba" providerId="ADAL" clId="{BF03593B-A723-424D-95DF-C51CF0FF0A75}" dt="2020-02-10T14:57:53.642" v="18" actId="14100"/>
          <ac:spMkLst>
            <pc:docMk/>
            <pc:sldMk cId="3163037189" sldId="256"/>
            <ac:spMk id="13" creationId="{C66123FC-B5B0-4F5E-8E2D-AFD748F506A7}"/>
          </ac:spMkLst>
        </pc:spChg>
        <pc:spChg chg="mod">
          <ac:chgData name="Emily Cannon" userId="d40ff384-0ecb-4fa3-8882-4178b75dc1ba" providerId="ADAL" clId="{BF03593B-A723-424D-95DF-C51CF0FF0A75}" dt="2020-02-10T14:53:15.563" v="9" actId="14100"/>
          <ac:spMkLst>
            <pc:docMk/>
            <pc:sldMk cId="3163037189" sldId="256"/>
            <ac:spMk id="17" creationId="{A228D1BE-B0F0-481E-AB6C-640A7CF34B6B}"/>
          </ac:spMkLst>
        </pc:spChg>
        <pc:spChg chg="mod">
          <ac:chgData name="Emily Cannon" userId="d40ff384-0ecb-4fa3-8882-4178b75dc1ba" providerId="ADAL" clId="{BF03593B-A723-424D-95DF-C51CF0FF0A75}" dt="2020-02-10T14:52:33.268" v="4" actId="1035"/>
          <ac:spMkLst>
            <pc:docMk/>
            <pc:sldMk cId="3163037189" sldId="256"/>
            <ac:spMk id="21" creationId="{7A246D56-B18E-400F-A2CD-EE3BE91D9A33}"/>
          </ac:spMkLst>
        </pc:spChg>
        <pc:spChg chg="mod">
          <ac:chgData name="Emily Cannon" userId="d40ff384-0ecb-4fa3-8882-4178b75dc1ba" providerId="ADAL" clId="{BF03593B-A723-424D-95DF-C51CF0FF0A75}" dt="2020-02-10T14:52:53.689" v="6" actId="1076"/>
          <ac:spMkLst>
            <pc:docMk/>
            <pc:sldMk cId="3163037189" sldId="256"/>
            <ac:spMk id="22" creationId="{82F09061-5436-4E50-835C-A7C6E6E599DC}"/>
          </ac:spMkLst>
        </pc:spChg>
        <pc:spChg chg="mod">
          <ac:chgData name="Emily Cannon" userId="d40ff384-0ecb-4fa3-8882-4178b75dc1ba" providerId="ADAL" clId="{BF03593B-A723-424D-95DF-C51CF0FF0A75}" dt="2020-02-10T14:57:19.374" v="10" actId="2711"/>
          <ac:spMkLst>
            <pc:docMk/>
            <pc:sldMk cId="3163037189" sldId="256"/>
            <ac:spMk id="26" creationId="{A2E9551F-6AC1-4666-8E1F-F5F9065ADAC8}"/>
          </ac:spMkLst>
        </pc:spChg>
        <pc:spChg chg="mod">
          <ac:chgData name="Emily Cannon" userId="d40ff384-0ecb-4fa3-8882-4178b75dc1ba" providerId="ADAL" clId="{BF03593B-A723-424D-95DF-C51CF0FF0A75}" dt="2020-02-10T14:58:02.486" v="21" actId="14100"/>
          <ac:spMkLst>
            <pc:docMk/>
            <pc:sldMk cId="3163037189" sldId="256"/>
            <ac:spMk id="27" creationId="{28BF1974-3B8B-4BEE-BC70-7A98F5419321}"/>
          </ac:spMkLst>
        </pc:spChg>
        <pc:spChg chg="mod">
          <ac:chgData name="Emily Cannon" userId="d40ff384-0ecb-4fa3-8882-4178b75dc1ba" providerId="ADAL" clId="{BF03593B-A723-424D-95DF-C51CF0FF0A75}" dt="2020-02-10T14:57:25.089" v="11" actId="2711"/>
          <ac:spMkLst>
            <pc:docMk/>
            <pc:sldMk cId="3163037189" sldId="256"/>
            <ac:spMk id="28" creationId="{A6CB2EB6-32FC-4394-B06E-FB00A0E368DD}"/>
          </ac:spMkLst>
        </pc:spChg>
        <pc:spChg chg="mod">
          <ac:chgData name="Emily Cannon" userId="d40ff384-0ecb-4fa3-8882-4178b75dc1ba" providerId="ADAL" clId="{BF03593B-A723-424D-95DF-C51CF0FF0A75}" dt="2020-02-10T14:58:10.260" v="25" actId="14100"/>
          <ac:spMkLst>
            <pc:docMk/>
            <pc:sldMk cId="3163037189" sldId="256"/>
            <ac:spMk id="29" creationId="{A14D31F2-B8F1-49F9-98A3-0454592AA22A}"/>
          </ac:spMkLst>
        </pc:spChg>
      </pc:sldChg>
    </pc:docChg>
  </pc:docChgLst>
  <pc:docChgLst>
    <pc:chgData name="Saiqa Akhtar" userId="1347ed97-b10c-4396-8a8b-f7f7015d1995" providerId="ADAL" clId="{A14DEB47-6947-48EC-8691-56CC8C557831}"/>
    <pc:docChg chg="custSel modSld">
      <pc:chgData name="Saiqa Akhtar" userId="1347ed97-b10c-4396-8a8b-f7f7015d1995" providerId="ADAL" clId="{A14DEB47-6947-48EC-8691-56CC8C557831}" dt="2020-09-07T15:20:39.571" v="35" actId="33524"/>
      <pc:docMkLst>
        <pc:docMk/>
      </pc:docMkLst>
      <pc:sldChg chg="modSp mod">
        <pc:chgData name="Saiqa Akhtar" userId="1347ed97-b10c-4396-8a8b-f7f7015d1995" providerId="ADAL" clId="{A14DEB47-6947-48EC-8691-56CC8C557831}" dt="2020-09-07T15:20:39.571" v="35" actId="33524"/>
        <pc:sldMkLst>
          <pc:docMk/>
          <pc:sldMk cId="3163037189" sldId="256"/>
        </pc:sldMkLst>
        <pc:spChg chg="mod">
          <ac:chgData name="Saiqa Akhtar" userId="1347ed97-b10c-4396-8a8b-f7f7015d1995" providerId="ADAL" clId="{A14DEB47-6947-48EC-8691-56CC8C557831}" dt="2020-09-07T15:17:56.437" v="5" actId="403"/>
          <ac:spMkLst>
            <pc:docMk/>
            <pc:sldMk cId="3163037189" sldId="256"/>
            <ac:spMk id="2" creationId="{00000000-0000-0000-0000-000000000000}"/>
          </ac:spMkLst>
        </pc:spChg>
        <pc:spChg chg="mod">
          <ac:chgData name="Saiqa Akhtar" userId="1347ed97-b10c-4396-8a8b-f7f7015d1995" providerId="ADAL" clId="{A14DEB47-6947-48EC-8691-56CC8C557831}" dt="2020-09-07T15:18:20.820" v="13" actId="20577"/>
          <ac:spMkLst>
            <pc:docMk/>
            <pc:sldMk cId="3163037189" sldId="256"/>
            <ac:spMk id="6" creationId="{B611C295-11B3-41FE-A4FA-7C8404A549DD}"/>
          </ac:spMkLst>
        </pc:spChg>
        <pc:spChg chg="mod">
          <ac:chgData name="Saiqa Akhtar" userId="1347ed97-b10c-4396-8a8b-f7f7015d1995" providerId="ADAL" clId="{A14DEB47-6947-48EC-8691-56CC8C557831}" dt="2020-09-07T15:19:56.336" v="30" actId="20577"/>
          <ac:spMkLst>
            <pc:docMk/>
            <pc:sldMk cId="3163037189" sldId="256"/>
            <ac:spMk id="12" creationId="{62D73666-1D93-4BC3-9AAB-AF201670884A}"/>
          </ac:spMkLst>
        </pc:spChg>
        <pc:spChg chg="mod">
          <ac:chgData name="Saiqa Akhtar" userId="1347ed97-b10c-4396-8a8b-f7f7015d1995" providerId="ADAL" clId="{A14DEB47-6947-48EC-8691-56CC8C557831}" dt="2020-09-07T15:20:39.571" v="35" actId="33524"/>
          <ac:spMkLst>
            <pc:docMk/>
            <pc:sldMk cId="3163037189" sldId="256"/>
            <ac:spMk id="26" creationId="{A2E9551F-6AC1-4666-8E1F-F5F9065ADAC8}"/>
          </ac:spMkLst>
        </pc:spChg>
        <pc:picChg chg="mod">
          <ac:chgData name="Saiqa Akhtar" userId="1347ed97-b10c-4396-8a8b-f7f7015d1995" providerId="ADAL" clId="{A14DEB47-6947-48EC-8691-56CC8C557831}" dt="2020-09-07T15:17:59.189" v="6" actId="1036"/>
          <ac:picMkLst>
            <pc:docMk/>
            <pc:sldMk cId="3163037189" sldId="256"/>
            <ac:picMk id="19" creationId="{80A672DD-17F6-43B3-8622-5A13267F7A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3772" y="4954765"/>
            <a:ext cx="18176081" cy="10540259"/>
          </a:xfrm>
        </p:spPr>
        <p:txBody>
          <a:bodyPr anchor="b"/>
          <a:lstStyle>
            <a:lvl1pPr algn="ctr">
              <a:defRPr sz="14031"/>
            </a:lvl1pPr>
          </a:lstStyle>
          <a:p>
            <a:r>
              <a:rPr lang="en-US"/>
              <a:t>Click to edit Master title style</a:t>
            </a:r>
            <a:endParaRPr lang="en-US" dirty="0"/>
          </a:p>
        </p:txBody>
      </p:sp>
      <p:sp>
        <p:nvSpPr>
          <p:cNvPr id="3" name="Subtitle 2"/>
          <p:cNvSpPr>
            <a:spLocks noGrp="1"/>
          </p:cNvSpPr>
          <p:nvPr>
            <p:ph type="subTitle" idx="1"/>
          </p:nvPr>
        </p:nvSpPr>
        <p:spPr>
          <a:xfrm>
            <a:off x="2672953" y="15901497"/>
            <a:ext cx="16037719" cy="7309499"/>
          </a:xfrm>
        </p:spPr>
        <p:txBody>
          <a:bodyPr/>
          <a:lstStyle>
            <a:lvl1pPr marL="0" indent="0" algn="ctr">
              <a:buNone/>
              <a:defRPr sz="5612"/>
            </a:lvl1pPr>
            <a:lvl2pPr marL="1069162" indent="0" algn="ctr">
              <a:buNone/>
              <a:defRPr sz="4677"/>
            </a:lvl2pPr>
            <a:lvl3pPr marL="2138324" indent="0" algn="ctr">
              <a:buNone/>
              <a:defRPr sz="4209"/>
            </a:lvl3pPr>
            <a:lvl4pPr marL="3207487" indent="0" algn="ctr">
              <a:buNone/>
              <a:defRPr sz="3742"/>
            </a:lvl4pPr>
            <a:lvl5pPr marL="4276649" indent="0" algn="ctr">
              <a:buNone/>
              <a:defRPr sz="3742"/>
            </a:lvl5pPr>
            <a:lvl6pPr marL="5345811" indent="0" algn="ctr">
              <a:buNone/>
              <a:defRPr sz="3742"/>
            </a:lvl6pPr>
            <a:lvl7pPr marL="6414973" indent="0" algn="ctr">
              <a:buNone/>
              <a:defRPr sz="3742"/>
            </a:lvl7pPr>
            <a:lvl8pPr marL="7484135" indent="0" algn="ctr">
              <a:buNone/>
              <a:defRPr sz="3742"/>
            </a:lvl8pPr>
            <a:lvl9pPr marL="8553298" indent="0" algn="ctr">
              <a:buNone/>
              <a:defRPr sz="374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C9B2BA-0594-4DB9-AAE9-C7B05C45A222}" type="datetimeFigureOut">
              <a:rPr lang="en-GB" smtClean="0"/>
              <a:t>07/09/2020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2539946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9B2BA-0594-4DB9-AAE9-C7B05C45A222}" type="datetimeFigureOut">
              <a:rPr lang="en-GB" smtClean="0"/>
              <a:t>07/09/2020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300587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02658" y="1611875"/>
            <a:ext cx="4610844" cy="256568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70125" y="1611875"/>
            <a:ext cx="13565237" cy="256568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9B2BA-0594-4DB9-AAE9-C7B05C45A222}" type="datetimeFigureOut">
              <a:rPr lang="en-GB" smtClean="0"/>
              <a:t>07/09/2020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231296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9B2BA-0594-4DB9-AAE9-C7B05C45A222}" type="datetimeFigureOut">
              <a:rPr lang="en-GB" smtClean="0"/>
              <a:t>07/09/2020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737645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8988" y="7547788"/>
            <a:ext cx="18443377" cy="12593645"/>
          </a:xfrm>
        </p:spPr>
        <p:txBody>
          <a:bodyPr anchor="b"/>
          <a:lstStyle>
            <a:lvl1pPr>
              <a:defRPr sz="14031"/>
            </a:lvl1pPr>
          </a:lstStyle>
          <a:p>
            <a:r>
              <a:rPr lang="en-US"/>
              <a:t>Click to edit Master title style</a:t>
            </a:r>
            <a:endParaRPr lang="en-US" dirty="0"/>
          </a:p>
        </p:txBody>
      </p:sp>
      <p:sp>
        <p:nvSpPr>
          <p:cNvPr id="3" name="Text Placeholder 2"/>
          <p:cNvSpPr>
            <a:spLocks noGrp="1"/>
          </p:cNvSpPr>
          <p:nvPr>
            <p:ph type="body" idx="1"/>
          </p:nvPr>
        </p:nvSpPr>
        <p:spPr>
          <a:xfrm>
            <a:off x="1458988" y="20260574"/>
            <a:ext cx="18443377" cy="6622701"/>
          </a:xfrm>
        </p:spPr>
        <p:txBody>
          <a:bodyPr/>
          <a:lstStyle>
            <a:lvl1pPr marL="0" indent="0">
              <a:buNone/>
              <a:defRPr sz="5612">
                <a:solidFill>
                  <a:schemeClr val="tx1"/>
                </a:solidFill>
              </a:defRPr>
            </a:lvl1pPr>
            <a:lvl2pPr marL="1069162" indent="0">
              <a:buNone/>
              <a:defRPr sz="4677">
                <a:solidFill>
                  <a:schemeClr val="tx1">
                    <a:tint val="75000"/>
                  </a:schemeClr>
                </a:solidFill>
              </a:defRPr>
            </a:lvl2pPr>
            <a:lvl3pPr marL="2138324" indent="0">
              <a:buNone/>
              <a:defRPr sz="4209">
                <a:solidFill>
                  <a:schemeClr val="tx1">
                    <a:tint val="75000"/>
                  </a:schemeClr>
                </a:solidFill>
              </a:defRPr>
            </a:lvl3pPr>
            <a:lvl4pPr marL="3207487" indent="0">
              <a:buNone/>
              <a:defRPr sz="3742">
                <a:solidFill>
                  <a:schemeClr val="tx1">
                    <a:tint val="75000"/>
                  </a:schemeClr>
                </a:solidFill>
              </a:defRPr>
            </a:lvl4pPr>
            <a:lvl5pPr marL="4276649" indent="0">
              <a:buNone/>
              <a:defRPr sz="3742">
                <a:solidFill>
                  <a:schemeClr val="tx1">
                    <a:tint val="75000"/>
                  </a:schemeClr>
                </a:solidFill>
              </a:defRPr>
            </a:lvl5pPr>
            <a:lvl6pPr marL="5345811" indent="0">
              <a:buNone/>
              <a:defRPr sz="3742">
                <a:solidFill>
                  <a:schemeClr val="tx1">
                    <a:tint val="75000"/>
                  </a:schemeClr>
                </a:solidFill>
              </a:defRPr>
            </a:lvl6pPr>
            <a:lvl7pPr marL="6414973" indent="0">
              <a:buNone/>
              <a:defRPr sz="3742">
                <a:solidFill>
                  <a:schemeClr val="tx1">
                    <a:tint val="75000"/>
                  </a:schemeClr>
                </a:solidFill>
              </a:defRPr>
            </a:lvl7pPr>
            <a:lvl8pPr marL="7484135" indent="0">
              <a:buNone/>
              <a:defRPr sz="3742">
                <a:solidFill>
                  <a:schemeClr val="tx1">
                    <a:tint val="75000"/>
                  </a:schemeClr>
                </a:solidFill>
              </a:defRPr>
            </a:lvl8pPr>
            <a:lvl9pPr marL="8553298" indent="0">
              <a:buNone/>
              <a:defRPr sz="374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C9B2BA-0594-4DB9-AAE9-C7B05C45A222}" type="datetimeFigureOut">
              <a:rPr lang="en-GB" smtClean="0"/>
              <a:t>07/09/2020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194272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470124" y="8059374"/>
            <a:ext cx="9088041"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825460" y="8059374"/>
            <a:ext cx="9088041"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C9B2BA-0594-4DB9-AAE9-C7B05C45A222}" type="datetimeFigureOut">
              <a:rPr lang="en-GB" smtClean="0"/>
              <a:t>07/09/2020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20890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72909" y="1611882"/>
            <a:ext cx="18443377" cy="585180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72912" y="7421634"/>
            <a:ext cx="9046274" cy="3637228"/>
          </a:xfrm>
        </p:spPr>
        <p:txBody>
          <a:bodyPr anchor="b"/>
          <a:lstStyle>
            <a:lvl1pPr marL="0" indent="0">
              <a:buNone/>
              <a:defRPr sz="5612" b="1"/>
            </a:lvl1pPr>
            <a:lvl2pPr marL="1069162" indent="0">
              <a:buNone/>
              <a:defRPr sz="4677" b="1"/>
            </a:lvl2pPr>
            <a:lvl3pPr marL="2138324" indent="0">
              <a:buNone/>
              <a:defRPr sz="4209" b="1"/>
            </a:lvl3pPr>
            <a:lvl4pPr marL="3207487" indent="0">
              <a:buNone/>
              <a:defRPr sz="3742" b="1"/>
            </a:lvl4pPr>
            <a:lvl5pPr marL="4276649" indent="0">
              <a:buNone/>
              <a:defRPr sz="3742" b="1"/>
            </a:lvl5pPr>
            <a:lvl6pPr marL="5345811" indent="0">
              <a:buNone/>
              <a:defRPr sz="3742" b="1"/>
            </a:lvl6pPr>
            <a:lvl7pPr marL="6414973" indent="0">
              <a:buNone/>
              <a:defRPr sz="3742" b="1"/>
            </a:lvl7pPr>
            <a:lvl8pPr marL="7484135" indent="0">
              <a:buNone/>
              <a:defRPr sz="3742" b="1"/>
            </a:lvl8pPr>
            <a:lvl9pPr marL="8553298" indent="0">
              <a:buNone/>
              <a:defRPr sz="3742" b="1"/>
            </a:lvl9pPr>
          </a:lstStyle>
          <a:p>
            <a:pPr lvl="0"/>
            <a:r>
              <a:rPr lang="en-US"/>
              <a:t>Click to edit Master text styles</a:t>
            </a:r>
          </a:p>
        </p:txBody>
      </p:sp>
      <p:sp>
        <p:nvSpPr>
          <p:cNvPr id="4" name="Content Placeholder 3"/>
          <p:cNvSpPr>
            <a:spLocks noGrp="1"/>
          </p:cNvSpPr>
          <p:nvPr>
            <p:ph sz="half" idx="2"/>
          </p:nvPr>
        </p:nvSpPr>
        <p:spPr>
          <a:xfrm>
            <a:off x="1472912" y="11058863"/>
            <a:ext cx="9046274"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825461" y="7421634"/>
            <a:ext cx="9090826" cy="3637228"/>
          </a:xfrm>
        </p:spPr>
        <p:txBody>
          <a:bodyPr anchor="b"/>
          <a:lstStyle>
            <a:lvl1pPr marL="0" indent="0">
              <a:buNone/>
              <a:defRPr sz="5612" b="1"/>
            </a:lvl1pPr>
            <a:lvl2pPr marL="1069162" indent="0">
              <a:buNone/>
              <a:defRPr sz="4677" b="1"/>
            </a:lvl2pPr>
            <a:lvl3pPr marL="2138324" indent="0">
              <a:buNone/>
              <a:defRPr sz="4209" b="1"/>
            </a:lvl3pPr>
            <a:lvl4pPr marL="3207487" indent="0">
              <a:buNone/>
              <a:defRPr sz="3742" b="1"/>
            </a:lvl4pPr>
            <a:lvl5pPr marL="4276649" indent="0">
              <a:buNone/>
              <a:defRPr sz="3742" b="1"/>
            </a:lvl5pPr>
            <a:lvl6pPr marL="5345811" indent="0">
              <a:buNone/>
              <a:defRPr sz="3742" b="1"/>
            </a:lvl6pPr>
            <a:lvl7pPr marL="6414973" indent="0">
              <a:buNone/>
              <a:defRPr sz="3742" b="1"/>
            </a:lvl7pPr>
            <a:lvl8pPr marL="7484135" indent="0">
              <a:buNone/>
              <a:defRPr sz="3742" b="1"/>
            </a:lvl8pPr>
            <a:lvl9pPr marL="8553298" indent="0">
              <a:buNone/>
              <a:defRPr sz="3742" b="1"/>
            </a:lvl9pPr>
          </a:lstStyle>
          <a:p>
            <a:pPr lvl="0"/>
            <a:r>
              <a:rPr lang="en-US"/>
              <a:t>Click to edit Master text styles</a:t>
            </a:r>
          </a:p>
        </p:txBody>
      </p:sp>
      <p:sp>
        <p:nvSpPr>
          <p:cNvPr id="6" name="Content Placeholder 5"/>
          <p:cNvSpPr>
            <a:spLocks noGrp="1"/>
          </p:cNvSpPr>
          <p:nvPr>
            <p:ph sz="quarter" idx="4"/>
          </p:nvPr>
        </p:nvSpPr>
        <p:spPr>
          <a:xfrm>
            <a:off x="10825461" y="11058863"/>
            <a:ext cx="9090826"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C9B2BA-0594-4DB9-AAE9-C7B05C45A222}" type="datetimeFigureOut">
              <a:rPr lang="en-GB" smtClean="0"/>
              <a:t>07/09/2020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193395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C9B2BA-0594-4DB9-AAE9-C7B05C45A222}" type="datetimeFigureOut">
              <a:rPr lang="en-GB" smtClean="0"/>
              <a:t>07/09/2020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208801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9B2BA-0594-4DB9-AAE9-C7B05C45A222}" type="datetimeFigureOut">
              <a:rPr lang="en-GB" smtClean="0"/>
              <a:t>07/09/2020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1017470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2909" y="2018348"/>
            <a:ext cx="6896776" cy="7064216"/>
          </a:xfrm>
        </p:spPr>
        <p:txBody>
          <a:bodyPr anchor="b"/>
          <a:lstStyle>
            <a:lvl1pPr>
              <a:defRPr sz="7483"/>
            </a:lvl1pPr>
          </a:lstStyle>
          <a:p>
            <a:r>
              <a:rPr lang="en-US"/>
              <a:t>Click to edit Master title style</a:t>
            </a:r>
            <a:endParaRPr lang="en-US" dirty="0"/>
          </a:p>
        </p:txBody>
      </p:sp>
      <p:sp>
        <p:nvSpPr>
          <p:cNvPr id="3" name="Content Placeholder 2"/>
          <p:cNvSpPr>
            <a:spLocks noGrp="1"/>
          </p:cNvSpPr>
          <p:nvPr>
            <p:ph idx="1"/>
          </p:nvPr>
        </p:nvSpPr>
        <p:spPr>
          <a:xfrm>
            <a:off x="9090826" y="4359077"/>
            <a:ext cx="10825460" cy="21515024"/>
          </a:xfrm>
        </p:spPr>
        <p:txBody>
          <a:bodyPr/>
          <a:lstStyle>
            <a:lvl1pPr>
              <a:defRPr sz="7483"/>
            </a:lvl1pPr>
            <a:lvl2pPr>
              <a:defRPr sz="6548"/>
            </a:lvl2pPr>
            <a:lvl3pPr>
              <a:defRPr sz="5612"/>
            </a:lvl3pPr>
            <a:lvl4pPr>
              <a:defRPr sz="4677"/>
            </a:lvl4pPr>
            <a:lvl5pPr>
              <a:defRPr sz="4677"/>
            </a:lvl5pPr>
            <a:lvl6pPr>
              <a:defRPr sz="4677"/>
            </a:lvl6pPr>
            <a:lvl7pPr>
              <a:defRPr sz="4677"/>
            </a:lvl7pPr>
            <a:lvl8pPr>
              <a:defRPr sz="4677"/>
            </a:lvl8pPr>
            <a:lvl9pPr>
              <a:defRPr sz="46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72909" y="9082564"/>
            <a:ext cx="6896776" cy="16826573"/>
          </a:xfrm>
        </p:spPr>
        <p:txBody>
          <a:bodyPr/>
          <a:lstStyle>
            <a:lvl1pPr marL="0" indent="0">
              <a:buNone/>
              <a:defRPr sz="3742"/>
            </a:lvl1pPr>
            <a:lvl2pPr marL="1069162" indent="0">
              <a:buNone/>
              <a:defRPr sz="3274"/>
            </a:lvl2pPr>
            <a:lvl3pPr marL="2138324" indent="0">
              <a:buNone/>
              <a:defRPr sz="2806"/>
            </a:lvl3pPr>
            <a:lvl4pPr marL="3207487" indent="0">
              <a:buNone/>
              <a:defRPr sz="2339"/>
            </a:lvl4pPr>
            <a:lvl5pPr marL="4276649" indent="0">
              <a:buNone/>
              <a:defRPr sz="2339"/>
            </a:lvl5pPr>
            <a:lvl6pPr marL="5345811" indent="0">
              <a:buNone/>
              <a:defRPr sz="2339"/>
            </a:lvl6pPr>
            <a:lvl7pPr marL="6414973" indent="0">
              <a:buNone/>
              <a:defRPr sz="2339"/>
            </a:lvl7pPr>
            <a:lvl8pPr marL="7484135" indent="0">
              <a:buNone/>
              <a:defRPr sz="2339"/>
            </a:lvl8pPr>
            <a:lvl9pPr marL="8553298" indent="0">
              <a:buNone/>
              <a:defRPr sz="2339"/>
            </a:lvl9pPr>
          </a:lstStyle>
          <a:p>
            <a:pPr lvl="0"/>
            <a:r>
              <a:rPr lang="en-US"/>
              <a:t>Click to edit Master text styles</a:t>
            </a:r>
          </a:p>
        </p:txBody>
      </p:sp>
      <p:sp>
        <p:nvSpPr>
          <p:cNvPr id="5" name="Date Placeholder 4"/>
          <p:cNvSpPr>
            <a:spLocks noGrp="1"/>
          </p:cNvSpPr>
          <p:nvPr>
            <p:ph type="dt" sz="half" idx="10"/>
          </p:nvPr>
        </p:nvSpPr>
        <p:spPr/>
        <p:txBody>
          <a:bodyPr/>
          <a:lstStyle/>
          <a:p>
            <a:fld id="{55C9B2BA-0594-4DB9-AAE9-C7B05C45A222}" type="datetimeFigureOut">
              <a:rPr lang="en-GB" smtClean="0"/>
              <a:t>07/09/2020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276835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72909" y="2018348"/>
            <a:ext cx="6896776" cy="7064216"/>
          </a:xfrm>
        </p:spPr>
        <p:txBody>
          <a:bodyPr anchor="b"/>
          <a:lstStyle>
            <a:lvl1pPr>
              <a:defRPr sz="7483"/>
            </a:lvl1pPr>
          </a:lstStyle>
          <a:p>
            <a:r>
              <a:rPr lang="en-US"/>
              <a:t>Click to edit Master title style</a:t>
            </a:r>
            <a:endParaRPr lang="en-US" dirty="0"/>
          </a:p>
        </p:txBody>
      </p:sp>
      <p:sp>
        <p:nvSpPr>
          <p:cNvPr id="3" name="Picture Placeholder 2"/>
          <p:cNvSpPr>
            <a:spLocks noGrp="1" noChangeAspect="1"/>
          </p:cNvSpPr>
          <p:nvPr>
            <p:ph type="pic" idx="1"/>
          </p:nvPr>
        </p:nvSpPr>
        <p:spPr>
          <a:xfrm>
            <a:off x="9090826" y="4359077"/>
            <a:ext cx="10825460" cy="21515024"/>
          </a:xfrm>
        </p:spPr>
        <p:txBody>
          <a:bodyPr anchor="t"/>
          <a:lstStyle>
            <a:lvl1pPr marL="0" indent="0">
              <a:buNone/>
              <a:defRPr sz="7483"/>
            </a:lvl1pPr>
            <a:lvl2pPr marL="1069162" indent="0">
              <a:buNone/>
              <a:defRPr sz="6548"/>
            </a:lvl2pPr>
            <a:lvl3pPr marL="2138324" indent="0">
              <a:buNone/>
              <a:defRPr sz="5612"/>
            </a:lvl3pPr>
            <a:lvl4pPr marL="3207487" indent="0">
              <a:buNone/>
              <a:defRPr sz="4677"/>
            </a:lvl4pPr>
            <a:lvl5pPr marL="4276649" indent="0">
              <a:buNone/>
              <a:defRPr sz="4677"/>
            </a:lvl5pPr>
            <a:lvl6pPr marL="5345811" indent="0">
              <a:buNone/>
              <a:defRPr sz="4677"/>
            </a:lvl6pPr>
            <a:lvl7pPr marL="6414973" indent="0">
              <a:buNone/>
              <a:defRPr sz="4677"/>
            </a:lvl7pPr>
            <a:lvl8pPr marL="7484135" indent="0">
              <a:buNone/>
              <a:defRPr sz="4677"/>
            </a:lvl8pPr>
            <a:lvl9pPr marL="8553298" indent="0">
              <a:buNone/>
              <a:defRPr sz="4677"/>
            </a:lvl9pPr>
          </a:lstStyle>
          <a:p>
            <a:r>
              <a:rPr lang="en-US"/>
              <a:t>Click icon to add picture</a:t>
            </a:r>
            <a:endParaRPr lang="en-US" dirty="0"/>
          </a:p>
        </p:txBody>
      </p:sp>
      <p:sp>
        <p:nvSpPr>
          <p:cNvPr id="4" name="Text Placeholder 3"/>
          <p:cNvSpPr>
            <a:spLocks noGrp="1"/>
          </p:cNvSpPr>
          <p:nvPr>
            <p:ph type="body" sz="half" idx="2"/>
          </p:nvPr>
        </p:nvSpPr>
        <p:spPr>
          <a:xfrm>
            <a:off x="1472909" y="9082564"/>
            <a:ext cx="6896776" cy="16826573"/>
          </a:xfrm>
        </p:spPr>
        <p:txBody>
          <a:bodyPr/>
          <a:lstStyle>
            <a:lvl1pPr marL="0" indent="0">
              <a:buNone/>
              <a:defRPr sz="3742"/>
            </a:lvl1pPr>
            <a:lvl2pPr marL="1069162" indent="0">
              <a:buNone/>
              <a:defRPr sz="3274"/>
            </a:lvl2pPr>
            <a:lvl3pPr marL="2138324" indent="0">
              <a:buNone/>
              <a:defRPr sz="2806"/>
            </a:lvl3pPr>
            <a:lvl4pPr marL="3207487" indent="0">
              <a:buNone/>
              <a:defRPr sz="2339"/>
            </a:lvl4pPr>
            <a:lvl5pPr marL="4276649" indent="0">
              <a:buNone/>
              <a:defRPr sz="2339"/>
            </a:lvl5pPr>
            <a:lvl6pPr marL="5345811" indent="0">
              <a:buNone/>
              <a:defRPr sz="2339"/>
            </a:lvl6pPr>
            <a:lvl7pPr marL="6414973" indent="0">
              <a:buNone/>
              <a:defRPr sz="2339"/>
            </a:lvl7pPr>
            <a:lvl8pPr marL="7484135" indent="0">
              <a:buNone/>
              <a:defRPr sz="2339"/>
            </a:lvl8pPr>
            <a:lvl9pPr marL="8553298" indent="0">
              <a:buNone/>
              <a:defRPr sz="2339"/>
            </a:lvl9pPr>
          </a:lstStyle>
          <a:p>
            <a:pPr lvl="0"/>
            <a:r>
              <a:rPr lang="en-US"/>
              <a:t>Click to edit Master text styles</a:t>
            </a:r>
          </a:p>
        </p:txBody>
      </p:sp>
      <p:sp>
        <p:nvSpPr>
          <p:cNvPr id="5" name="Date Placeholder 4"/>
          <p:cNvSpPr>
            <a:spLocks noGrp="1"/>
          </p:cNvSpPr>
          <p:nvPr>
            <p:ph type="dt" sz="half" idx="10"/>
          </p:nvPr>
        </p:nvSpPr>
        <p:spPr/>
        <p:txBody>
          <a:bodyPr/>
          <a:lstStyle/>
          <a:p>
            <a:fld id="{55C9B2BA-0594-4DB9-AAE9-C7B05C45A222}" type="datetimeFigureOut">
              <a:rPr lang="en-GB" smtClean="0"/>
              <a:t>07/09/2020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BCB0A8-FBDE-4218-A4B4-4A76A08D2DFC}" type="slidenum">
              <a:rPr lang="en-GB" smtClean="0"/>
              <a:t>‹#›</a:t>
            </a:fld>
            <a:endParaRPr lang="en-GB"/>
          </a:p>
        </p:txBody>
      </p:sp>
    </p:spTree>
    <p:extLst>
      <p:ext uri="{BB962C8B-B14F-4D97-AF65-F5344CB8AC3E}">
        <p14:creationId xmlns:p14="http://schemas.microsoft.com/office/powerpoint/2010/main" val="418873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70124" y="1611882"/>
            <a:ext cx="18443377" cy="58518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70124" y="8059374"/>
            <a:ext cx="18443377" cy="192093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70124" y="28060644"/>
            <a:ext cx="4811316" cy="1611875"/>
          </a:xfrm>
          <a:prstGeom prst="rect">
            <a:avLst/>
          </a:prstGeom>
        </p:spPr>
        <p:txBody>
          <a:bodyPr vert="horz" lIns="91440" tIns="45720" rIns="91440" bIns="45720" rtlCol="0" anchor="ctr"/>
          <a:lstStyle>
            <a:lvl1pPr algn="l">
              <a:defRPr sz="2806">
                <a:solidFill>
                  <a:schemeClr val="tx1">
                    <a:tint val="75000"/>
                  </a:schemeClr>
                </a:solidFill>
              </a:defRPr>
            </a:lvl1pPr>
          </a:lstStyle>
          <a:p>
            <a:fld id="{55C9B2BA-0594-4DB9-AAE9-C7B05C45A222}" type="datetimeFigureOut">
              <a:rPr lang="en-GB" smtClean="0"/>
              <a:t>07/09/2020</a:t>
            </a:fld>
            <a:endParaRPr lang="en-GB"/>
          </a:p>
        </p:txBody>
      </p:sp>
      <p:sp>
        <p:nvSpPr>
          <p:cNvPr id="5" name="Footer Placeholder 4"/>
          <p:cNvSpPr>
            <a:spLocks noGrp="1"/>
          </p:cNvSpPr>
          <p:nvPr>
            <p:ph type="ftr" sz="quarter" idx="3"/>
          </p:nvPr>
        </p:nvSpPr>
        <p:spPr>
          <a:xfrm>
            <a:off x="7083326" y="28060644"/>
            <a:ext cx="7216973" cy="1611875"/>
          </a:xfrm>
          <a:prstGeom prst="rect">
            <a:avLst/>
          </a:prstGeom>
        </p:spPr>
        <p:txBody>
          <a:bodyPr vert="horz" lIns="91440" tIns="45720" rIns="91440" bIns="45720" rtlCol="0" anchor="ctr"/>
          <a:lstStyle>
            <a:lvl1pPr algn="ctr">
              <a:defRPr sz="2806">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5102185" y="28060644"/>
            <a:ext cx="4811316" cy="1611875"/>
          </a:xfrm>
          <a:prstGeom prst="rect">
            <a:avLst/>
          </a:prstGeom>
        </p:spPr>
        <p:txBody>
          <a:bodyPr vert="horz" lIns="91440" tIns="45720" rIns="91440" bIns="45720" rtlCol="0" anchor="ctr"/>
          <a:lstStyle>
            <a:lvl1pPr algn="r">
              <a:defRPr sz="2806">
                <a:solidFill>
                  <a:schemeClr val="tx1">
                    <a:tint val="75000"/>
                  </a:schemeClr>
                </a:solidFill>
              </a:defRPr>
            </a:lvl1pPr>
          </a:lstStyle>
          <a:p>
            <a:fld id="{9FBCB0A8-FBDE-4218-A4B4-4A76A08D2DFC}" type="slidenum">
              <a:rPr lang="en-GB" smtClean="0"/>
              <a:t>‹#›</a:t>
            </a:fld>
            <a:endParaRPr lang="en-GB"/>
          </a:p>
        </p:txBody>
      </p:sp>
    </p:spTree>
    <p:extLst>
      <p:ext uri="{BB962C8B-B14F-4D97-AF65-F5344CB8AC3E}">
        <p14:creationId xmlns:p14="http://schemas.microsoft.com/office/powerpoint/2010/main" val="36452449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2138324" rtl="0" eaLnBrk="1" latinLnBrk="0" hangingPunct="1">
        <a:lnSpc>
          <a:spcPct val="90000"/>
        </a:lnSpc>
        <a:spcBef>
          <a:spcPct val="0"/>
        </a:spcBef>
        <a:buNone/>
        <a:defRPr sz="10289" kern="1200">
          <a:solidFill>
            <a:schemeClr val="tx1"/>
          </a:solidFill>
          <a:latin typeface="+mj-lt"/>
          <a:ea typeface="+mj-ea"/>
          <a:cs typeface="+mj-cs"/>
        </a:defRPr>
      </a:lvl1pPr>
    </p:titleStyle>
    <p:bodyStyle>
      <a:lvl1pPr marL="534581" indent="-534581" algn="l" defTabSz="2138324" rtl="0" eaLnBrk="1" latinLnBrk="0" hangingPunct="1">
        <a:lnSpc>
          <a:spcPct val="90000"/>
        </a:lnSpc>
        <a:spcBef>
          <a:spcPts val="2339"/>
        </a:spcBef>
        <a:buFont typeface="Arial" panose="020B0604020202020204" pitchFamily="34" charset="0"/>
        <a:buChar char="•"/>
        <a:defRPr sz="6548" kern="1200">
          <a:solidFill>
            <a:schemeClr val="tx1"/>
          </a:solidFill>
          <a:latin typeface="+mn-lt"/>
          <a:ea typeface="+mn-ea"/>
          <a:cs typeface="+mn-cs"/>
        </a:defRPr>
      </a:lvl1pPr>
      <a:lvl2pPr marL="1603743" indent="-534581" algn="l" defTabSz="2138324" rtl="0" eaLnBrk="1" latinLnBrk="0" hangingPunct="1">
        <a:lnSpc>
          <a:spcPct val="90000"/>
        </a:lnSpc>
        <a:spcBef>
          <a:spcPts val="1169"/>
        </a:spcBef>
        <a:buFont typeface="Arial" panose="020B0604020202020204" pitchFamily="34" charset="0"/>
        <a:buChar char="•"/>
        <a:defRPr sz="5612" kern="1200">
          <a:solidFill>
            <a:schemeClr val="tx1"/>
          </a:solidFill>
          <a:latin typeface="+mn-lt"/>
          <a:ea typeface="+mn-ea"/>
          <a:cs typeface="+mn-cs"/>
        </a:defRPr>
      </a:lvl2pPr>
      <a:lvl3pPr marL="2672906" indent="-534581" algn="l" defTabSz="2138324" rtl="0" eaLnBrk="1" latinLnBrk="0" hangingPunct="1">
        <a:lnSpc>
          <a:spcPct val="90000"/>
        </a:lnSpc>
        <a:spcBef>
          <a:spcPts val="1169"/>
        </a:spcBef>
        <a:buFont typeface="Arial" panose="020B0604020202020204" pitchFamily="34" charset="0"/>
        <a:buChar char="•"/>
        <a:defRPr sz="4677" kern="1200">
          <a:solidFill>
            <a:schemeClr val="tx1"/>
          </a:solidFill>
          <a:latin typeface="+mn-lt"/>
          <a:ea typeface="+mn-ea"/>
          <a:cs typeface="+mn-cs"/>
        </a:defRPr>
      </a:lvl3pPr>
      <a:lvl4pPr marL="3742068"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4pPr>
      <a:lvl5pPr marL="4811230"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5pPr>
      <a:lvl6pPr marL="5880392"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6pPr>
      <a:lvl7pPr marL="6949554"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7pPr>
      <a:lvl8pPr marL="8018717"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8pPr>
      <a:lvl9pPr marL="9087879" indent="-534581" algn="l" defTabSz="2138324" rtl="0" eaLnBrk="1" latinLnBrk="0" hangingPunct="1">
        <a:lnSpc>
          <a:spcPct val="90000"/>
        </a:lnSpc>
        <a:spcBef>
          <a:spcPts val="1169"/>
        </a:spcBef>
        <a:buFont typeface="Arial" panose="020B0604020202020204" pitchFamily="34" charset="0"/>
        <a:buChar char="•"/>
        <a:defRPr sz="4209" kern="1200">
          <a:solidFill>
            <a:schemeClr val="tx1"/>
          </a:solidFill>
          <a:latin typeface="+mn-lt"/>
          <a:ea typeface="+mn-ea"/>
          <a:cs typeface="+mn-cs"/>
        </a:defRPr>
      </a:lvl9pPr>
    </p:bodyStyle>
    <p:otherStyle>
      <a:defPPr>
        <a:defRPr lang="en-US"/>
      </a:defPPr>
      <a:lvl1pPr marL="0" algn="l" defTabSz="2138324" rtl="0" eaLnBrk="1" latinLnBrk="0" hangingPunct="1">
        <a:defRPr sz="4209" kern="1200">
          <a:solidFill>
            <a:schemeClr val="tx1"/>
          </a:solidFill>
          <a:latin typeface="+mn-lt"/>
          <a:ea typeface="+mn-ea"/>
          <a:cs typeface="+mn-cs"/>
        </a:defRPr>
      </a:lvl1pPr>
      <a:lvl2pPr marL="1069162" algn="l" defTabSz="2138324" rtl="0" eaLnBrk="1" latinLnBrk="0" hangingPunct="1">
        <a:defRPr sz="4209" kern="1200">
          <a:solidFill>
            <a:schemeClr val="tx1"/>
          </a:solidFill>
          <a:latin typeface="+mn-lt"/>
          <a:ea typeface="+mn-ea"/>
          <a:cs typeface="+mn-cs"/>
        </a:defRPr>
      </a:lvl2pPr>
      <a:lvl3pPr marL="2138324" algn="l" defTabSz="2138324" rtl="0" eaLnBrk="1" latinLnBrk="0" hangingPunct="1">
        <a:defRPr sz="4209" kern="1200">
          <a:solidFill>
            <a:schemeClr val="tx1"/>
          </a:solidFill>
          <a:latin typeface="+mn-lt"/>
          <a:ea typeface="+mn-ea"/>
          <a:cs typeface="+mn-cs"/>
        </a:defRPr>
      </a:lvl3pPr>
      <a:lvl4pPr marL="3207487" algn="l" defTabSz="2138324" rtl="0" eaLnBrk="1" latinLnBrk="0" hangingPunct="1">
        <a:defRPr sz="4209" kern="1200">
          <a:solidFill>
            <a:schemeClr val="tx1"/>
          </a:solidFill>
          <a:latin typeface="+mn-lt"/>
          <a:ea typeface="+mn-ea"/>
          <a:cs typeface="+mn-cs"/>
        </a:defRPr>
      </a:lvl4pPr>
      <a:lvl5pPr marL="4276649" algn="l" defTabSz="2138324" rtl="0" eaLnBrk="1" latinLnBrk="0" hangingPunct="1">
        <a:defRPr sz="4209" kern="1200">
          <a:solidFill>
            <a:schemeClr val="tx1"/>
          </a:solidFill>
          <a:latin typeface="+mn-lt"/>
          <a:ea typeface="+mn-ea"/>
          <a:cs typeface="+mn-cs"/>
        </a:defRPr>
      </a:lvl5pPr>
      <a:lvl6pPr marL="5345811" algn="l" defTabSz="2138324" rtl="0" eaLnBrk="1" latinLnBrk="0" hangingPunct="1">
        <a:defRPr sz="4209" kern="1200">
          <a:solidFill>
            <a:schemeClr val="tx1"/>
          </a:solidFill>
          <a:latin typeface="+mn-lt"/>
          <a:ea typeface="+mn-ea"/>
          <a:cs typeface="+mn-cs"/>
        </a:defRPr>
      </a:lvl6pPr>
      <a:lvl7pPr marL="6414973" algn="l" defTabSz="2138324" rtl="0" eaLnBrk="1" latinLnBrk="0" hangingPunct="1">
        <a:defRPr sz="4209" kern="1200">
          <a:solidFill>
            <a:schemeClr val="tx1"/>
          </a:solidFill>
          <a:latin typeface="+mn-lt"/>
          <a:ea typeface="+mn-ea"/>
          <a:cs typeface="+mn-cs"/>
        </a:defRPr>
      </a:lvl7pPr>
      <a:lvl8pPr marL="7484135" algn="l" defTabSz="2138324" rtl="0" eaLnBrk="1" latinLnBrk="0" hangingPunct="1">
        <a:defRPr sz="4209" kern="1200">
          <a:solidFill>
            <a:schemeClr val="tx1"/>
          </a:solidFill>
          <a:latin typeface="+mn-lt"/>
          <a:ea typeface="+mn-ea"/>
          <a:cs typeface="+mn-cs"/>
        </a:defRPr>
      </a:lvl8pPr>
      <a:lvl9pPr marL="8553298" algn="l" defTabSz="2138324" rtl="0" eaLnBrk="1" latinLnBrk="0" hangingPunct="1">
        <a:defRPr sz="42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11C295-11B3-41FE-A4FA-7C8404A549DD}"/>
              </a:ext>
            </a:extLst>
          </p:cNvPr>
          <p:cNvSpPr txBox="1"/>
          <p:nvPr/>
        </p:nvSpPr>
        <p:spPr>
          <a:xfrm>
            <a:off x="413651" y="13513955"/>
            <a:ext cx="10043582" cy="7478970"/>
          </a:xfrm>
          <a:prstGeom prst="rect">
            <a:avLst/>
          </a:prstGeom>
          <a:solidFill>
            <a:srgbClr val="F4F4F6"/>
          </a:solidFill>
        </p:spPr>
        <p:txBody>
          <a:bodyPr wrap="square" rtlCol="0">
            <a:spAutoFit/>
          </a:bodyPr>
          <a:lstStyle/>
          <a:p>
            <a:r>
              <a:rPr lang="en-GB" sz="3000" dirty="0">
                <a:solidFill>
                  <a:srgbClr val="0D857C"/>
                </a:solidFill>
              </a:rPr>
              <a:t>- Getting to know you sheets completed on admission. These include triggers and identified Calm Down methods. They are used within Positive Behavioural Support plans, care plans and patient files.</a:t>
            </a:r>
          </a:p>
          <a:p>
            <a:r>
              <a:rPr lang="en-GB" sz="3000" dirty="0">
                <a:solidFill>
                  <a:srgbClr val="0D857C"/>
                </a:solidFill>
              </a:rPr>
              <a:t>- Adapted observation forms to include Calm Down methods, triggers and early warning signs for agitation/aggression.</a:t>
            </a:r>
          </a:p>
          <a:p>
            <a:r>
              <a:rPr lang="en-GB" sz="3000" dirty="0">
                <a:solidFill>
                  <a:srgbClr val="0D857C"/>
                </a:solidFill>
              </a:rPr>
              <a:t>- Patients share information about themselves on their bedroom doors e.g. nicknames and activities they enjoy</a:t>
            </a:r>
          </a:p>
          <a:p>
            <a:r>
              <a:rPr lang="en-GB" sz="3000" dirty="0">
                <a:solidFill>
                  <a:srgbClr val="0D857C"/>
                </a:solidFill>
              </a:rPr>
              <a:t>- Planning forms for patients to complete with staff to prepare for ward rounds</a:t>
            </a:r>
          </a:p>
          <a:p>
            <a:r>
              <a:rPr lang="en-GB" sz="3000" dirty="0">
                <a:solidFill>
                  <a:srgbClr val="0D857C"/>
                </a:solidFill>
              </a:rPr>
              <a:t>- A Breakfast Group with staff and patients where they have chance to talk about their day and interact with each other in a positive way.</a:t>
            </a:r>
          </a:p>
          <a:p>
            <a:r>
              <a:rPr lang="en-GB" sz="3000" dirty="0">
                <a:solidFill>
                  <a:srgbClr val="0D857C"/>
                </a:solidFill>
              </a:rPr>
              <a:t>- The garden was refurbished to include outdoor gym equipment and a more relaxing space for patients to spend time outside.</a:t>
            </a:r>
          </a:p>
        </p:txBody>
      </p:sp>
      <p:sp>
        <p:nvSpPr>
          <p:cNvPr id="9" name="Rectangle 8">
            <a:extLst>
              <a:ext uri="{FF2B5EF4-FFF2-40B4-BE49-F238E27FC236}">
                <a16:creationId xmlns:a16="http://schemas.microsoft.com/office/drawing/2014/main" id="{65938D20-6F17-4179-8232-0ACDC67B040C}"/>
              </a:ext>
            </a:extLst>
          </p:cNvPr>
          <p:cNvSpPr/>
          <p:nvPr/>
        </p:nvSpPr>
        <p:spPr>
          <a:xfrm>
            <a:off x="413652" y="12837902"/>
            <a:ext cx="10043582" cy="676054"/>
          </a:xfrm>
          <a:prstGeom prst="rect">
            <a:avLst/>
          </a:prstGeom>
          <a:solidFill>
            <a:srgbClr val="6EB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bg1"/>
                </a:solidFill>
                <a:latin typeface="Arial" panose="020B0604020202020204" pitchFamily="34" charset="0"/>
                <a:ea typeface="Verdana" panose="020B0604030504040204" pitchFamily="34" charset="0"/>
                <a:cs typeface="Arial" panose="020B0604020202020204" pitchFamily="34" charset="0"/>
              </a:rPr>
              <a:t>Change ideas we have tested include:</a:t>
            </a:r>
          </a:p>
        </p:txBody>
      </p:sp>
      <p:sp>
        <p:nvSpPr>
          <p:cNvPr id="12" name="TextBox 11">
            <a:extLst>
              <a:ext uri="{FF2B5EF4-FFF2-40B4-BE49-F238E27FC236}">
                <a16:creationId xmlns:a16="http://schemas.microsoft.com/office/drawing/2014/main" id="{62D73666-1D93-4BC3-9AAB-AF201670884A}"/>
              </a:ext>
            </a:extLst>
          </p:cNvPr>
          <p:cNvSpPr txBox="1"/>
          <p:nvPr/>
        </p:nvSpPr>
        <p:spPr>
          <a:xfrm>
            <a:off x="11079802" y="13513954"/>
            <a:ext cx="9945212" cy="7478970"/>
          </a:xfrm>
          <a:prstGeom prst="rect">
            <a:avLst/>
          </a:prstGeom>
          <a:solidFill>
            <a:srgbClr val="F4F4F6"/>
          </a:solidFill>
        </p:spPr>
        <p:txBody>
          <a:bodyPr wrap="square" rtlCol="0">
            <a:spAutoFit/>
          </a:bodyPr>
          <a:lstStyle/>
          <a:p>
            <a:r>
              <a:rPr lang="en-GB" sz="3000" dirty="0">
                <a:solidFill>
                  <a:srgbClr val="0D857C"/>
                </a:solidFill>
                <a:cs typeface="Arial" panose="020B0604020202020204" pitchFamily="34" charset="0"/>
              </a:rPr>
              <a:t>There were early challenges with the change in culture particularly, with staff who had been there a long time. The involvement of patients in the project had a huge impact on the attitude of staff and has led to a sustained change in culture to create a less restrictive and more positive environment.</a:t>
            </a:r>
          </a:p>
          <a:p>
            <a:endParaRPr lang="en-GB" sz="3000" dirty="0">
              <a:solidFill>
                <a:srgbClr val="0D857C"/>
              </a:solidFill>
              <a:cs typeface="Arial" panose="020B0604020202020204" pitchFamily="34" charset="0"/>
            </a:endParaRPr>
          </a:p>
          <a:p>
            <a:r>
              <a:rPr lang="en-GB" sz="3000" dirty="0">
                <a:solidFill>
                  <a:srgbClr val="0D857C"/>
                </a:solidFill>
                <a:cs typeface="Arial" panose="020B0604020202020204" pitchFamily="34" charset="0"/>
              </a:rPr>
              <a:t>There have been significant reductions in the use of restrictive interventions and the staff and patients continue to work together to maintain these reductions. Staff and patients have felt empowered to make suggestions on how to improve the ward. This has led to the ward attracting students and nurses from other wards who want to work in an environment committed to the principles of least restrictive practice. There has been a positive impact on staff wellbeing for all staff.</a:t>
            </a:r>
            <a:endParaRPr lang="en-GB" sz="3000" dirty="0">
              <a:solidFill>
                <a:srgbClr val="0D857C"/>
              </a:solidFill>
            </a:endParaRPr>
          </a:p>
          <a:p>
            <a:endParaRPr lang="en-GB" sz="3000" dirty="0"/>
          </a:p>
        </p:txBody>
      </p:sp>
      <p:sp>
        <p:nvSpPr>
          <p:cNvPr id="13" name="Rectangle 12">
            <a:extLst>
              <a:ext uri="{FF2B5EF4-FFF2-40B4-BE49-F238E27FC236}">
                <a16:creationId xmlns:a16="http://schemas.microsoft.com/office/drawing/2014/main" id="{C66123FC-B5B0-4F5E-8E2D-AFD748F506A7}"/>
              </a:ext>
            </a:extLst>
          </p:cNvPr>
          <p:cNvSpPr/>
          <p:nvPr/>
        </p:nvSpPr>
        <p:spPr>
          <a:xfrm>
            <a:off x="11079804" y="12837901"/>
            <a:ext cx="9945212" cy="676054"/>
          </a:xfrm>
          <a:prstGeom prst="rect">
            <a:avLst/>
          </a:prstGeom>
          <a:solidFill>
            <a:srgbClr val="6EB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bg1"/>
                </a:solidFill>
                <a:latin typeface="Arial" panose="020B0604020202020204" pitchFamily="34" charset="0"/>
                <a:cs typeface="Arial" panose="020B0604020202020204" pitchFamily="34" charset="0"/>
              </a:rPr>
              <a:t>Changes we have seen on the ward</a:t>
            </a:r>
          </a:p>
        </p:txBody>
      </p:sp>
      <p:pic>
        <p:nvPicPr>
          <p:cNvPr id="20" name="Picture 19">
            <a:extLst>
              <a:ext uri="{FF2B5EF4-FFF2-40B4-BE49-F238E27FC236}">
                <a16:creationId xmlns:a16="http://schemas.microsoft.com/office/drawing/2014/main" id="{D55E9327-9091-42F2-A78D-2B47EC2198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8426" y="380784"/>
            <a:ext cx="5566591" cy="1695018"/>
          </a:xfrm>
          <a:prstGeom prst="rect">
            <a:avLst/>
          </a:prstGeom>
        </p:spPr>
      </p:pic>
      <p:sp>
        <p:nvSpPr>
          <p:cNvPr id="21" name="Rectangle 20">
            <a:extLst>
              <a:ext uri="{FF2B5EF4-FFF2-40B4-BE49-F238E27FC236}">
                <a16:creationId xmlns:a16="http://schemas.microsoft.com/office/drawing/2014/main" id="{7A246D56-B18E-400F-A2CD-EE3BE91D9A33}"/>
              </a:ext>
            </a:extLst>
          </p:cNvPr>
          <p:cNvSpPr/>
          <p:nvPr/>
        </p:nvSpPr>
        <p:spPr>
          <a:xfrm>
            <a:off x="413649" y="3891717"/>
            <a:ext cx="20611365" cy="8119542"/>
          </a:xfrm>
          <a:prstGeom prst="rect">
            <a:avLst/>
          </a:prstGeom>
          <a:noFill/>
          <a:ln>
            <a:solidFill>
              <a:srgbClr val="DE769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schemeClr val="bg1">
                  <a:lumMod val="65000"/>
                </a:schemeClr>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88346436-AA3E-4D63-9448-670B12FB807D}"/>
              </a:ext>
            </a:extLst>
          </p:cNvPr>
          <p:cNvSpPr/>
          <p:nvPr/>
        </p:nvSpPr>
        <p:spPr>
          <a:xfrm>
            <a:off x="13811249" y="2397497"/>
            <a:ext cx="7213767" cy="913006"/>
          </a:xfrm>
          <a:prstGeom prst="rect">
            <a:avLst/>
          </a:prstGeom>
          <a:solidFill>
            <a:srgbClr val="0D857C"/>
          </a:solidFill>
          <a:ln>
            <a:solidFill>
              <a:srgbClr val="F4F4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Arial" panose="020B0604020202020204" pitchFamily="34" charset="0"/>
                <a:cs typeface="Arial" panose="020B0604020202020204" pitchFamily="34" charset="0"/>
              </a:rPr>
              <a:t>   Reflecting on our project</a:t>
            </a:r>
          </a:p>
        </p:txBody>
      </p:sp>
      <p:sp>
        <p:nvSpPr>
          <p:cNvPr id="24" name="Arrow: Pentagon 23">
            <a:extLst>
              <a:ext uri="{FF2B5EF4-FFF2-40B4-BE49-F238E27FC236}">
                <a16:creationId xmlns:a16="http://schemas.microsoft.com/office/drawing/2014/main" id="{3E75D496-3B1D-49CF-8851-7A2042F5BE90}"/>
              </a:ext>
            </a:extLst>
          </p:cNvPr>
          <p:cNvSpPr/>
          <p:nvPr/>
        </p:nvSpPr>
        <p:spPr>
          <a:xfrm>
            <a:off x="358608" y="2397498"/>
            <a:ext cx="14157492" cy="913006"/>
          </a:xfrm>
          <a:prstGeom prst="homePlate">
            <a:avLst/>
          </a:prstGeom>
          <a:solidFill>
            <a:srgbClr val="0D857C"/>
          </a:solidFill>
          <a:ln>
            <a:solidFill>
              <a:srgbClr val="F4F4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a:p>
        </p:txBody>
      </p:sp>
      <p:pic>
        <p:nvPicPr>
          <p:cNvPr id="23" name="Picture 22">
            <a:extLst>
              <a:ext uri="{FF2B5EF4-FFF2-40B4-BE49-F238E27FC236}">
                <a16:creationId xmlns:a16="http://schemas.microsoft.com/office/drawing/2014/main" id="{E6BBAEC7-D4D1-47DB-91B9-366E6E846C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val="0"/>
              </a:ext>
            </a:extLst>
          </a:blip>
          <a:srcRect t="-11451" r="17657"/>
          <a:stretch/>
        </p:blipFill>
        <p:spPr>
          <a:xfrm>
            <a:off x="594624" y="2513496"/>
            <a:ext cx="13216626" cy="767732"/>
          </a:xfrm>
          <a:prstGeom prst="rect">
            <a:avLst/>
          </a:prstGeom>
        </p:spPr>
      </p:pic>
      <p:sp>
        <p:nvSpPr>
          <p:cNvPr id="26" name="TextBox 25">
            <a:extLst>
              <a:ext uri="{FF2B5EF4-FFF2-40B4-BE49-F238E27FC236}">
                <a16:creationId xmlns:a16="http://schemas.microsoft.com/office/drawing/2014/main" id="{A2E9551F-6AC1-4666-8E1F-F5F9065ADAC8}"/>
              </a:ext>
            </a:extLst>
          </p:cNvPr>
          <p:cNvSpPr txBox="1"/>
          <p:nvPr/>
        </p:nvSpPr>
        <p:spPr>
          <a:xfrm>
            <a:off x="413649" y="22032206"/>
            <a:ext cx="10043581" cy="7171194"/>
          </a:xfrm>
          <a:prstGeom prst="rect">
            <a:avLst/>
          </a:prstGeom>
          <a:solidFill>
            <a:srgbClr val="F4F4F6"/>
          </a:solidFill>
        </p:spPr>
        <p:txBody>
          <a:bodyPr wrap="square" rtlCol="0">
            <a:spAutoFit/>
          </a:bodyPr>
          <a:lstStyle/>
          <a:p>
            <a:r>
              <a:rPr lang="en-GB" sz="3000" dirty="0">
                <a:solidFill>
                  <a:srgbClr val="0D857C"/>
                </a:solidFill>
                <a:cs typeface="Arial" panose="020B0604020202020204" pitchFamily="34" charset="0"/>
              </a:rPr>
              <a:t>- Patients have expressed that they feel listened to, appreciate having lots of 1:1 time with staff and have particularly enjoyed the Mutual Help Meeting and Breakfast Groups. </a:t>
            </a:r>
          </a:p>
          <a:p>
            <a:r>
              <a:rPr lang="en-GB" sz="3000" dirty="0">
                <a:solidFill>
                  <a:srgbClr val="0D857C"/>
                </a:solidFill>
                <a:cs typeface="Arial" panose="020B0604020202020204" pitchFamily="34" charset="0"/>
              </a:rPr>
              <a:t>- Carers have been positive about the collaborative plans made with patients which are clear and easy to follow. A family recently fed back that this has helped them when out on leave.</a:t>
            </a:r>
          </a:p>
          <a:p>
            <a:r>
              <a:rPr lang="en-GB" sz="3000" dirty="0">
                <a:solidFill>
                  <a:srgbClr val="0D857C"/>
                </a:solidFill>
                <a:cs typeface="Arial" panose="020B0604020202020204" pitchFamily="34" charset="0"/>
              </a:rPr>
              <a:t>- Staff said that they really appreciate having summarised information about patients' preferences, triggers and warning signs. They feel they are more able to engage patients in activities they enjoy, and the ward is a positive place to work.</a:t>
            </a:r>
          </a:p>
          <a:p>
            <a:r>
              <a:rPr lang="en-GB" sz="3000" dirty="0">
                <a:solidFill>
                  <a:srgbClr val="0D857C"/>
                </a:solidFill>
                <a:cs typeface="Arial" panose="020B0604020202020204" pitchFamily="34" charset="0"/>
              </a:rPr>
              <a:t>- Quote from a patient: “</a:t>
            </a:r>
            <a:r>
              <a:rPr lang="en-US" sz="3200" dirty="0">
                <a:solidFill>
                  <a:srgbClr val="0D857C"/>
                </a:solidFill>
              </a:rPr>
              <a:t>Staff know what I like and what helps me. I don’t like working with people that I don’t know; this makes me scared. Sometimes I don’t want to talk about it, and I want someone to already know these things to make me feel less scared.”</a:t>
            </a:r>
            <a:endParaRPr lang="en-GB" sz="3200" dirty="0">
              <a:solidFill>
                <a:srgbClr val="0D857C"/>
              </a:solidFill>
            </a:endParaRPr>
          </a:p>
        </p:txBody>
      </p:sp>
      <p:sp>
        <p:nvSpPr>
          <p:cNvPr id="27" name="Rectangle 26">
            <a:extLst>
              <a:ext uri="{FF2B5EF4-FFF2-40B4-BE49-F238E27FC236}">
                <a16:creationId xmlns:a16="http://schemas.microsoft.com/office/drawing/2014/main" id="{28BF1974-3B8B-4BEE-BC70-7A98F5419321}"/>
              </a:ext>
            </a:extLst>
          </p:cNvPr>
          <p:cNvSpPr/>
          <p:nvPr/>
        </p:nvSpPr>
        <p:spPr>
          <a:xfrm>
            <a:off x="413649" y="21388067"/>
            <a:ext cx="10043582" cy="676053"/>
          </a:xfrm>
          <a:prstGeom prst="rect">
            <a:avLst/>
          </a:prstGeom>
          <a:solidFill>
            <a:srgbClr val="6EB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bg1"/>
                </a:solidFill>
                <a:latin typeface="Arial" panose="020B0604020202020204" pitchFamily="34" charset="0"/>
                <a:ea typeface="Verdana" panose="020B0604030504040204" pitchFamily="34" charset="0"/>
                <a:cs typeface="Arial" panose="020B0604020202020204" pitchFamily="34" charset="0"/>
              </a:rPr>
              <a:t>What our patients, staff and carers say</a:t>
            </a:r>
          </a:p>
        </p:txBody>
      </p:sp>
      <p:sp>
        <p:nvSpPr>
          <p:cNvPr id="28" name="TextBox 27">
            <a:extLst>
              <a:ext uri="{FF2B5EF4-FFF2-40B4-BE49-F238E27FC236}">
                <a16:creationId xmlns:a16="http://schemas.microsoft.com/office/drawing/2014/main" id="{A6CB2EB6-32FC-4394-B06E-FB00A0E368DD}"/>
              </a:ext>
            </a:extLst>
          </p:cNvPr>
          <p:cNvSpPr txBox="1"/>
          <p:nvPr/>
        </p:nvSpPr>
        <p:spPr>
          <a:xfrm>
            <a:off x="11079801" y="22064119"/>
            <a:ext cx="9945213" cy="7017306"/>
          </a:xfrm>
          <a:prstGeom prst="rect">
            <a:avLst/>
          </a:prstGeom>
          <a:solidFill>
            <a:srgbClr val="F4F4F6"/>
          </a:solidFill>
        </p:spPr>
        <p:txBody>
          <a:bodyPr wrap="square" rtlCol="0">
            <a:spAutoFit/>
          </a:bodyPr>
          <a:lstStyle/>
          <a:p>
            <a:r>
              <a:rPr lang="en-GB" sz="3000" dirty="0">
                <a:solidFill>
                  <a:srgbClr val="0D857C"/>
                </a:solidFill>
                <a:cs typeface="Arial" panose="020B0604020202020204" pitchFamily="34" charset="0"/>
              </a:rPr>
              <a:t>The changes are now fully embedded into everyday practice. Staff are keen to continue using QI approaches to continually improve care on the ward. The Trust is beginning a Breakthrough Series Collaborative with 6 wards where the use of restrictive interventions is higher. Our ward will also be included so that we can share what we’ve learned, and also so that we can access support for ongoing improvement. </a:t>
            </a:r>
          </a:p>
          <a:p>
            <a:endParaRPr lang="en-GB" sz="3000" dirty="0">
              <a:solidFill>
                <a:srgbClr val="0D857C"/>
              </a:solidFill>
              <a:cs typeface="Arial" panose="020B0604020202020204" pitchFamily="34" charset="0"/>
            </a:endParaRPr>
          </a:p>
          <a:p>
            <a:r>
              <a:rPr lang="en-GB" sz="3000" dirty="0">
                <a:solidFill>
                  <a:srgbClr val="0D857C"/>
                </a:solidFill>
                <a:cs typeface="Arial" panose="020B0604020202020204" pitchFamily="34" charset="0"/>
              </a:rPr>
              <a:t>We’re really proud of what we’ve achieved and how it has changed things for the better for patients, staff and carers. This gives us the motivation to carry on and to help other wards who are keen to learn from what we’ve achieved.</a:t>
            </a:r>
          </a:p>
          <a:p>
            <a:endParaRPr lang="en-GB" sz="3000" dirty="0"/>
          </a:p>
          <a:p>
            <a:endParaRPr lang="en-GB" sz="3000" dirty="0"/>
          </a:p>
          <a:p>
            <a:endParaRPr lang="en-GB" sz="3000" dirty="0"/>
          </a:p>
        </p:txBody>
      </p:sp>
      <p:sp>
        <p:nvSpPr>
          <p:cNvPr id="29" name="Rectangle 28">
            <a:extLst>
              <a:ext uri="{FF2B5EF4-FFF2-40B4-BE49-F238E27FC236}">
                <a16:creationId xmlns:a16="http://schemas.microsoft.com/office/drawing/2014/main" id="{A14D31F2-B8F1-49F9-98A3-0454592AA22A}"/>
              </a:ext>
            </a:extLst>
          </p:cNvPr>
          <p:cNvSpPr/>
          <p:nvPr/>
        </p:nvSpPr>
        <p:spPr>
          <a:xfrm>
            <a:off x="11079802" y="21388066"/>
            <a:ext cx="9945212" cy="676053"/>
          </a:xfrm>
          <a:prstGeom prst="rect">
            <a:avLst/>
          </a:prstGeom>
          <a:solidFill>
            <a:srgbClr val="6EB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bg1"/>
                </a:solidFill>
                <a:latin typeface="Arial" panose="020B0604020202020204" pitchFamily="34" charset="0"/>
                <a:cs typeface="Arial" panose="020B0604020202020204" pitchFamily="34" charset="0"/>
              </a:rPr>
              <a:t>Looking to the future</a:t>
            </a:r>
          </a:p>
        </p:txBody>
      </p:sp>
      <p:sp>
        <p:nvSpPr>
          <p:cNvPr id="30" name="TextBox 29">
            <a:extLst>
              <a:ext uri="{FF2B5EF4-FFF2-40B4-BE49-F238E27FC236}">
                <a16:creationId xmlns:a16="http://schemas.microsoft.com/office/drawing/2014/main" id="{A39DCD2E-6319-4C7D-92E1-439BFB2925AF}"/>
              </a:ext>
            </a:extLst>
          </p:cNvPr>
          <p:cNvSpPr txBox="1"/>
          <p:nvPr/>
        </p:nvSpPr>
        <p:spPr>
          <a:xfrm>
            <a:off x="4164555" y="536769"/>
            <a:ext cx="11293870" cy="1538883"/>
          </a:xfrm>
          <a:prstGeom prst="rect">
            <a:avLst/>
          </a:prstGeom>
          <a:noFill/>
        </p:spPr>
        <p:txBody>
          <a:bodyPr wrap="square" rtlCol="0">
            <a:spAutoFit/>
          </a:bodyPr>
          <a:lstStyle/>
          <a:p>
            <a:pPr algn="ctr"/>
            <a:r>
              <a:rPr lang="en-GB" sz="5400" dirty="0">
                <a:solidFill>
                  <a:srgbClr val="0D857C"/>
                </a:solidFill>
                <a:latin typeface="Arial" panose="020B0604020202020204" pitchFamily="34" charset="0"/>
                <a:cs typeface="Arial" panose="020B0604020202020204" pitchFamily="34" charset="0"/>
              </a:rPr>
              <a:t>Irwell Ward</a:t>
            </a:r>
          </a:p>
          <a:p>
            <a:pPr algn="ctr"/>
            <a:r>
              <a:rPr lang="en-GB" sz="2000" dirty="0">
                <a:latin typeface="Arial" panose="020B0604020202020204" pitchFamily="34" charset="0"/>
                <a:cs typeface="Arial" panose="020B0604020202020204" pitchFamily="34" charset="0"/>
              </a:rPr>
              <a:t>Lianne Holland, Sarah Holtom, Louise Dalton, Sharron McGregor, Louise Grange, Ade Crump, Garry Cooke, Kevin McDonnell, Jo Hadfield, Tim McDougall</a:t>
            </a:r>
          </a:p>
        </p:txBody>
      </p:sp>
      <p:sp>
        <p:nvSpPr>
          <p:cNvPr id="17" name="Rectangle 16">
            <a:extLst>
              <a:ext uri="{FF2B5EF4-FFF2-40B4-BE49-F238E27FC236}">
                <a16:creationId xmlns:a16="http://schemas.microsoft.com/office/drawing/2014/main" id="{A228D1BE-B0F0-481E-AB6C-640A7CF34B6B}"/>
              </a:ext>
            </a:extLst>
          </p:cNvPr>
          <p:cNvSpPr/>
          <p:nvPr/>
        </p:nvSpPr>
        <p:spPr>
          <a:xfrm>
            <a:off x="413649" y="29501383"/>
            <a:ext cx="20611365" cy="499483"/>
          </a:xfrm>
          <a:prstGeom prst="rect">
            <a:avLst/>
          </a:prstGeom>
          <a:solidFill>
            <a:srgbClr val="0D8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Arial" panose="020B0604020202020204" pitchFamily="34" charset="0"/>
              <a:cs typeface="Arial" panose="020B0604020202020204" pitchFamily="34" charset="0"/>
            </a:endParaRPr>
          </a:p>
        </p:txBody>
      </p:sp>
      <p:pic>
        <p:nvPicPr>
          <p:cNvPr id="1026" name="Picture 2" descr="GMMH Logo"/>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13649" y="379698"/>
            <a:ext cx="3514890" cy="169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0A672DD-17F6-43B3-8622-5A13267F7A00}"/>
              </a:ext>
            </a:extLst>
          </p:cNvPr>
          <p:cNvPicPr>
            <a:picLocks noChangeAspect="1"/>
          </p:cNvPicPr>
          <p:nvPr/>
        </p:nvPicPr>
        <p:blipFill>
          <a:blip r:embed="rId6"/>
          <a:stretch>
            <a:fillRect/>
          </a:stretch>
        </p:blipFill>
        <p:spPr>
          <a:xfrm>
            <a:off x="537844" y="6079582"/>
            <a:ext cx="10696639" cy="5940972"/>
          </a:xfrm>
          <a:prstGeom prst="rect">
            <a:avLst/>
          </a:prstGeom>
        </p:spPr>
      </p:pic>
      <p:sp>
        <p:nvSpPr>
          <p:cNvPr id="2" name="Rectangle 1"/>
          <p:cNvSpPr/>
          <p:nvPr/>
        </p:nvSpPr>
        <p:spPr>
          <a:xfrm>
            <a:off x="594624" y="4042913"/>
            <a:ext cx="8068113" cy="2554545"/>
          </a:xfrm>
          <a:prstGeom prst="rect">
            <a:avLst/>
          </a:prstGeom>
        </p:spPr>
        <p:txBody>
          <a:bodyPr wrap="square">
            <a:spAutoFit/>
          </a:bodyPr>
          <a:lstStyle/>
          <a:p>
            <a:r>
              <a:rPr lang="en-US" sz="3200" dirty="0">
                <a:solidFill>
                  <a:srgbClr val="16B9B4"/>
                </a:solidFill>
              </a:rPr>
              <a:t>Summary at the end of the project:</a:t>
            </a:r>
          </a:p>
          <a:p>
            <a:pPr marL="660400" indent="-355600">
              <a:buFont typeface="Arial" panose="020B0604020202020204" pitchFamily="34" charset="0"/>
              <a:buChar char="•"/>
            </a:pPr>
            <a:r>
              <a:rPr lang="en-US" sz="3200" dirty="0"/>
              <a:t>Overall data – 61% reduction</a:t>
            </a:r>
          </a:p>
          <a:p>
            <a:pPr marL="660400" indent="-355600">
              <a:buFont typeface="Arial" panose="020B0604020202020204" pitchFamily="34" charset="0"/>
              <a:buChar char="•"/>
            </a:pPr>
            <a:r>
              <a:rPr lang="en-US" sz="3200" dirty="0"/>
              <a:t>Physical restraint – 70% reduction</a:t>
            </a:r>
          </a:p>
          <a:p>
            <a:pPr marL="660400" indent="-355600">
              <a:buFont typeface="Arial" panose="020B0604020202020204" pitchFamily="34" charset="0"/>
              <a:buChar char="•"/>
            </a:pPr>
            <a:r>
              <a:rPr lang="en-US" sz="3200" dirty="0"/>
              <a:t>Seclusion – 79% reduction</a:t>
            </a:r>
          </a:p>
          <a:p>
            <a:pPr marL="660400" indent="-355600">
              <a:buFont typeface="Arial" panose="020B0604020202020204" pitchFamily="34" charset="0"/>
              <a:buChar char="•"/>
            </a:pPr>
            <a:r>
              <a:rPr lang="en-US" sz="3200" dirty="0"/>
              <a:t>Rapid </a:t>
            </a:r>
            <a:r>
              <a:rPr lang="en-US" sz="3200" dirty="0" err="1"/>
              <a:t>transquilisation</a:t>
            </a:r>
            <a:r>
              <a:rPr lang="en-US" sz="3200" dirty="0"/>
              <a:t> – 76% reduction</a:t>
            </a:r>
          </a:p>
        </p:txBody>
      </p:sp>
      <p:pic>
        <p:nvPicPr>
          <p:cNvPr id="3" name="Picture 2"/>
          <p:cNvPicPr>
            <a:picLocks noChangeAspect="1"/>
          </p:cNvPicPr>
          <p:nvPr/>
        </p:nvPicPr>
        <p:blipFill>
          <a:blip r:embed="rId7"/>
          <a:stretch>
            <a:fillRect/>
          </a:stretch>
        </p:blipFill>
        <p:spPr>
          <a:xfrm>
            <a:off x="18998641" y="4042913"/>
            <a:ext cx="1896363" cy="2528484"/>
          </a:xfrm>
          <a:prstGeom prst="rect">
            <a:avLst/>
          </a:prstGeom>
        </p:spPr>
      </p:pic>
      <p:pic>
        <p:nvPicPr>
          <p:cNvPr id="4" name="Picture 3"/>
          <p:cNvPicPr>
            <a:picLocks noChangeAspect="1"/>
          </p:cNvPicPr>
          <p:nvPr/>
        </p:nvPicPr>
        <p:blipFill rotWithShape="1">
          <a:blip r:embed="rId8"/>
          <a:srcRect l="-25" t="9782" r="26" b="16897"/>
          <a:stretch/>
        </p:blipFill>
        <p:spPr>
          <a:xfrm>
            <a:off x="16282244" y="4042913"/>
            <a:ext cx="2586387" cy="2528484"/>
          </a:xfrm>
          <a:prstGeom prst="rect">
            <a:avLst/>
          </a:prstGeom>
        </p:spPr>
      </p:pic>
      <p:pic>
        <p:nvPicPr>
          <p:cNvPr id="5" name="Picture 4"/>
          <p:cNvPicPr>
            <a:picLocks noChangeAspect="1"/>
          </p:cNvPicPr>
          <p:nvPr/>
        </p:nvPicPr>
        <p:blipFill rotWithShape="1">
          <a:blip r:embed="rId9"/>
          <a:srcRect l="3043" t="22583" r="4727" b="16207"/>
          <a:stretch/>
        </p:blipFill>
        <p:spPr>
          <a:xfrm>
            <a:off x="12322439" y="4024606"/>
            <a:ext cx="3829795" cy="3389040"/>
          </a:xfrm>
          <a:prstGeom prst="rect">
            <a:avLst/>
          </a:prstGeom>
        </p:spPr>
      </p:pic>
      <p:pic>
        <p:nvPicPr>
          <p:cNvPr id="7" name="Picture 6"/>
          <p:cNvPicPr>
            <a:picLocks noChangeAspect="1"/>
          </p:cNvPicPr>
          <p:nvPr/>
        </p:nvPicPr>
        <p:blipFill rotWithShape="1">
          <a:blip r:embed="rId10"/>
          <a:srcRect l="8907" t="34458" r="27206" b="25197"/>
          <a:stretch/>
        </p:blipFill>
        <p:spPr>
          <a:xfrm>
            <a:off x="16276429" y="6740693"/>
            <a:ext cx="4618575" cy="2187529"/>
          </a:xfrm>
          <a:prstGeom prst="rect">
            <a:avLst/>
          </a:prstGeom>
        </p:spPr>
      </p:pic>
      <p:pic>
        <p:nvPicPr>
          <p:cNvPr id="8" name="Picture 7"/>
          <p:cNvPicPr>
            <a:picLocks noChangeAspect="1"/>
          </p:cNvPicPr>
          <p:nvPr/>
        </p:nvPicPr>
        <p:blipFill rotWithShape="1">
          <a:blip r:embed="rId11"/>
          <a:srcRect l="8121" t="21250" r="24519" b="19688"/>
          <a:stretch/>
        </p:blipFill>
        <p:spPr>
          <a:xfrm>
            <a:off x="16106464" y="9169621"/>
            <a:ext cx="3700584" cy="2433579"/>
          </a:xfrm>
          <a:prstGeom prst="rect">
            <a:avLst/>
          </a:prstGeom>
        </p:spPr>
      </p:pic>
      <p:pic>
        <p:nvPicPr>
          <p:cNvPr id="10" name="Picture 9"/>
          <p:cNvPicPr>
            <a:picLocks noChangeAspect="1"/>
          </p:cNvPicPr>
          <p:nvPr/>
        </p:nvPicPr>
        <p:blipFill>
          <a:blip r:embed="rId12"/>
          <a:stretch>
            <a:fillRect/>
          </a:stretch>
        </p:blipFill>
        <p:spPr>
          <a:xfrm>
            <a:off x="12327293" y="7546535"/>
            <a:ext cx="3823980" cy="2867985"/>
          </a:xfrm>
          <a:prstGeom prst="rect">
            <a:avLst/>
          </a:prstGeom>
        </p:spPr>
      </p:pic>
      <p:pic>
        <p:nvPicPr>
          <p:cNvPr id="11" name="Picture 10"/>
          <p:cNvPicPr>
            <a:picLocks noChangeAspect="1"/>
          </p:cNvPicPr>
          <p:nvPr/>
        </p:nvPicPr>
        <p:blipFill rotWithShape="1">
          <a:blip r:embed="rId13"/>
          <a:srcRect l="76499" t="38305" r="787" b="10975"/>
          <a:stretch/>
        </p:blipFill>
        <p:spPr>
          <a:xfrm>
            <a:off x="19762239" y="9956914"/>
            <a:ext cx="1132765" cy="1897038"/>
          </a:xfrm>
          <a:prstGeom prst="rect">
            <a:avLst/>
          </a:prstGeom>
        </p:spPr>
      </p:pic>
    </p:spTree>
    <p:extLst>
      <p:ext uri="{BB962C8B-B14F-4D97-AF65-F5344CB8AC3E}">
        <p14:creationId xmlns:p14="http://schemas.microsoft.com/office/powerpoint/2010/main" val="31630371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6015D1F8647004A92DA652970A6AB7E" ma:contentTypeVersion="12" ma:contentTypeDescription="Create a new document." ma:contentTypeScope="" ma:versionID="515327100aa397bdb32fde2721566a9d">
  <xsd:schema xmlns:xsd="http://www.w3.org/2001/XMLSchema" xmlns:xs="http://www.w3.org/2001/XMLSchema" xmlns:p="http://schemas.microsoft.com/office/2006/metadata/properties" xmlns:ns2="204c0b9e-ecb8-4366-9dc4-f3fd4f78f1c6" xmlns:ns3="58f7623f-e1ca-4e16-a2a3-0d629b2631e8" targetNamespace="http://schemas.microsoft.com/office/2006/metadata/properties" ma:root="true" ma:fieldsID="eecc220ea07e91141491afc1676b419a" ns2:_="" ns3:_="">
    <xsd:import namespace="204c0b9e-ecb8-4366-9dc4-f3fd4f78f1c6"/>
    <xsd:import namespace="58f7623f-e1ca-4e16-a2a3-0d629b2631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4c0b9e-ecb8-4366-9dc4-f3fd4f78f1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8f7623f-e1ca-4e16-a2a3-0d629b2631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61DE1E-34A7-458C-9D10-9857C2F1E434}">
  <ds:schemaRefs>
    <ds:schemaRef ds:uri="http://schemas.microsoft.com/sharepoint/v3/contenttype/forms"/>
  </ds:schemaRefs>
</ds:datastoreItem>
</file>

<file path=customXml/itemProps2.xml><?xml version="1.0" encoding="utf-8"?>
<ds:datastoreItem xmlns:ds="http://schemas.openxmlformats.org/officeDocument/2006/customXml" ds:itemID="{93B8F887-443C-4C93-B0DA-E1C7A12C9C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4c0b9e-ecb8-4366-9dc4-f3fd4f78f1c6"/>
    <ds:schemaRef ds:uri="58f7623f-e1ca-4e16-a2a3-0d629b2631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8CD094-FDA5-4D30-A018-BE2FEE4CD4C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362</TotalTime>
  <Words>654</Words>
  <Application>Microsoft Office PowerPoint</Application>
  <PresentationFormat>Custom</PresentationFormat>
  <Paragraphs>29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Cannon</dc:creator>
  <cp:lastModifiedBy>Saiqa Akhtar</cp:lastModifiedBy>
  <cp:revision>20</cp:revision>
  <dcterms:created xsi:type="dcterms:W3CDTF">2020-02-07T13:42:40Z</dcterms:created>
  <dcterms:modified xsi:type="dcterms:W3CDTF">2020-09-07T15:20:45Z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d238a98-5de3-4afa-b492-e6339810853c_Enabled">
    <vt:lpwstr>True</vt:lpwstr>
  </property>
  <property fmtid="{D5CDD505-2E9C-101B-9397-08002B2CF9AE}" pid="3" name="MSIP_Label_bd238a98-5de3-4afa-b492-e6339810853c_SiteId">
    <vt:lpwstr>75aac48a-29ab-4230-adac-69d3e7ed3e77</vt:lpwstr>
  </property>
  <property fmtid="{D5CDD505-2E9C-101B-9397-08002B2CF9AE}" pid="4" name="MSIP_Label_bd238a98-5de3-4afa-b492-e6339810853c_Owner">
    <vt:lpwstr>Emily.Cannon@rcpsych.ac.uk</vt:lpwstr>
  </property>
  <property fmtid="{D5CDD505-2E9C-101B-9397-08002B2CF9AE}" pid="5" name="MSIP_Label_bd238a98-5de3-4afa-b492-e6339810853c_SetDate">
    <vt:lpwstr>2020-02-07T14:16:27.3183569Z</vt:lpwstr>
  </property>
  <property fmtid="{D5CDD505-2E9C-101B-9397-08002B2CF9AE}" pid="6" name="MSIP_Label_bd238a98-5de3-4afa-b492-e6339810853c_Name">
    <vt:lpwstr>General</vt:lpwstr>
  </property>
  <property fmtid="{D5CDD505-2E9C-101B-9397-08002B2CF9AE}" pid="7" name="MSIP_Label_bd238a98-5de3-4afa-b492-e6339810853c_Application">
    <vt:lpwstr>Microsoft Azure Information Protection</vt:lpwstr>
  </property>
  <property fmtid="{D5CDD505-2E9C-101B-9397-08002B2CF9AE}" pid="8" name="MSIP_Label_bd238a98-5de3-4afa-b492-e6339810853c_ActionId">
    <vt:lpwstr>ce591a9a-f7fe-487a-aded-6b2f039d5a57</vt:lpwstr>
  </property>
  <property fmtid="{D5CDD505-2E9C-101B-9397-08002B2CF9AE}" pid="9" name="MSIP_Label_bd238a98-5de3-4afa-b492-e6339810853c_Extended_MSFT_Method">
    <vt:lpwstr>Automatic</vt:lpwstr>
  </property>
  <property fmtid="{D5CDD505-2E9C-101B-9397-08002B2CF9AE}" pid="10" name="Sensitivity">
    <vt:lpwstr>General</vt:lpwstr>
  </property>
  <property fmtid="{D5CDD505-2E9C-101B-9397-08002B2CF9AE}" pid="11" name="ContentTypeId">
    <vt:lpwstr>0x010100D6015D1F8647004A92DA652970A6AB7E</vt:lpwstr>
  </property>
</Properties>
</file>