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30275213" cy="21383625"/>
  <p:notesSz cx="6858000" cy="9144000"/>
  <p:defaultTextStyle>
    <a:defPPr>
      <a:defRPr lang="en-US"/>
    </a:defPPr>
    <a:lvl1pPr marL="0" algn="l" defTabSz="1475262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1pPr>
    <a:lvl2pPr marL="1475262" algn="l" defTabSz="1475262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2pPr>
    <a:lvl3pPr marL="2950530" algn="l" defTabSz="1475262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3pPr>
    <a:lvl4pPr marL="4425791" algn="l" defTabSz="1475262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4pPr>
    <a:lvl5pPr marL="5901059" algn="l" defTabSz="1475262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5pPr>
    <a:lvl6pPr marL="7376321" algn="l" defTabSz="1475262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6pPr>
    <a:lvl7pPr marL="8851589" algn="l" defTabSz="1475262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7pPr>
    <a:lvl8pPr marL="10326850" algn="l" defTabSz="1475262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8pPr>
    <a:lvl9pPr marL="11802118" algn="l" defTabSz="1475262" rtl="0" eaLnBrk="1" latinLnBrk="0" hangingPunct="1">
      <a:defRPr sz="5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0"/>
    <a:srgbClr val="D9D9CD"/>
    <a:srgbClr val="28292C"/>
    <a:srgbClr val="D64C76"/>
    <a:srgbClr val="F5AB87"/>
    <a:srgbClr val="CCCDD2"/>
    <a:srgbClr val="FF9966"/>
    <a:srgbClr val="6EB6B1"/>
    <a:srgbClr val="5B5D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23" d="100"/>
          <a:sy n="23" d="100"/>
        </p:scale>
        <p:origin x="1416" y="78"/>
      </p:cViewPr>
      <p:guideLst>
        <p:guide orient="horz" pos="6735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6642791"/>
            <a:ext cx="25733931" cy="45836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12117388"/>
            <a:ext cx="21192649" cy="54647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24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498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74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99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24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549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974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399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09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75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86815" y="5345906"/>
            <a:ext cx="22553977" cy="1138876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4337" y="5345906"/>
            <a:ext cx="67167874" cy="1138876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15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51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7" y="13740963"/>
            <a:ext cx="25733931" cy="4247026"/>
          </a:xfrm>
        </p:spPr>
        <p:txBody>
          <a:bodyPr anchor="t"/>
          <a:lstStyle>
            <a:lvl1pPr algn="l">
              <a:defRPr sz="12472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7" y="9063304"/>
            <a:ext cx="25733931" cy="4677666"/>
          </a:xfrm>
        </p:spPr>
        <p:txBody>
          <a:bodyPr anchor="b"/>
          <a:lstStyle>
            <a:lvl1pPr marL="0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1pPr>
            <a:lvl2pPr marL="1424950" indent="0">
              <a:buNone/>
              <a:defRPr sz="5569">
                <a:solidFill>
                  <a:schemeClr val="tx1">
                    <a:tint val="75000"/>
                  </a:schemeClr>
                </a:solidFill>
              </a:defRPr>
            </a:lvl2pPr>
            <a:lvl3pPr marL="2849897" indent="0">
              <a:buNone/>
              <a:defRPr sz="5123">
                <a:solidFill>
                  <a:schemeClr val="tx1">
                    <a:tint val="75000"/>
                  </a:schemeClr>
                </a:solidFill>
              </a:defRPr>
            </a:lvl3pPr>
            <a:lvl4pPr marL="4274847" indent="0">
              <a:buNone/>
              <a:defRPr sz="4456">
                <a:solidFill>
                  <a:schemeClr val="tx1">
                    <a:tint val="75000"/>
                  </a:schemeClr>
                </a:solidFill>
              </a:defRPr>
            </a:lvl4pPr>
            <a:lvl5pPr marL="5699799" indent="0">
              <a:buNone/>
              <a:defRPr sz="4456">
                <a:solidFill>
                  <a:schemeClr val="tx1">
                    <a:tint val="75000"/>
                  </a:schemeClr>
                </a:solidFill>
              </a:defRPr>
            </a:lvl5pPr>
            <a:lvl6pPr marL="7124752" indent="0">
              <a:buNone/>
              <a:defRPr sz="4456">
                <a:solidFill>
                  <a:schemeClr val="tx1">
                    <a:tint val="75000"/>
                  </a:schemeClr>
                </a:solidFill>
              </a:defRPr>
            </a:lvl6pPr>
            <a:lvl7pPr marL="8549696" indent="0">
              <a:buNone/>
              <a:defRPr sz="4456">
                <a:solidFill>
                  <a:schemeClr val="tx1">
                    <a:tint val="75000"/>
                  </a:schemeClr>
                </a:solidFill>
              </a:defRPr>
            </a:lvl7pPr>
            <a:lvl8pPr marL="9974649" indent="0">
              <a:buNone/>
              <a:defRPr sz="4456">
                <a:solidFill>
                  <a:schemeClr val="tx1">
                    <a:tint val="75000"/>
                  </a:schemeClr>
                </a:solidFill>
              </a:defRPr>
            </a:lvl8pPr>
            <a:lvl9pPr marL="11399593" indent="0">
              <a:buNone/>
              <a:defRPr sz="44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61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4345" y="31144865"/>
            <a:ext cx="44860933" cy="88088652"/>
          </a:xfrm>
        </p:spPr>
        <p:txBody>
          <a:bodyPr/>
          <a:lstStyle>
            <a:lvl1pPr>
              <a:defRPr sz="8687"/>
            </a:lvl1pPr>
            <a:lvl2pPr>
              <a:defRPr sz="7349"/>
            </a:lvl2pPr>
            <a:lvl3pPr>
              <a:defRPr sz="6236"/>
            </a:lvl3pPr>
            <a:lvl4pPr>
              <a:defRPr sz="5569"/>
            </a:lvl4pPr>
            <a:lvl5pPr>
              <a:defRPr sz="5569"/>
            </a:lvl5pPr>
            <a:lvl6pPr>
              <a:defRPr sz="5569"/>
            </a:lvl6pPr>
            <a:lvl7pPr>
              <a:defRPr sz="5569"/>
            </a:lvl7pPr>
            <a:lvl8pPr>
              <a:defRPr sz="5569"/>
            </a:lvl8pPr>
            <a:lvl9pPr>
              <a:defRPr sz="55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79848" y="31144865"/>
            <a:ext cx="44860926" cy="88088652"/>
          </a:xfrm>
        </p:spPr>
        <p:txBody>
          <a:bodyPr/>
          <a:lstStyle>
            <a:lvl1pPr>
              <a:defRPr sz="8687"/>
            </a:lvl1pPr>
            <a:lvl2pPr>
              <a:defRPr sz="7349"/>
            </a:lvl2pPr>
            <a:lvl3pPr>
              <a:defRPr sz="6236"/>
            </a:lvl3pPr>
            <a:lvl4pPr>
              <a:defRPr sz="5569"/>
            </a:lvl4pPr>
            <a:lvl5pPr>
              <a:defRPr sz="5569"/>
            </a:lvl5pPr>
            <a:lvl6pPr>
              <a:defRPr sz="5569"/>
            </a:lvl6pPr>
            <a:lvl7pPr>
              <a:defRPr sz="5569"/>
            </a:lvl7pPr>
            <a:lvl8pPr>
              <a:defRPr sz="5569"/>
            </a:lvl8pPr>
            <a:lvl9pPr>
              <a:defRPr sz="55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637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1" y="856336"/>
            <a:ext cx="27247692" cy="356393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7" y="4786574"/>
            <a:ext cx="13376810" cy="1994813"/>
          </a:xfrm>
        </p:spPr>
        <p:txBody>
          <a:bodyPr anchor="b"/>
          <a:lstStyle>
            <a:lvl1pPr marL="0" indent="0">
              <a:buNone/>
              <a:defRPr sz="7349" b="1"/>
            </a:lvl1pPr>
            <a:lvl2pPr marL="1424950" indent="0">
              <a:buNone/>
              <a:defRPr sz="6236" b="1"/>
            </a:lvl2pPr>
            <a:lvl3pPr marL="2849897" indent="0">
              <a:buNone/>
              <a:defRPr sz="5569" b="1"/>
            </a:lvl3pPr>
            <a:lvl4pPr marL="4274847" indent="0">
              <a:buNone/>
              <a:defRPr sz="5123" b="1"/>
            </a:lvl4pPr>
            <a:lvl5pPr marL="5699799" indent="0">
              <a:buNone/>
              <a:defRPr sz="5123" b="1"/>
            </a:lvl5pPr>
            <a:lvl6pPr marL="7124752" indent="0">
              <a:buNone/>
              <a:defRPr sz="5123" b="1"/>
            </a:lvl6pPr>
            <a:lvl7pPr marL="8549696" indent="0">
              <a:buNone/>
              <a:defRPr sz="5123" b="1"/>
            </a:lvl7pPr>
            <a:lvl8pPr marL="9974649" indent="0">
              <a:buNone/>
              <a:defRPr sz="5123" b="1"/>
            </a:lvl8pPr>
            <a:lvl9pPr marL="11399593" indent="0">
              <a:buNone/>
              <a:defRPr sz="51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7" y="6781386"/>
            <a:ext cx="13376810" cy="12320339"/>
          </a:xfrm>
        </p:spPr>
        <p:txBody>
          <a:bodyPr/>
          <a:lstStyle>
            <a:lvl1pPr>
              <a:defRPr sz="7349"/>
            </a:lvl1pPr>
            <a:lvl2pPr>
              <a:defRPr sz="6236"/>
            </a:lvl2pPr>
            <a:lvl3pPr>
              <a:defRPr sz="5569"/>
            </a:lvl3pPr>
            <a:lvl4pPr>
              <a:defRPr sz="5123"/>
            </a:lvl4pPr>
            <a:lvl5pPr>
              <a:defRPr sz="5123"/>
            </a:lvl5pPr>
            <a:lvl6pPr>
              <a:defRPr sz="5123"/>
            </a:lvl6pPr>
            <a:lvl7pPr>
              <a:defRPr sz="5123"/>
            </a:lvl7pPr>
            <a:lvl8pPr>
              <a:defRPr sz="5123"/>
            </a:lvl8pPr>
            <a:lvl9pPr>
              <a:defRPr sz="51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98" y="4786574"/>
            <a:ext cx="13382061" cy="1994813"/>
          </a:xfrm>
        </p:spPr>
        <p:txBody>
          <a:bodyPr anchor="b"/>
          <a:lstStyle>
            <a:lvl1pPr marL="0" indent="0">
              <a:buNone/>
              <a:defRPr sz="7349" b="1"/>
            </a:lvl1pPr>
            <a:lvl2pPr marL="1424950" indent="0">
              <a:buNone/>
              <a:defRPr sz="6236" b="1"/>
            </a:lvl2pPr>
            <a:lvl3pPr marL="2849897" indent="0">
              <a:buNone/>
              <a:defRPr sz="5569" b="1"/>
            </a:lvl3pPr>
            <a:lvl4pPr marL="4274847" indent="0">
              <a:buNone/>
              <a:defRPr sz="5123" b="1"/>
            </a:lvl4pPr>
            <a:lvl5pPr marL="5699799" indent="0">
              <a:buNone/>
              <a:defRPr sz="5123" b="1"/>
            </a:lvl5pPr>
            <a:lvl6pPr marL="7124752" indent="0">
              <a:buNone/>
              <a:defRPr sz="5123" b="1"/>
            </a:lvl6pPr>
            <a:lvl7pPr marL="8549696" indent="0">
              <a:buNone/>
              <a:defRPr sz="5123" b="1"/>
            </a:lvl7pPr>
            <a:lvl8pPr marL="9974649" indent="0">
              <a:buNone/>
              <a:defRPr sz="5123" b="1"/>
            </a:lvl8pPr>
            <a:lvl9pPr marL="11399593" indent="0">
              <a:buNone/>
              <a:defRPr sz="51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98" y="6781386"/>
            <a:ext cx="13382061" cy="12320339"/>
          </a:xfrm>
        </p:spPr>
        <p:txBody>
          <a:bodyPr/>
          <a:lstStyle>
            <a:lvl1pPr>
              <a:defRPr sz="7349"/>
            </a:lvl1pPr>
            <a:lvl2pPr>
              <a:defRPr sz="6236"/>
            </a:lvl2pPr>
            <a:lvl3pPr>
              <a:defRPr sz="5569"/>
            </a:lvl3pPr>
            <a:lvl4pPr>
              <a:defRPr sz="5123"/>
            </a:lvl4pPr>
            <a:lvl5pPr>
              <a:defRPr sz="5123"/>
            </a:lvl5pPr>
            <a:lvl6pPr>
              <a:defRPr sz="5123"/>
            </a:lvl6pPr>
            <a:lvl7pPr>
              <a:defRPr sz="5123"/>
            </a:lvl7pPr>
            <a:lvl8pPr>
              <a:defRPr sz="5123"/>
            </a:lvl8pPr>
            <a:lvl9pPr>
              <a:defRPr sz="51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61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38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30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7" y="851385"/>
            <a:ext cx="9960340" cy="3623336"/>
          </a:xfrm>
        </p:spPr>
        <p:txBody>
          <a:bodyPr anchor="b"/>
          <a:lstStyle>
            <a:lvl1pPr algn="l">
              <a:defRPr sz="6236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75" y="851388"/>
            <a:ext cx="16924682" cy="18250335"/>
          </a:xfrm>
        </p:spPr>
        <p:txBody>
          <a:bodyPr/>
          <a:lstStyle>
            <a:lvl1pPr>
              <a:defRPr sz="9800"/>
            </a:lvl1pPr>
            <a:lvl2pPr>
              <a:defRPr sz="8687"/>
            </a:lvl2pPr>
            <a:lvl3pPr>
              <a:defRPr sz="7349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7" y="4474732"/>
            <a:ext cx="9960340" cy="14626995"/>
          </a:xfrm>
        </p:spPr>
        <p:txBody>
          <a:bodyPr/>
          <a:lstStyle>
            <a:lvl1pPr marL="0" indent="0">
              <a:buNone/>
              <a:defRPr sz="4456"/>
            </a:lvl1pPr>
            <a:lvl2pPr marL="1424950" indent="0">
              <a:buNone/>
              <a:defRPr sz="3785"/>
            </a:lvl2pPr>
            <a:lvl3pPr marL="2849897" indent="0">
              <a:buNone/>
              <a:defRPr sz="3339"/>
            </a:lvl3pPr>
            <a:lvl4pPr marL="4274847" indent="0">
              <a:buNone/>
              <a:defRPr sz="2672"/>
            </a:lvl4pPr>
            <a:lvl5pPr marL="5699799" indent="0">
              <a:buNone/>
              <a:defRPr sz="2672"/>
            </a:lvl5pPr>
            <a:lvl6pPr marL="7124752" indent="0">
              <a:buNone/>
              <a:defRPr sz="2672"/>
            </a:lvl6pPr>
            <a:lvl7pPr marL="8549696" indent="0">
              <a:buNone/>
              <a:defRPr sz="2672"/>
            </a:lvl7pPr>
            <a:lvl8pPr marL="9974649" indent="0">
              <a:buNone/>
              <a:defRPr sz="2672"/>
            </a:lvl8pPr>
            <a:lvl9pPr marL="11399593" indent="0">
              <a:buNone/>
              <a:defRPr sz="26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46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14968542"/>
            <a:ext cx="18165128" cy="1767124"/>
          </a:xfrm>
        </p:spPr>
        <p:txBody>
          <a:bodyPr anchor="b"/>
          <a:lstStyle>
            <a:lvl1pPr algn="l">
              <a:defRPr sz="6236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1910666"/>
            <a:ext cx="18165128" cy="12830175"/>
          </a:xfrm>
        </p:spPr>
        <p:txBody>
          <a:bodyPr/>
          <a:lstStyle>
            <a:lvl1pPr marL="0" indent="0">
              <a:buNone/>
              <a:defRPr sz="9800"/>
            </a:lvl1pPr>
            <a:lvl2pPr marL="1424950" indent="0">
              <a:buNone/>
              <a:defRPr sz="8687"/>
            </a:lvl2pPr>
            <a:lvl3pPr marL="2849897" indent="0">
              <a:buNone/>
              <a:defRPr sz="7349"/>
            </a:lvl3pPr>
            <a:lvl4pPr marL="4274847" indent="0">
              <a:buNone/>
              <a:defRPr sz="6236"/>
            </a:lvl4pPr>
            <a:lvl5pPr marL="5699799" indent="0">
              <a:buNone/>
              <a:defRPr sz="6236"/>
            </a:lvl5pPr>
            <a:lvl6pPr marL="7124752" indent="0">
              <a:buNone/>
              <a:defRPr sz="6236"/>
            </a:lvl6pPr>
            <a:lvl7pPr marL="8549696" indent="0">
              <a:buNone/>
              <a:defRPr sz="6236"/>
            </a:lvl7pPr>
            <a:lvl8pPr marL="9974649" indent="0">
              <a:buNone/>
              <a:defRPr sz="6236"/>
            </a:lvl8pPr>
            <a:lvl9pPr marL="11399593" indent="0">
              <a:buNone/>
              <a:defRPr sz="6236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16735669"/>
            <a:ext cx="18165128" cy="2509601"/>
          </a:xfrm>
        </p:spPr>
        <p:txBody>
          <a:bodyPr/>
          <a:lstStyle>
            <a:lvl1pPr marL="0" indent="0">
              <a:buNone/>
              <a:defRPr sz="4456"/>
            </a:lvl1pPr>
            <a:lvl2pPr marL="1424950" indent="0">
              <a:buNone/>
              <a:defRPr sz="3785"/>
            </a:lvl2pPr>
            <a:lvl3pPr marL="2849897" indent="0">
              <a:buNone/>
              <a:defRPr sz="3339"/>
            </a:lvl3pPr>
            <a:lvl4pPr marL="4274847" indent="0">
              <a:buNone/>
              <a:defRPr sz="2672"/>
            </a:lvl4pPr>
            <a:lvl5pPr marL="5699799" indent="0">
              <a:buNone/>
              <a:defRPr sz="2672"/>
            </a:lvl5pPr>
            <a:lvl6pPr marL="7124752" indent="0">
              <a:buNone/>
              <a:defRPr sz="2672"/>
            </a:lvl6pPr>
            <a:lvl7pPr marL="8549696" indent="0">
              <a:buNone/>
              <a:defRPr sz="2672"/>
            </a:lvl7pPr>
            <a:lvl8pPr marL="9974649" indent="0">
              <a:buNone/>
              <a:defRPr sz="2672"/>
            </a:lvl8pPr>
            <a:lvl9pPr marL="11399593" indent="0">
              <a:buNone/>
              <a:defRPr sz="26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13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1" y="856336"/>
            <a:ext cx="27247692" cy="3563938"/>
          </a:xfrm>
          <a:prstGeom prst="rect">
            <a:avLst/>
          </a:prstGeom>
        </p:spPr>
        <p:txBody>
          <a:bodyPr vert="horz" lIns="127957" tIns="63979" rIns="127957" bIns="6397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4989517"/>
            <a:ext cx="27247692" cy="14112204"/>
          </a:xfrm>
          <a:prstGeom prst="rect">
            <a:avLst/>
          </a:prstGeom>
        </p:spPr>
        <p:txBody>
          <a:bodyPr vert="horz" lIns="127957" tIns="63979" rIns="127957" bIns="63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19819460"/>
            <a:ext cx="7064216" cy="1138480"/>
          </a:xfrm>
          <a:prstGeom prst="rect">
            <a:avLst/>
          </a:prstGeom>
        </p:spPr>
        <p:txBody>
          <a:bodyPr vert="horz" lIns="127957" tIns="63979" rIns="127957" bIns="63979" rtlCol="0" anchor="ctr"/>
          <a:lstStyle>
            <a:lvl1pPr algn="l">
              <a:defRPr sz="37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33536-B233-4BC2-83DB-4E5622BAA258}" type="datetimeFigureOut">
              <a:rPr lang="en-GB" smtClean="0"/>
              <a:t>11/06/2019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1" y="19819460"/>
            <a:ext cx="9587151" cy="1138480"/>
          </a:xfrm>
          <a:prstGeom prst="rect">
            <a:avLst/>
          </a:prstGeom>
        </p:spPr>
        <p:txBody>
          <a:bodyPr vert="horz" lIns="127957" tIns="63979" rIns="127957" bIns="63979" rtlCol="0" anchor="ctr"/>
          <a:lstStyle>
            <a:lvl1pPr algn="ctr">
              <a:defRPr sz="37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19819460"/>
            <a:ext cx="7064216" cy="1138480"/>
          </a:xfrm>
          <a:prstGeom prst="rect">
            <a:avLst/>
          </a:prstGeom>
        </p:spPr>
        <p:txBody>
          <a:bodyPr vert="horz" lIns="127957" tIns="63979" rIns="127957" bIns="63979" rtlCol="0" anchor="ctr"/>
          <a:lstStyle>
            <a:lvl1pPr algn="r">
              <a:defRPr sz="37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D2470-5615-49D2-A134-05F7505E0D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98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2849897" rtl="0" eaLnBrk="1" latinLnBrk="0" hangingPunct="1">
        <a:spcBef>
          <a:spcPct val="0"/>
        </a:spcBef>
        <a:buNone/>
        <a:defRPr sz="135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68710" indent="-1068710" algn="l" defTabSz="2849897" rtl="0" eaLnBrk="1" latinLnBrk="0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315542" indent="-890592" algn="l" defTabSz="2849897" rtl="0" eaLnBrk="1" latinLnBrk="0" hangingPunct="1">
        <a:spcBef>
          <a:spcPct val="20000"/>
        </a:spcBef>
        <a:buFont typeface="Arial" pitchFamily="34" charset="0"/>
        <a:buChar char="–"/>
        <a:defRPr sz="8687" kern="1200">
          <a:solidFill>
            <a:schemeClr val="tx1"/>
          </a:solidFill>
          <a:latin typeface="+mn-lt"/>
          <a:ea typeface="+mn-ea"/>
          <a:cs typeface="+mn-cs"/>
        </a:defRPr>
      </a:lvl2pPr>
      <a:lvl3pPr marL="3562373" indent="-712473" algn="l" defTabSz="2849897" rtl="0" eaLnBrk="1" latinLnBrk="0" hangingPunct="1">
        <a:spcBef>
          <a:spcPct val="20000"/>
        </a:spcBef>
        <a:buFont typeface="Arial" pitchFamily="34" charset="0"/>
        <a:buChar char="•"/>
        <a:defRPr sz="7349" kern="1200">
          <a:solidFill>
            <a:schemeClr val="tx1"/>
          </a:solidFill>
          <a:latin typeface="+mn-lt"/>
          <a:ea typeface="+mn-ea"/>
          <a:cs typeface="+mn-cs"/>
        </a:defRPr>
      </a:lvl3pPr>
      <a:lvl4pPr marL="4987326" indent="-712473" algn="l" defTabSz="2849897" rtl="0" eaLnBrk="1" latinLnBrk="0" hangingPunct="1">
        <a:spcBef>
          <a:spcPct val="20000"/>
        </a:spcBef>
        <a:buFont typeface="Arial" pitchFamily="34" charset="0"/>
        <a:buChar char="–"/>
        <a:defRPr sz="6236" kern="1200">
          <a:solidFill>
            <a:schemeClr val="tx1"/>
          </a:solidFill>
          <a:latin typeface="+mn-lt"/>
          <a:ea typeface="+mn-ea"/>
          <a:cs typeface="+mn-cs"/>
        </a:defRPr>
      </a:lvl4pPr>
      <a:lvl5pPr marL="6412270" indent="-712473" algn="l" defTabSz="2849897" rtl="0" eaLnBrk="1" latinLnBrk="0" hangingPunct="1">
        <a:spcBef>
          <a:spcPct val="20000"/>
        </a:spcBef>
        <a:buFont typeface="Arial" pitchFamily="34" charset="0"/>
        <a:buChar char="»"/>
        <a:defRPr sz="6236" kern="1200">
          <a:solidFill>
            <a:schemeClr val="tx1"/>
          </a:solidFill>
          <a:latin typeface="+mn-lt"/>
          <a:ea typeface="+mn-ea"/>
          <a:cs typeface="+mn-cs"/>
        </a:defRPr>
      </a:lvl5pPr>
      <a:lvl6pPr marL="7837223" indent="-712473" algn="l" defTabSz="2849897" rtl="0" eaLnBrk="1" latinLnBrk="0" hangingPunct="1">
        <a:spcBef>
          <a:spcPct val="20000"/>
        </a:spcBef>
        <a:buFont typeface="Arial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6pPr>
      <a:lvl7pPr marL="9262169" indent="-712473" algn="l" defTabSz="2849897" rtl="0" eaLnBrk="1" latinLnBrk="0" hangingPunct="1">
        <a:spcBef>
          <a:spcPct val="20000"/>
        </a:spcBef>
        <a:buFont typeface="Arial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7pPr>
      <a:lvl8pPr marL="10687119" indent="-712473" algn="l" defTabSz="2849897" rtl="0" eaLnBrk="1" latinLnBrk="0" hangingPunct="1">
        <a:spcBef>
          <a:spcPct val="20000"/>
        </a:spcBef>
        <a:buFont typeface="Arial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8pPr>
      <a:lvl9pPr marL="12112072" indent="-712473" algn="l" defTabSz="2849897" rtl="0" eaLnBrk="1" latinLnBrk="0" hangingPunct="1">
        <a:spcBef>
          <a:spcPct val="20000"/>
        </a:spcBef>
        <a:buFont typeface="Arial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49897" rtl="0" eaLnBrk="1" latinLnBrk="0" hangingPunct="1">
        <a:defRPr sz="5569" kern="1200">
          <a:solidFill>
            <a:schemeClr val="tx1"/>
          </a:solidFill>
          <a:latin typeface="+mn-lt"/>
          <a:ea typeface="+mn-ea"/>
          <a:cs typeface="+mn-cs"/>
        </a:defRPr>
      </a:lvl1pPr>
      <a:lvl2pPr marL="1424950" algn="l" defTabSz="2849897" rtl="0" eaLnBrk="1" latinLnBrk="0" hangingPunct="1">
        <a:defRPr sz="5569" kern="1200">
          <a:solidFill>
            <a:schemeClr val="tx1"/>
          </a:solidFill>
          <a:latin typeface="+mn-lt"/>
          <a:ea typeface="+mn-ea"/>
          <a:cs typeface="+mn-cs"/>
        </a:defRPr>
      </a:lvl2pPr>
      <a:lvl3pPr marL="2849897" algn="l" defTabSz="2849897" rtl="0" eaLnBrk="1" latinLnBrk="0" hangingPunct="1">
        <a:defRPr sz="5569" kern="1200">
          <a:solidFill>
            <a:schemeClr val="tx1"/>
          </a:solidFill>
          <a:latin typeface="+mn-lt"/>
          <a:ea typeface="+mn-ea"/>
          <a:cs typeface="+mn-cs"/>
        </a:defRPr>
      </a:lvl3pPr>
      <a:lvl4pPr marL="4274847" algn="l" defTabSz="2849897" rtl="0" eaLnBrk="1" latinLnBrk="0" hangingPunct="1">
        <a:defRPr sz="5569" kern="1200">
          <a:solidFill>
            <a:schemeClr val="tx1"/>
          </a:solidFill>
          <a:latin typeface="+mn-lt"/>
          <a:ea typeface="+mn-ea"/>
          <a:cs typeface="+mn-cs"/>
        </a:defRPr>
      </a:lvl4pPr>
      <a:lvl5pPr marL="5699799" algn="l" defTabSz="2849897" rtl="0" eaLnBrk="1" latinLnBrk="0" hangingPunct="1">
        <a:defRPr sz="5569" kern="1200">
          <a:solidFill>
            <a:schemeClr val="tx1"/>
          </a:solidFill>
          <a:latin typeface="+mn-lt"/>
          <a:ea typeface="+mn-ea"/>
          <a:cs typeface="+mn-cs"/>
        </a:defRPr>
      </a:lvl5pPr>
      <a:lvl6pPr marL="7124752" algn="l" defTabSz="2849897" rtl="0" eaLnBrk="1" latinLnBrk="0" hangingPunct="1">
        <a:defRPr sz="5569" kern="1200">
          <a:solidFill>
            <a:schemeClr val="tx1"/>
          </a:solidFill>
          <a:latin typeface="+mn-lt"/>
          <a:ea typeface="+mn-ea"/>
          <a:cs typeface="+mn-cs"/>
        </a:defRPr>
      </a:lvl6pPr>
      <a:lvl7pPr marL="8549696" algn="l" defTabSz="2849897" rtl="0" eaLnBrk="1" latinLnBrk="0" hangingPunct="1">
        <a:defRPr sz="5569" kern="1200">
          <a:solidFill>
            <a:schemeClr val="tx1"/>
          </a:solidFill>
          <a:latin typeface="+mn-lt"/>
          <a:ea typeface="+mn-ea"/>
          <a:cs typeface="+mn-cs"/>
        </a:defRPr>
      </a:lvl7pPr>
      <a:lvl8pPr marL="9974649" algn="l" defTabSz="2849897" rtl="0" eaLnBrk="1" latinLnBrk="0" hangingPunct="1">
        <a:defRPr sz="5569" kern="1200">
          <a:solidFill>
            <a:schemeClr val="tx1"/>
          </a:solidFill>
          <a:latin typeface="+mn-lt"/>
          <a:ea typeface="+mn-ea"/>
          <a:cs typeface="+mn-cs"/>
        </a:defRPr>
      </a:lvl8pPr>
      <a:lvl9pPr marL="11399593" algn="l" defTabSz="2849897" rtl="0" eaLnBrk="1" latinLnBrk="0" hangingPunct="1">
        <a:defRPr sz="55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227971" y="17829049"/>
            <a:ext cx="18421200" cy="3141340"/>
          </a:xfrm>
          <a:prstGeom prst="roundRect">
            <a:avLst>
              <a:gd name="adj" fmla="val 0"/>
            </a:avLst>
          </a:prstGeom>
          <a:solidFill>
            <a:srgbClr val="CCCDD2"/>
          </a:solidFill>
          <a:ln>
            <a:solidFill>
              <a:srgbClr val="F5AB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395" tIns="31196" rIns="62395" bIns="31196" rtlCol="0" anchor="ctr"/>
          <a:lstStyle/>
          <a:p>
            <a:pPr algn="ctr" defTabSz="2849897">
              <a:defRPr/>
            </a:pPr>
            <a:endParaRPr lang="en-GB" sz="4456" b="1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785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227960" y="16959492"/>
            <a:ext cx="18420225" cy="855108"/>
          </a:xfrm>
          <a:prstGeom prst="rect">
            <a:avLst/>
          </a:prstGeom>
          <a:solidFill>
            <a:srgbClr val="F5AB87"/>
          </a:solidFill>
          <a:ln>
            <a:solidFill>
              <a:srgbClr val="F5AB8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03615" tIns="101808" rIns="203615" bIns="101808" spcCol="0" rtlCol="0" anchor="ctr"/>
          <a:lstStyle/>
          <a:p>
            <a:pPr algn="ctr" defTabSz="2849897">
              <a:defRPr/>
            </a:pPr>
            <a:endParaRPr lang="en-GB" sz="4456" b="1" dirty="0">
              <a:solidFill>
                <a:srgbClr val="2829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261529" y="6104936"/>
            <a:ext cx="8980000" cy="4008653"/>
          </a:xfrm>
          <a:prstGeom prst="roundRect">
            <a:avLst>
              <a:gd name="adj" fmla="val 0"/>
            </a:avLst>
          </a:prstGeom>
          <a:solidFill>
            <a:srgbClr val="E8E8E0"/>
          </a:solidFill>
          <a:ln>
            <a:solidFill>
              <a:srgbClr val="6EB6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395" tIns="31196" rIns="62395" bIns="31196" rtlCol="0" anchor="ctr"/>
          <a:lstStyle/>
          <a:p>
            <a:pPr marL="1018278" indent="-1018278" defTabSz="2849897">
              <a:buFont typeface="Arial" panose="020B0604020202020204" pitchFamily="34" charset="0"/>
              <a:buChar char="•"/>
              <a:defRPr/>
            </a:pPr>
            <a:endParaRPr lang="en-GB" sz="3564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261536" y="5226653"/>
            <a:ext cx="8978400" cy="897514"/>
          </a:xfrm>
          <a:prstGeom prst="rect">
            <a:avLst/>
          </a:prstGeom>
          <a:solidFill>
            <a:srgbClr val="6EB6B1"/>
          </a:solidFill>
          <a:ln>
            <a:solidFill>
              <a:srgbClr val="6EB6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03615" tIns="101808" rIns="203615" bIns="101808" spcCol="0" rtlCol="0" anchor="ctr"/>
          <a:lstStyle/>
          <a:p>
            <a:pPr algn="ctr" defTabSz="2849897">
              <a:defRPr/>
            </a:pPr>
            <a:endParaRPr lang="en-GB" sz="4456" b="1" dirty="0">
              <a:solidFill>
                <a:srgbClr val="2829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9959648" y="6130376"/>
            <a:ext cx="8980000" cy="4007325"/>
          </a:xfrm>
          <a:prstGeom prst="roundRect">
            <a:avLst>
              <a:gd name="adj" fmla="val 0"/>
            </a:avLst>
          </a:prstGeom>
          <a:solidFill>
            <a:srgbClr val="E8E8E0"/>
          </a:solidFill>
          <a:ln>
            <a:solidFill>
              <a:srgbClr val="6EB6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395" tIns="31196" rIns="62395" bIns="31196" rtlCol="0" anchor="ctr"/>
          <a:lstStyle/>
          <a:p>
            <a:pPr algn="ctr" defTabSz="2849897">
              <a:defRPr/>
            </a:pPr>
            <a:endParaRPr lang="en-GB" sz="3564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dirty="0">
              <a:solidFill>
                <a:prstClr val="black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9959648" y="5208222"/>
            <a:ext cx="8980000" cy="898000"/>
          </a:xfrm>
          <a:prstGeom prst="rect">
            <a:avLst/>
          </a:prstGeom>
          <a:solidFill>
            <a:srgbClr val="6EB6B1"/>
          </a:solidFill>
          <a:ln>
            <a:solidFill>
              <a:srgbClr val="6EB6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03615" tIns="101808" rIns="203615" bIns="101808" spcCol="0" rtlCol="0" anchor="ctr"/>
          <a:lstStyle/>
          <a:p>
            <a:pPr algn="ctr" defTabSz="2849897">
              <a:defRPr/>
            </a:pPr>
            <a:endParaRPr lang="en-GB" sz="4456" b="1" dirty="0">
              <a:solidFill>
                <a:srgbClr val="2829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70473" y="288049"/>
            <a:ext cx="4050320" cy="2867844"/>
          </a:xfrm>
          <a:prstGeom prst="rect">
            <a:avLst/>
          </a:prstGeom>
          <a:ln>
            <a:solidFill>
              <a:srgbClr val="D64C76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49897">
              <a:defRPr/>
            </a:pPr>
            <a:r>
              <a:rPr lang="en-GB" sz="3274" dirty="0">
                <a:solidFill>
                  <a:prstClr val="black"/>
                </a:solidFill>
                <a:latin typeface="Calibri"/>
              </a:rPr>
              <a:t>INSERT trust logo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2025" y="6453681"/>
            <a:ext cx="8778549" cy="709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did you think would happen?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078547" y="6477796"/>
            <a:ext cx="8635015" cy="1943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happened?</a:t>
            </a:r>
          </a:p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data did you collect? </a:t>
            </a:r>
          </a:p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4010" i="1" dirty="0" err="1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observations</a:t>
            </a: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did you make?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04884" y="18075229"/>
            <a:ext cx="18033465" cy="379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learning can you share with the collaborative about this test of change?</a:t>
            </a:r>
          </a:p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have you achieved/are you working towards achieving?</a:t>
            </a:r>
          </a:p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does this mean for staff and service users?</a:t>
            </a:r>
          </a:p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questions do you have for your next steps? </a:t>
            </a:r>
          </a:p>
          <a:p>
            <a:pPr defTabSz="2849897" fontAlgn="base">
              <a:defRPr/>
            </a:pPr>
            <a:r>
              <a:rPr lang="en-GB" sz="4010" i="1" dirty="0">
                <a:solidFill>
                  <a:prstClr val="white">
                    <a:lumMod val="50000"/>
                  </a:prstClr>
                </a:solidFill>
                <a:latin typeface="Calibri"/>
              </a:rPr>
              <a:t> </a:t>
            </a:r>
          </a:p>
          <a:p>
            <a:pPr defTabSz="2849897" fontAlgn="base">
              <a:defRPr/>
            </a:pPr>
            <a:endParaRPr lang="en-GB" sz="4010" i="1" dirty="0">
              <a:solidFill>
                <a:prstClr val="white">
                  <a:lumMod val="50000"/>
                </a:prstClr>
              </a:solidFill>
              <a:latin typeface="Calibri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0610588" y="6111973"/>
            <a:ext cx="8980000" cy="4008653"/>
          </a:xfrm>
          <a:prstGeom prst="roundRect">
            <a:avLst>
              <a:gd name="adj" fmla="val 0"/>
            </a:avLst>
          </a:prstGeom>
          <a:solidFill>
            <a:srgbClr val="E8E8E0"/>
          </a:solidFill>
          <a:ln>
            <a:solidFill>
              <a:srgbClr val="6EB6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395" tIns="31196" rIns="62395" bIns="31196" rtlCol="0" anchor="ctr"/>
          <a:lstStyle/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610588" y="5208222"/>
            <a:ext cx="8980000" cy="898000"/>
          </a:xfrm>
          <a:prstGeom prst="rect">
            <a:avLst/>
          </a:prstGeom>
          <a:solidFill>
            <a:srgbClr val="6EB6B1"/>
          </a:solidFill>
          <a:ln>
            <a:solidFill>
              <a:srgbClr val="6EB6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03615" tIns="101808" rIns="203615" bIns="101808" spcCol="0" rtlCol="0" anchor="ctr"/>
          <a:lstStyle/>
          <a:p>
            <a:pPr algn="ctr" defTabSz="2849897">
              <a:defRPr/>
            </a:pPr>
            <a:endParaRPr lang="en-GB" sz="4365" b="1" dirty="0">
              <a:solidFill>
                <a:srgbClr val="2829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711063" y="6477789"/>
            <a:ext cx="8759923" cy="709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Who, what, where, when?</a:t>
            </a:r>
          </a:p>
        </p:txBody>
      </p:sp>
      <p:sp>
        <p:nvSpPr>
          <p:cNvPr id="2" name="Rectangle 1"/>
          <p:cNvSpPr/>
          <p:nvPr/>
        </p:nvSpPr>
        <p:spPr>
          <a:xfrm>
            <a:off x="5524618" y="1450595"/>
            <a:ext cx="16017445" cy="1270048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118" b="1" dirty="0">
              <a:solidFill>
                <a:srgbClr val="FF9966"/>
              </a:solidFill>
            </a:endParaRPr>
          </a:p>
          <a:p>
            <a:pPr algn="ctr"/>
            <a:r>
              <a:rPr lang="en-GB" sz="4365" b="1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Insert: Ward, ward type, trust, authors/project team members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9362773" y="3466264"/>
            <a:ext cx="19589458" cy="1561806"/>
          </a:xfrm>
          <a:prstGeom prst="roundRect">
            <a:avLst>
              <a:gd name="adj" fmla="val 0"/>
            </a:avLst>
          </a:prstGeom>
          <a:solidFill>
            <a:srgbClr val="5B5D6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395" tIns="31196" rIns="62395" bIns="31196" rtlCol="0" anchor="ctr"/>
          <a:lstStyle/>
          <a:p>
            <a:pPr algn="ctr" defTabSz="2849897">
              <a:defRPr/>
            </a:pPr>
            <a:endParaRPr lang="en-GB" sz="3564" b="1" dirty="0">
              <a:solidFill>
                <a:schemeClr val="bg1"/>
              </a:solidFill>
              <a:latin typeface="Calibri"/>
            </a:endParaRPr>
          </a:p>
          <a:p>
            <a:pPr algn="ctr" defTabSz="2849897">
              <a:defRPr/>
            </a:pPr>
            <a:r>
              <a:rPr lang="en-GB" sz="6236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the change idea you are testing/objective</a:t>
            </a:r>
            <a:endParaRPr lang="en-GB" sz="4456" i="1" dirty="0">
              <a:solidFill>
                <a:schemeClr val="bg1"/>
              </a:solidFill>
              <a:latin typeface="Calibri"/>
            </a:endParaRPr>
          </a:p>
          <a:p>
            <a:pPr algn="ctr" defTabSz="2849897">
              <a:defRPr/>
            </a:pPr>
            <a:endParaRPr lang="en-GB" sz="4456" i="1" dirty="0">
              <a:solidFill>
                <a:schemeClr val="bg1"/>
              </a:solidFill>
              <a:latin typeface="Calibri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5E9327-9091-42F2-A78D-2B47EC2198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1987" y="597968"/>
            <a:ext cx="7566541" cy="2304000"/>
          </a:xfrm>
          <a:prstGeom prst="rect">
            <a:avLst/>
          </a:prstGeom>
        </p:spPr>
      </p:pic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4B42E062-87F6-4E8E-BA71-28C4CB53D360}"/>
              </a:ext>
            </a:extLst>
          </p:cNvPr>
          <p:cNvSpPr/>
          <p:nvPr/>
        </p:nvSpPr>
        <p:spPr>
          <a:xfrm>
            <a:off x="1237762" y="3460734"/>
            <a:ext cx="9075141" cy="1569165"/>
          </a:xfrm>
          <a:prstGeom prst="homePlate">
            <a:avLst/>
          </a:prstGeom>
          <a:solidFill>
            <a:srgbClr val="5B5D65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5115" tIns="142558" rIns="285115" bIns="1425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623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37E61E3-FE48-4892-B97B-2A0D1D945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4559" y="10227937"/>
            <a:ext cx="6893751" cy="6584100"/>
          </a:xfrm>
          <a:prstGeom prst="rect">
            <a:avLst/>
          </a:prstGeom>
        </p:spPr>
      </p:pic>
      <p:sp>
        <p:nvSpPr>
          <p:cNvPr id="42" name="Rounded Rectangle 18">
            <a:extLst>
              <a:ext uri="{FF2B5EF4-FFF2-40B4-BE49-F238E27FC236}">
                <a16:creationId xmlns:a16="http://schemas.microsoft.com/office/drawing/2014/main" id="{E2F8D056-0675-451B-9AA4-2A5458A16090}"/>
              </a:ext>
            </a:extLst>
          </p:cNvPr>
          <p:cNvSpPr/>
          <p:nvPr/>
        </p:nvSpPr>
        <p:spPr>
          <a:xfrm>
            <a:off x="10625964" y="11335165"/>
            <a:ext cx="8980000" cy="5263714"/>
          </a:xfrm>
          <a:prstGeom prst="roundRect">
            <a:avLst>
              <a:gd name="adj" fmla="val 0"/>
            </a:avLst>
          </a:prstGeom>
          <a:solidFill>
            <a:srgbClr val="E8E8E0"/>
          </a:solidFill>
          <a:ln>
            <a:solidFill>
              <a:srgbClr val="6EB6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2395" tIns="31196" rIns="62395" bIns="31196" rtlCol="0" anchor="ctr"/>
          <a:lstStyle/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  <a:p>
            <a:pPr algn="ctr" defTabSz="2849897">
              <a:defRPr/>
            </a:pPr>
            <a:endParaRPr lang="en-GB" sz="3564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150CC4F-6BCA-46BF-ACEC-CE69FEDD8BF0}"/>
              </a:ext>
            </a:extLst>
          </p:cNvPr>
          <p:cNvSpPr/>
          <p:nvPr/>
        </p:nvSpPr>
        <p:spPr>
          <a:xfrm>
            <a:off x="10625964" y="10420716"/>
            <a:ext cx="8980000" cy="898000"/>
          </a:xfrm>
          <a:prstGeom prst="rect">
            <a:avLst/>
          </a:prstGeom>
          <a:solidFill>
            <a:srgbClr val="6EB6B1"/>
          </a:solidFill>
          <a:ln>
            <a:solidFill>
              <a:srgbClr val="6EB6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03615" tIns="101808" rIns="203615" bIns="101808" spcCol="0" rtlCol="0" anchor="ctr"/>
          <a:lstStyle/>
          <a:p>
            <a:pPr algn="ctr" defTabSz="2849897">
              <a:defRPr/>
            </a:pPr>
            <a:endParaRPr lang="en-GB" sz="4365" b="1" dirty="0">
              <a:solidFill>
                <a:srgbClr val="2829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032EA8-001F-4210-9309-74DDDB44133F}"/>
              </a:ext>
            </a:extLst>
          </p:cNvPr>
          <p:cNvSpPr txBox="1"/>
          <p:nvPr/>
        </p:nvSpPr>
        <p:spPr>
          <a:xfrm>
            <a:off x="10711063" y="11801370"/>
            <a:ext cx="8894911" cy="1943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Compare the data to your predictions.</a:t>
            </a:r>
          </a:p>
          <a:p>
            <a:pPr defTabSz="2849897" fontAlgn="base">
              <a:defRPr/>
            </a:pPr>
            <a:r>
              <a:rPr lang="en-GB" sz="4010" i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Summarise and reflect on what you learned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ECD1A94-696C-4EFE-929C-51C2CD250F0F}"/>
              </a:ext>
            </a:extLst>
          </p:cNvPr>
          <p:cNvGrpSpPr/>
          <p:nvPr/>
        </p:nvGrpSpPr>
        <p:grpSpPr>
          <a:xfrm>
            <a:off x="19959648" y="10420716"/>
            <a:ext cx="8980000" cy="6166497"/>
            <a:chOff x="3185219" y="3423135"/>
            <a:chExt cx="2880000" cy="1977674"/>
          </a:xfrm>
        </p:grpSpPr>
        <p:sp>
          <p:nvSpPr>
            <p:cNvPr id="46" name="Rounded Rectangle 18">
              <a:extLst>
                <a:ext uri="{FF2B5EF4-FFF2-40B4-BE49-F238E27FC236}">
                  <a16:creationId xmlns:a16="http://schemas.microsoft.com/office/drawing/2014/main" id="{4B776AF9-BAB4-41AE-9FB4-3A5202DA604F}"/>
                </a:ext>
              </a:extLst>
            </p:cNvPr>
            <p:cNvSpPr/>
            <p:nvPr/>
          </p:nvSpPr>
          <p:spPr>
            <a:xfrm>
              <a:off x="3185219" y="3712669"/>
              <a:ext cx="2880000" cy="1688140"/>
            </a:xfrm>
            <a:prstGeom prst="roundRect">
              <a:avLst>
                <a:gd name="adj" fmla="val 0"/>
              </a:avLst>
            </a:prstGeom>
            <a:solidFill>
              <a:srgbClr val="E8E8E0"/>
            </a:solidFill>
            <a:ln>
              <a:solidFill>
                <a:srgbClr val="6EB6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2395" tIns="31196" rIns="62395" bIns="31196" rtlCol="0" anchor="ctr"/>
            <a:lstStyle/>
            <a:p>
              <a:pPr algn="ctr" defTabSz="2849897">
                <a:defRPr/>
              </a:pPr>
              <a:endParaRPr lang="en-GB" sz="3564" b="1" dirty="0">
                <a:solidFill>
                  <a:prstClr val="white"/>
                </a:solidFill>
                <a:latin typeface="Calibri"/>
              </a:endParaRPr>
            </a:p>
            <a:p>
              <a:pPr algn="ctr" defTabSz="2849897">
                <a:defRPr/>
              </a:pPr>
              <a:endParaRPr lang="en-GB" sz="3564" b="1" dirty="0">
                <a:solidFill>
                  <a:prstClr val="white"/>
                </a:solidFill>
                <a:latin typeface="Calibri"/>
              </a:endParaRPr>
            </a:p>
            <a:p>
              <a:pPr algn="ctr" defTabSz="2849897">
                <a:defRPr/>
              </a:pPr>
              <a:endParaRPr lang="en-GB" sz="3564" b="1" dirty="0">
                <a:solidFill>
                  <a:prstClr val="white"/>
                </a:solidFill>
                <a:latin typeface="Calibri"/>
              </a:endParaRPr>
            </a:p>
            <a:p>
              <a:pPr algn="ctr" defTabSz="2849897">
                <a:defRPr/>
              </a:pPr>
              <a:endParaRPr lang="en-GB" sz="3564" b="1" dirty="0">
                <a:solidFill>
                  <a:prstClr val="white"/>
                </a:solidFill>
                <a:latin typeface="Calibri"/>
              </a:endParaRPr>
            </a:p>
            <a:p>
              <a:pPr algn="ctr" defTabSz="2849897">
                <a:defRPr/>
              </a:pPr>
              <a:endParaRPr lang="en-GB" sz="3564" b="1" dirty="0">
                <a:solidFill>
                  <a:prstClr val="white"/>
                </a:solidFill>
                <a:latin typeface="Calibri"/>
              </a:endParaRPr>
            </a:p>
            <a:p>
              <a:pPr algn="ctr" defTabSz="2849897">
                <a:defRPr/>
              </a:pPr>
              <a:endParaRPr lang="en-GB" sz="3564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62351B6-038C-47AC-B29C-C833C28FA654}"/>
                </a:ext>
              </a:extLst>
            </p:cNvPr>
            <p:cNvSpPr/>
            <p:nvPr/>
          </p:nvSpPr>
          <p:spPr>
            <a:xfrm>
              <a:off x="3185219" y="3423135"/>
              <a:ext cx="2880000" cy="288000"/>
            </a:xfrm>
            <a:prstGeom prst="rect">
              <a:avLst/>
            </a:prstGeom>
            <a:solidFill>
              <a:srgbClr val="6EB6B1"/>
            </a:solidFill>
            <a:ln>
              <a:solidFill>
                <a:srgbClr val="6EB6B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203615" tIns="101808" rIns="203615" bIns="101808" spcCol="0" rtlCol="0" anchor="ctr"/>
            <a:lstStyle/>
            <a:p>
              <a:pPr algn="ctr" defTabSz="2849897">
                <a:defRPr/>
              </a:pPr>
              <a:endParaRPr lang="en-GB" sz="4365" b="1" dirty="0">
                <a:solidFill>
                  <a:srgbClr val="28292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4BF6CE1-27E6-4197-AA31-18563CEF7C61}"/>
                </a:ext>
              </a:extLst>
            </p:cNvPr>
            <p:cNvSpPr txBox="1"/>
            <p:nvPr/>
          </p:nvSpPr>
          <p:spPr>
            <a:xfrm>
              <a:off x="3228507" y="3845929"/>
              <a:ext cx="2836712" cy="821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2849897" fontAlgn="base">
                <a:defRPr/>
              </a:pPr>
              <a:r>
                <a:rPr lang="en-GB" sz="4010" i="1" dirty="0">
                  <a:solidFill>
                    <a:srgbClr val="28292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modifications did you make? (adapt, adopt or abandon)</a:t>
              </a:r>
            </a:p>
            <a:p>
              <a:pPr defTabSz="2849897" fontAlgn="base">
                <a:defRPr/>
              </a:pPr>
              <a:r>
                <a:rPr lang="en-GB" sz="4010" i="1" dirty="0">
                  <a:solidFill>
                    <a:srgbClr val="28292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was the next step/revised PDSA?</a:t>
              </a:r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E5FED9C8-2425-429F-9CBD-F24D9A7C5BB5}"/>
              </a:ext>
            </a:extLst>
          </p:cNvPr>
          <p:cNvSpPr/>
          <p:nvPr/>
        </p:nvSpPr>
        <p:spPr>
          <a:xfrm>
            <a:off x="19959648" y="16973942"/>
            <a:ext cx="8980000" cy="3996448"/>
          </a:xfrm>
          <a:prstGeom prst="rect">
            <a:avLst/>
          </a:prstGeom>
          <a:ln w="63500" cmpd="thinThick">
            <a:solidFill>
              <a:srgbClr val="D64C76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49897">
              <a:defRPr/>
            </a:pPr>
            <a:r>
              <a:rPr lang="en-GB" sz="3274" dirty="0">
                <a:solidFill>
                  <a:prstClr val="black"/>
                </a:solidFill>
                <a:latin typeface="Calibri"/>
              </a:rPr>
              <a:t>INSERT high quality team photo/data/other visual representation of your work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BBAEC7-D4D1-47DB-91B9-366E6E846C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63" y="716661"/>
            <a:ext cx="18846532" cy="80884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6FAF6D-99FE-441C-94E5-4041F5A835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848" y="3812622"/>
            <a:ext cx="5886902" cy="102982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04E7D9C-FF0D-4DE1-B83C-E2C63E3DA64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827" y="3541674"/>
            <a:ext cx="1152000" cy="1378512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D5C9BD24-F569-41E5-8537-4209B6776EA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906" y="5448883"/>
            <a:ext cx="3797258" cy="46800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F0A2DA89-78FA-4ED6-969D-EFFA32BD08B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2265" y="5412883"/>
            <a:ext cx="1601224" cy="504000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CCE2C520-68D9-4C8A-864F-D9BB08B2281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350" y="10595064"/>
            <a:ext cx="1986798" cy="684000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6AC73403-C02B-4799-9A8F-644CBCEE442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1733" y="10626135"/>
            <a:ext cx="1130330" cy="504000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8DC56ED4-3EC9-4E69-92F8-5BBC5CEF57D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75347" y="5423410"/>
            <a:ext cx="974400" cy="504000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6AEF61CB-F48F-43B3-8E04-46A11F80D37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008" y="17164305"/>
            <a:ext cx="7731570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2890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3142</TotalTime>
  <Words>152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Innes James</dc:creator>
  <cp:lastModifiedBy>Dominique Gardner</cp:lastModifiedBy>
  <cp:revision>35</cp:revision>
  <dcterms:created xsi:type="dcterms:W3CDTF">2017-11-22T09:50:57Z</dcterms:created>
  <dcterms:modified xsi:type="dcterms:W3CDTF">2019-06-11T13:21:59Z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Kate.Lorrimer@rcpsych.ac.uk</vt:lpwstr>
  </property>
  <property fmtid="{D5CDD505-2E9C-101B-9397-08002B2CF9AE}" pid="5" name="MSIP_Label_bd238a98-5de3-4afa-b492-e6339810853c_SetDate">
    <vt:lpwstr>2019-04-04T14:53:14.7958499Z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Extended_MSFT_Method">
    <vt:lpwstr>Automatic</vt:lpwstr>
  </property>
  <property fmtid="{D5CDD505-2E9C-101B-9397-08002B2CF9AE}" pid="9" name="Sensitivity">
    <vt:lpwstr>General</vt:lpwstr>
  </property>
</Properties>
</file>