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345" r:id="rId5"/>
    <p:sldId id="348" r:id="rId6"/>
    <p:sldId id="347" r:id="rId7"/>
    <p:sldId id="354" r:id="rId8"/>
    <p:sldId id="346" r:id="rId9"/>
    <p:sldId id="355" r:id="rId10"/>
    <p:sldId id="356" r:id="rId11"/>
    <p:sldId id="349" r:id="rId12"/>
    <p:sldId id="357" r:id="rId13"/>
    <p:sldId id="358" r:id="rId14"/>
    <p:sldId id="359" r:id="rId15"/>
    <p:sldId id="360" r:id="rId16"/>
    <p:sldId id="361" r:id="rId17"/>
    <p:sldId id="353" r:id="rId18"/>
    <p:sldId id="350" r:id="rId19"/>
    <p:sldId id="352" r:id="rId20"/>
    <p:sldId id="35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8D51BE9-A838-DB5E-6E56-A78EC50E2A41}" name="Renata Souza" initials="RS" userId="S::Renata.Souza@rcpsych.ac.uk::70cb3364-bde6-4a08-86e8-2beae7c6ce0e" providerId="AD"/>
  <p188:author id="{C32BFEF2-6C64-578E-6B64-2C1173EE2534}" name="Ros Warby" initials="RW" userId="S::ros.warby@rcpsych.ac.uk::d34ebd53-21ca-4f7c-af90-6991a18c3f7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3F8"/>
    <a:srgbClr val="FFEFF5"/>
    <a:srgbClr val="FFEBF3"/>
    <a:srgbClr val="FF6699"/>
    <a:srgbClr val="FFE7F0"/>
    <a:srgbClr val="FFE5EE"/>
    <a:srgbClr val="FAF3FF"/>
    <a:srgbClr val="FDF3FF"/>
    <a:srgbClr val="FFFFFF"/>
    <a:srgbClr val="FEF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D4048-C5DA-F2D1-64E4-2A719EF3B376}" v="45" dt="2022-07-20T10:20:53.178"/>
    <p1510:client id="{6BE87023-031D-4250-92C1-3EB9CF539D17}" v="54" dt="2022-07-19T13:46:48.504"/>
    <p1510:client id="{9B2F334C-DA4B-A0CB-2C4B-B089EFBEB4F1}" v="12" dt="2022-07-19T08:46:16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ata Souza" userId="70cb3364-bde6-4a08-86e8-2beae7c6ce0e" providerId="ADAL" clId="{6BE87023-031D-4250-92C1-3EB9CF539D17}"/>
    <pc:docChg chg="undo custSel addSld delSld modSld sldOrd">
      <pc:chgData name="Renata Souza" userId="70cb3364-bde6-4a08-86e8-2beae7c6ce0e" providerId="ADAL" clId="{6BE87023-031D-4250-92C1-3EB9CF539D17}" dt="2022-07-19T14:50:30.768" v="741" actId="403"/>
      <pc:docMkLst>
        <pc:docMk/>
      </pc:docMkLst>
      <pc:sldChg chg="addSp delSp modSp del mod">
        <pc:chgData name="Renata Souza" userId="70cb3364-bde6-4a08-86e8-2beae7c6ce0e" providerId="ADAL" clId="{6BE87023-031D-4250-92C1-3EB9CF539D17}" dt="2022-07-18T15:14:09.147" v="257" actId="47"/>
        <pc:sldMkLst>
          <pc:docMk/>
          <pc:sldMk cId="1638132729" sldId="339"/>
        </pc:sldMkLst>
        <pc:spChg chg="mod">
          <ac:chgData name="Renata Souza" userId="70cb3364-bde6-4a08-86e8-2beae7c6ce0e" providerId="ADAL" clId="{6BE87023-031D-4250-92C1-3EB9CF539D17}" dt="2022-07-18T15:05:33.631" v="142" actId="1076"/>
          <ac:spMkLst>
            <pc:docMk/>
            <pc:sldMk cId="1638132729" sldId="339"/>
            <ac:spMk id="3" creationId="{0ED698C4-BCF4-C380-D598-2FD43262683F}"/>
          </ac:spMkLst>
        </pc:spChg>
        <pc:spChg chg="mod">
          <ac:chgData name="Renata Souza" userId="70cb3364-bde6-4a08-86e8-2beae7c6ce0e" providerId="ADAL" clId="{6BE87023-031D-4250-92C1-3EB9CF539D17}" dt="2022-07-18T15:08:24.120" v="156" actId="14100"/>
          <ac:spMkLst>
            <pc:docMk/>
            <pc:sldMk cId="1638132729" sldId="339"/>
            <ac:spMk id="6" creationId="{B07BCD30-50D0-04B2-1D3C-E6C10CFF6B4B}"/>
          </ac:spMkLst>
        </pc:spChg>
        <pc:spChg chg="mod">
          <ac:chgData name="Renata Souza" userId="70cb3364-bde6-4a08-86e8-2beae7c6ce0e" providerId="ADAL" clId="{6BE87023-031D-4250-92C1-3EB9CF539D17}" dt="2022-07-18T15:08:20.200" v="155" actId="14100"/>
          <ac:spMkLst>
            <pc:docMk/>
            <pc:sldMk cId="1638132729" sldId="339"/>
            <ac:spMk id="7" creationId="{AD49A19C-0FC8-B37F-28B5-46644CF9137F}"/>
          </ac:spMkLst>
        </pc:spChg>
        <pc:spChg chg="mod">
          <ac:chgData name="Renata Souza" userId="70cb3364-bde6-4a08-86e8-2beae7c6ce0e" providerId="ADAL" clId="{6BE87023-031D-4250-92C1-3EB9CF539D17}" dt="2022-07-18T15:08:16.272" v="154" actId="14100"/>
          <ac:spMkLst>
            <pc:docMk/>
            <pc:sldMk cId="1638132729" sldId="339"/>
            <ac:spMk id="8" creationId="{1AF96814-284A-61E1-FF72-94885260A470}"/>
          </ac:spMkLst>
        </pc:spChg>
        <pc:spChg chg="mod">
          <ac:chgData name="Renata Souza" userId="70cb3364-bde6-4a08-86e8-2beae7c6ce0e" providerId="ADAL" clId="{6BE87023-031D-4250-92C1-3EB9CF539D17}" dt="2022-07-18T15:00:51.616" v="101" actId="1076"/>
          <ac:spMkLst>
            <pc:docMk/>
            <pc:sldMk cId="1638132729" sldId="339"/>
            <ac:spMk id="10" creationId="{E085D5A5-D668-0115-C53D-8A2E8E436745}"/>
          </ac:spMkLst>
        </pc:spChg>
        <pc:spChg chg="mod">
          <ac:chgData name="Renata Souza" userId="70cb3364-bde6-4a08-86e8-2beae7c6ce0e" providerId="ADAL" clId="{6BE87023-031D-4250-92C1-3EB9CF539D17}" dt="2022-07-18T15:00:40.352" v="97" actId="1076"/>
          <ac:spMkLst>
            <pc:docMk/>
            <pc:sldMk cId="1638132729" sldId="339"/>
            <ac:spMk id="12" creationId="{CEEDA076-F31B-33B0-1116-F2C4DA07D9B5}"/>
          </ac:spMkLst>
        </pc:spChg>
        <pc:spChg chg="mod">
          <ac:chgData name="Renata Souza" userId="70cb3364-bde6-4a08-86e8-2beae7c6ce0e" providerId="ADAL" clId="{6BE87023-031D-4250-92C1-3EB9CF539D17}" dt="2022-07-18T15:00:43.032" v="98" actId="1076"/>
          <ac:spMkLst>
            <pc:docMk/>
            <pc:sldMk cId="1638132729" sldId="339"/>
            <ac:spMk id="13" creationId="{7D4897F1-74C7-7B80-2902-0E3FFD573164}"/>
          </ac:spMkLst>
        </pc:spChg>
        <pc:spChg chg="mod">
          <ac:chgData name="Renata Souza" userId="70cb3364-bde6-4a08-86e8-2beae7c6ce0e" providerId="ADAL" clId="{6BE87023-031D-4250-92C1-3EB9CF539D17}" dt="2022-07-18T15:00:58.304" v="103" actId="1076"/>
          <ac:spMkLst>
            <pc:docMk/>
            <pc:sldMk cId="1638132729" sldId="339"/>
            <ac:spMk id="14" creationId="{CF55805B-5398-72E3-6A95-1C346A16AC89}"/>
          </ac:spMkLst>
        </pc:spChg>
        <pc:spChg chg="mod">
          <ac:chgData name="Renata Souza" userId="70cb3364-bde6-4a08-86e8-2beae7c6ce0e" providerId="ADAL" clId="{6BE87023-031D-4250-92C1-3EB9CF539D17}" dt="2022-07-18T15:00:54.200" v="102" actId="1076"/>
          <ac:spMkLst>
            <pc:docMk/>
            <pc:sldMk cId="1638132729" sldId="339"/>
            <ac:spMk id="16" creationId="{53EDC132-31C2-F574-75E0-213F93878078}"/>
          </ac:spMkLst>
        </pc:spChg>
        <pc:spChg chg="mod">
          <ac:chgData name="Renata Souza" userId="70cb3364-bde6-4a08-86e8-2beae7c6ce0e" providerId="ADAL" clId="{6BE87023-031D-4250-92C1-3EB9CF539D17}" dt="2022-07-18T15:00:26.942" v="95" actId="255"/>
          <ac:spMkLst>
            <pc:docMk/>
            <pc:sldMk cId="1638132729" sldId="339"/>
            <ac:spMk id="17" creationId="{9A7CF14B-2234-F3A8-1ECA-AD0D29D2EC54}"/>
          </ac:spMkLst>
        </pc:spChg>
        <pc:spChg chg="mod">
          <ac:chgData name="Renata Souza" userId="70cb3364-bde6-4a08-86e8-2beae7c6ce0e" providerId="ADAL" clId="{6BE87023-031D-4250-92C1-3EB9CF539D17}" dt="2022-07-18T15:00:48.136" v="100" actId="1076"/>
          <ac:spMkLst>
            <pc:docMk/>
            <pc:sldMk cId="1638132729" sldId="339"/>
            <ac:spMk id="18" creationId="{345AADAC-9BC3-8F86-F6CE-94ACF54DEC92}"/>
          </ac:spMkLst>
        </pc:spChg>
        <pc:spChg chg="mod">
          <ac:chgData name="Renata Souza" userId="70cb3364-bde6-4a08-86e8-2beae7c6ce0e" providerId="ADAL" clId="{6BE87023-031D-4250-92C1-3EB9CF539D17}" dt="2022-07-18T15:00:34.017" v="96" actId="1076"/>
          <ac:spMkLst>
            <pc:docMk/>
            <pc:sldMk cId="1638132729" sldId="339"/>
            <ac:spMk id="20" creationId="{7FC71585-CB52-CA26-69AF-8E67A6828138}"/>
          </ac:spMkLst>
        </pc:spChg>
        <pc:spChg chg="mod">
          <ac:chgData name="Renata Souza" userId="70cb3364-bde6-4a08-86e8-2beae7c6ce0e" providerId="ADAL" clId="{6BE87023-031D-4250-92C1-3EB9CF539D17}" dt="2022-07-18T15:00:45.999" v="99" actId="1076"/>
          <ac:spMkLst>
            <pc:docMk/>
            <pc:sldMk cId="1638132729" sldId="339"/>
            <ac:spMk id="21" creationId="{27D584AF-DC05-DD49-02CB-0FAB41F28B0B}"/>
          </ac:spMkLst>
        </pc:spChg>
        <pc:spChg chg="mod">
          <ac:chgData name="Renata Souza" userId="70cb3364-bde6-4a08-86e8-2beae7c6ce0e" providerId="ADAL" clId="{6BE87023-031D-4250-92C1-3EB9CF539D17}" dt="2022-07-18T15:00:26.942" v="95" actId="255"/>
          <ac:spMkLst>
            <pc:docMk/>
            <pc:sldMk cId="1638132729" sldId="339"/>
            <ac:spMk id="24" creationId="{077418F8-7C04-D0CF-6FB1-452EFC374E23}"/>
          </ac:spMkLst>
        </pc:spChg>
        <pc:grpChg chg="add mod">
          <ac:chgData name="Renata Souza" userId="70cb3364-bde6-4a08-86e8-2beae7c6ce0e" providerId="ADAL" clId="{6BE87023-031D-4250-92C1-3EB9CF539D17}" dt="2022-07-18T15:13:03.100" v="231" actId="164"/>
          <ac:grpSpMkLst>
            <pc:docMk/>
            <pc:sldMk cId="1638132729" sldId="339"/>
            <ac:grpSpMk id="57" creationId="{C2478699-F17A-8D58-A242-6AEBB94D5CFB}"/>
          </ac:grpSpMkLst>
        </pc:grpChg>
        <pc:grpChg chg="add mod">
          <ac:chgData name="Renata Souza" userId="70cb3364-bde6-4a08-86e8-2beae7c6ce0e" providerId="ADAL" clId="{6BE87023-031D-4250-92C1-3EB9CF539D17}" dt="2022-07-18T15:13:09.976" v="232" actId="164"/>
          <ac:grpSpMkLst>
            <pc:docMk/>
            <pc:sldMk cId="1638132729" sldId="339"/>
            <ac:grpSpMk id="58" creationId="{3729683A-5958-5598-9A7E-F4FE0091DD2A}"/>
          </ac:grpSpMkLst>
        </pc:grpChg>
        <pc:grpChg chg="add mod">
          <ac:chgData name="Renata Souza" userId="70cb3364-bde6-4a08-86e8-2beae7c6ce0e" providerId="ADAL" clId="{6BE87023-031D-4250-92C1-3EB9CF539D17}" dt="2022-07-18T15:13:17.596" v="233" actId="164"/>
          <ac:grpSpMkLst>
            <pc:docMk/>
            <pc:sldMk cId="1638132729" sldId="339"/>
            <ac:grpSpMk id="59" creationId="{EA8A3BAB-16DE-19EE-D268-E1051E010C9E}"/>
          </ac:grpSpMkLst>
        </pc:grpChg>
        <pc:grpChg chg="add mod">
          <ac:chgData name="Renata Souza" userId="70cb3364-bde6-4a08-86e8-2beae7c6ce0e" providerId="ADAL" clId="{6BE87023-031D-4250-92C1-3EB9CF539D17}" dt="2022-07-18T15:13:25.664" v="234" actId="164"/>
          <ac:grpSpMkLst>
            <pc:docMk/>
            <pc:sldMk cId="1638132729" sldId="339"/>
            <ac:grpSpMk id="60" creationId="{60426CE3-7A55-80FF-E5C8-5C412AA4960D}"/>
          </ac:grpSpMkLst>
        </pc:grpChg>
        <pc:cxnChg chg="add del mod">
          <ac:chgData name="Renata Souza" userId="70cb3364-bde6-4a08-86e8-2beae7c6ce0e" providerId="ADAL" clId="{6BE87023-031D-4250-92C1-3EB9CF539D17}" dt="2022-07-18T15:01:15.697" v="105" actId="478"/>
          <ac:cxnSpMkLst>
            <pc:docMk/>
            <pc:sldMk cId="1638132729" sldId="339"/>
            <ac:cxnSpMk id="5" creationId="{55D8FFBA-B088-91A8-2A4A-33C7B8D1FA56}"/>
          </ac:cxnSpMkLst>
        </pc:cxnChg>
        <pc:cxnChg chg="add mod">
          <ac:chgData name="Renata Souza" userId="70cb3364-bde6-4a08-86e8-2beae7c6ce0e" providerId="ADAL" clId="{6BE87023-031D-4250-92C1-3EB9CF539D17}" dt="2022-07-18T15:13:09.976" v="232" actId="164"/>
          <ac:cxnSpMkLst>
            <pc:docMk/>
            <pc:sldMk cId="1638132729" sldId="339"/>
            <ac:cxnSpMk id="11" creationId="{F353A28B-3C78-AB93-F189-81E7C74B86C8}"/>
          </ac:cxnSpMkLst>
        </pc:cxnChg>
        <pc:cxnChg chg="add mod">
          <ac:chgData name="Renata Souza" userId="70cb3364-bde6-4a08-86e8-2beae7c6ce0e" providerId="ADAL" clId="{6BE87023-031D-4250-92C1-3EB9CF539D17}" dt="2022-07-18T15:13:09.976" v="232" actId="164"/>
          <ac:cxnSpMkLst>
            <pc:docMk/>
            <pc:sldMk cId="1638132729" sldId="339"/>
            <ac:cxnSpMk id="19" creationId="{BEA7F1F2-4FB0-9FDE-BD3F-301FF3E85E8E}"/>
          </ac:cxnSpMkLst>
        </pc:cxnChg>
        <pc:cxnChg chg="add mod">
          <ac:chgData name="Renata Souza" userId="70cb3364-bde6-4a08-86e8-2beae7c6ce0e" providerId="ADAL" clId="{6BE87023-031D-4250-92C1-3EB9CF539D17}" dt="2022-07-18T15:13:09.976" v="232" actId="164"/>
          <ac:cxnSpMkLst>
            <pc:docMk/>
            <pc:sldMk cId="1638132729" sldId="339"/>
            <ac:cxnSpMk id="23" creationId="{1B85EAD5-3D0E-DAB3-0FAC-1E6D7240BFA0}"/>
          </ac:cxnSpMkLst>
        </pc:cxnChg>
        <pc:cxnChg chg="add mod">
          <ac:chgData name="Renata Souza" userId="70cb3364-bde6-4a08-86e8-2beae7c6ce0e" providerId="ADAL" clId="{6BE87023-031D-4250-92C1-3EB9CF539D17}" dt="2022-07-18T15:13:09.976" v="232" actId="164"/>
          <ac:cxnSpMkLst>
            <pc:docMk/>
            <pc:sldMk cId="1638132729" sldId="339"/>
            <ac:cxnSpMk id="25" creationId="{E7BC48E9-ED99-B808-7A99-89844AD99ADA}"/>
          </ac:cxnSpMkLst>
        </pc:cxnChg>
        <pc:cxnChg chg="add del mod">
          <ac:chgData name="Renata Souza" userId="70cb3364-bde6-4a08-86e8-2beae7c6ce0e" providerId="ADAL" clId="{6BE87023-031D-4250-92C1-3EB9CF539D17}" dt="2022-07-18T15:02:32.717" v="119" actId="478"/>
          <ac:cxnSpMkLst>
            <pc:docMk/>
            <pc:sldMk cId="1638132729" sldId="339"/>
            <ac:cxnSpMk id="27" creationId="{0FB5CBDF-0C88-38B0-77F5-599FDF29DDC0}"/>
          </ac:cxnSpMkLst>
        </pc:cxnChg>
        <pc:cxnChg chg="add mod">
          <ac:chgData name="Renata Souza" userId="70cb3364-bde6-4a08-86e8-2beae7c6ce0e" providerId="ADAL" clId="{6BE87023-031D-4250-92C1-3EB9CF539D17}" dt="2022-07-18T15:13:09.976" v="232" actId="164"/>
          <ac:cxnSpMkLst>
            <pc:docMk/>
            <pc:sldMk cId="1638132729" sldId="339"/>
            <ac:cxnSpMk id="29" creationId="{6081E088-1A22-F012-429A-01C928B2EBA5}"/>
          </ac:cxnSpMkLst>
        </pc:cxnChg>
        <pc:cxnChg chg="add mod">
          <ac:chgData name="Renata Souza" userId="70cb3364-bde6-4a08-86e8-2beae7c6ce0e" providerId="ADAL" clId="{6BE87023-031D-4250-92C1-3EB9CF539D17}" dt="2022-07-18T15:13:17.596" v="233" actId="164"/>
          <ac:cxnSpMkLst>
            <pc:docMk/>
            <pc:sldMk cId="1638132729" sldId="339"/>
            <ac:cxnSpMk id="30" creationId="{58EF82F8-18EA-460E-01AA-9944553943D4}"/>
          </ac:cxnSpMkLst>
        </pc:cxnChg>
        <pc:cxnChg chg="add mod">
          <ac:chgData name="Renata Souza" userId="70cb3364-bde6-4a08-86e8-2beae7c6ce0e" providerId="ADAL" clId="{6BE87023-031D-4250-92C1-3EB9CF539D17}" dt="2022-07-18T15:13:17.596" v="233" actId="164"/>
          <ac:cxnSpMkLst>
            <pc:docMk/>
            <pc:sldMk cId="1638132729" sldId="339"/>
            <ac:cxnSpMk id="31" creationId="{E03763E8-EB83-53EF-9B50-09A1267BA20F}"/>
          </ac:cxnSpMkLst>
        </pc:cxnChg>
        <pc:cxnChg chg="add mod">
          <ac:chgData name="Renata Souza" userId="70cb3364-bde6-4a08-86e8-2beae7c6ce0e" providerId="ADAL" clId="{6BE87023-031D-4250-92C1-3EB9CF539D17}" dt="2022-07-18T15:13:17.596" v="233" actId="164"/>
          <ac:cxnSpMkLst>
            <pc:docMk/>
            <pc:sldMk cId="1638132729" sldId="339"/>
            <ac:cxnSpMk id="32" creationId="{0B3D18CC-89DE-E669-5A46-4AB259AB0203}"/>
          </ac:cxnSpMkLst>
        </pc:cxnChg>
        <pc:cxnChg chg="add mod">
          <ac:chgData name="Renata Souza" userId="70cb3364-bde6-4a08-86e8-2beae7c6ce0e" providerId="ADAL" clId="{6BE87023-031D-4250-92C1-3EB9CF539D17}" dt="2022-07-18T15:13:17.596" v="233" actId="164"/>
          <ac:cxnSpMkLst>
            <pc:docMk/>
            <pc:sldMk cId="1638132729" sldId="339"/>
            <ac:cxnSpMk id="33" creationId="{0B23F8CD-7E72-D772-08BA-1345C0D0DC0A}"/>
          </ac:cxnSpMkLst>
        </pc:cxnChg>
        <pc:cxnChg chg="add mod">
          <ac:chgData name="Renata Souza" userId="70cb3364-bde6-4a08-86e8-2beae7c6ce0e" providerId="ADAL" clId="{6BE87023-031D-4250-92C1-3EB9CF539D17}" dt="2022-07-18T15:13:17.596" v="233" actId="164"/>
          <ac:cxnSpMkLst>
            <pc:docMk/>
            <pc:sldMk cId="1638132729" sldId="339"/>
            <ac:cxnSpMk id="34" creationId="{62C2C767-D981-7269-C031-90D2535E458A}"/>
          </ac:cxnSpMkLst>
        </pc:cxnChg>
        <pc:cxnChg chg="add del mod">
          <ac:chgData name="Renata Souza" userId="70cb3364-bde6-4a08-86e8-2beae7c6ce0e" providerId="ADAL" clId="{6BE87023-031D-4250-92C1-3EB9CF539D17}" dt="2022-07-18T15:03:25.884" v="126"/>
          <ac:cxnSpMkLst>
            <pc:docMk/>
            <pc:sldMk cId="1638132729" sldId="339"/>
            <ac:cxnSpMk id="35" creationId="{39891DB1-F82D-5A8B-CF5B-ECDA23C29F3D}"/>
          </ac:cxnSpMkLst>
        </pc:cxnChg>
        <pc:cxnChg chg="add del mod">
          <ac:chgData name="Renata Souza" userId="70cb3364-bde6-4a08-86e8-2beae7c6ce0e" providerId="ADAL" clId="{6BE87023-031D-4250-92C1-3EB9CF539D17}" dt="2022-07-18T15:03:25.884" v="126"/>
          <ac:cxnSpMkLst>
            <pc:docMk/>
            <pc:sldMk cId="1638132729" sldId="339"/>
            <ac:cxnSpMk id="36" creationId="{2E2E6949-1341-4F77-FDD3-E4F0DA8DC05A}"/>
          </ac:cxnSpMkLst>
        </pc:cxnChg>
        <pc:cxnChg chg="add del mod">
          <ac:chgData name="Renata Souza" userId="70cb3364-bde6-4a08-86e8-2beae7c6ce0e" providerId="ADAL" clId="{6BE87023-031D-4250-92C1-3EB9CF539D17}" dt="2022-07-18T15:03:25.884" v="126"/>
          <ac:cxnSpMkLst>
            <pc:docMk/>
            <pc:sldMk cId="1638132729" sldId="339"/>
            <ac:cxnSpMk id="37" creationId="{0F54B477-6470-B2E6-3F12-B0171E076C0A}"/>
          </ac:cxnSpMkLst>
        </pc:cxnChg>
        <pc:cxnChg chg="add del mod">
          <ac:chgData name="Renata Souza" userId="70cb3364-bde6-4a08-86e8-2beae7c6ce0e" providerId="ADAL" clId="{6BE87023-031D-4250-92C1-3EB9CF539D17}" dt="2022-07-18T15:03:25.884" v="126"/>
          <ac:cxnSpMkLst>
            <pc:docMk/>
            <pc:sldMk cId="1638132729" sldId="339"/>
            <ac:cxnSpMk id="38" creationId="{8B350BE0-9AC1-76D9-1FFC-963FA4594D58}"/>
          </ac:cxnSpMkLst>
        </pc:cxnChg>
        <pc:cxnChg chg="add del mod">
          <ac:chgData name="Renata Souza" userId="70cb3364-bde6-4a08-86e8-2beae7c6ce0e" providerId="ADAL" clId="{6BE87023-031D-4250-92C1-3EB9CF539D17}" dt="2022-07-18T15:03:25.884" v="126"/>
          <ac:cxnSpMkLst>
            <pc:docMk/>
            <pc:sldMk cId="1638132729" sldId="339"/>
            <ac:cxnSpMk id="39" creationId="{DA58B72D-39E6-ACE4-4F8F-8E3A1D6ED089}"/>
          </ac:cxnSpMkLst>
        </pc:cxnChg>
        <pc:cxnChg chg="add mod">
          <ac:chgData name="Renata Souza" userId="70cb3364-bde6-4a08-86e8-2beae7c6ce0e" providerId="ADAL" clId="{6BE87023-031D-4250-92C1-3EB9CF539D17}" dt="2022-07-18T15:13:17.596" v="233" actId="164"/>
          <ac:cxnSpMkLst>
            <pc:docMk/>
            <pc:sldMk cId="1638132729" sldId="339"/>
            <ac:cxnSpMk id="40" creationId="{D48402C8-BA4A-C545-E80A-D9F92AF25DA7}"/>
          </ac:cxnSpMkLst>
        </pc:cxnChg>
        <pc:cxnChg chg="add mod">
          <ac:chgData name="Renata Souza" userId="70cb3364-bde6-4a08-86e8-2beae7c6ce0e" providerId="ADAL" clId="{6BE87023-031D-4250-92C1-3EB9CF539D17}" dt="2022-07-18T15:13:25.664" v="234" actId="164"/>
          <ac:cxnSpMkLst>
            <pc:docMk/>
            <pc:sldMk cId="1638132729" sldId="339"/>
            <ac:cxnSpMk id="43" creationId="{15E5675D-7F52-F269-5DB6-3078328B2B39}"/>
          </ac:cxnSpMkLst>
        </pc:cxnChg>
        <pc:cxnChg chg="add mod">
          <ac:chgData name="Renata Souza" userId="70cb3364-bde6-4a08-86e8-2beae7c6ce0e" providerId="ADAL" clId="{6BE87023-031D-4250-92C1-3EB9CF539D17}" dt="2022-07-18T15:13:25.664" v="234" actId="164"/>
          <ac:cxnSpMkLst>
            <pc:docMk/>
            <pc:sldMk cId="1638132729" sldId="339"/>
            <ac:cxnSpMk id="44" creationId="{806EF03C-9C13-057F-D1E4-818D3A20B68C}"/>
          </ac:cxnSpMkLst>
        </pc:cxnChg>
        <pc:cxnChg chg="add mod">
          <ac:chgData name="Renata Souza" userId="70cb3364-bde6-4a08-86e8-2beae7c6ce0e" providerId="ADAL" clId="{6BE87023-031D-4250-92C1-3EB9CF539D17}" dt="2022-07-18T15:13:25.664" v="234" actId="164"/>
          <ac:cxnSpMkLst>
            <pc:docMk/>
            <pc:sldMk cId="1638132729" sldId="339"/>
            <ac:cxnSpMk id="45" creationId="{6DE68B0F-65E2-3F55-942D-C955B41E093E}"/>
          </ac:cxnSpMkLst>
        </pc:cxnChg>
        <pc:cxnChg chg="add mod">
          <ac:chgData name="Renata Souza" userId="70cb3364-bde6-4a08-86e8-2beae7c6ce0e" providerId="ADAL" clId="{6BE87023-031D-4250-92C1-3EB9CF539D17}" dt="2022-07-18T15:13:25.664" v="234" actId="164"/>
          <ac:cxnSpMkLst>
            <pc:docMk/>
            <pc:sldMk cId="1638132729" sldId="339"/>
            <ac:cxnSpMk id="46" creationId="{0D71CBA7-569F-E2ED-0E51-76C2FA82E6FB}"/>
          </ac:cxnSpMkLst>
        </pc:cxnChg>
        <pc:cxnChg chg="add mod">
          <ac:chgData name="Renata Souza" userId="70cb3364-bde6-4a08-86e8-2beae7c6ce0e" providerId="ADAL" clId="{6BE87023-031D-4250-92C1-3EB9CF539D17}" dt="2022-07-18T15:13:25.664" v="234" actId="164"/>
          <ac:cxnSpMkLst>
            <pc:docMk/>
            <pc:sldMk cId="1638132729" sldId="339"/>
            <ac:cxnSpMk id="47" creationId="{85B5A69E-32EF-EC02-A3F2-85C4EA1659D9}"/>
          </ac:cxnSpMkLst>
        </pc:cxnChg>
        <pc:cxnChg chg="add mod">
          <ac:chgData name="Renata Souza" userId="70cb3364-bde6-4a08-86e8-2beae7c6ce0e" providerId="ADAL" clId="{6BE87023-031D-4250-92C1-3EB9CF539D17}" dt="2022-07-18T15:13:03.100" v="231" actId="164"/>
          <ac:cxnSpMkLst>
            <pc:docMk/>
            <pc:sldMk cId="1638132729" sldId="339"/>
            <ac:cxnSpMk id="48" creationId="{283955C7-5E81-5EC7-8FB3-8E7C1B823625}"/>
          </ac:cxnSpMkLst>
        </pc:cxnChg>
        <pc:cxnChg chg="add mod">
          <ac:chgData name="Renata Souza" userId="70cb3364-bde6-4a08-86e8-2beae7c6ce0e" providerId="ADAL" clId="{6BE87023-031D-4250-92C1-3EB9CF539D17}" dt="2022-07-18T15:13:03.100" v="231" actId="164"/>
          <ac:cxnSpMkLst>
            <pc:docMk/>
            <pc:sldMk cId="1638132729" sldId="339"/>
            <ac:cxnSpMk id="49" creationId="{503EC1C3-E9A5-4D49-16D8-C4129660038C}"/>
          </ac:cxnSpMkLst>
        </pc:cxnChg>
        <pc:cxnChg chg="add mod">
          <ac:chgData name="Renata Souza" userId="70cb3364-bde6-4a08-86e8-2beae7c6ce0e" providerId="ADAL" clId="{6BE87023-031D-4250-92C1-3EB9CF539D17}" dt="2022-07-18T15:13:03.100" v="231" actId="164"/>
          <ac:cxnSpMkLst>
            <pc:docMk/>
            <pc:sldMk cId="1638132729" sldId="339"/>
            <ac:cxnSpMk id="50" creationId="{986F4C49-CC5D-D492-94EA-0F7DE5CED3A0}"/>
          </ac:cxnSpMkLst>
        </pc:cxnChg>
        <pc:cxnChg chg="add mod">
          <ac:chgData name="Renata Souza" userId="70cb3364-bde6-4a08-86e8-2beae7c6ce0e" providerId="ADAL" clId="{6BE87023-031D-4250-92C1-3EB9CF539D17}" dt="2022-07-18T15:13:03.100" v="231" actId="164"/>
          <ac:cxnSpMkLst>
            <pc:docMk/>
            <pc:sldMk cId="1638132729" sldId="339"/>
            <ac:cxnSpMk id="51" creationId="{709B1AB9-99A8-468F-84E3-5D1FD852AFDD}"/>
          </ac:cxnSpMkLst>
        </pc:cxnChg>
        <pc:cxnChg chg="add mod">
          <ac:chgData name="Renata Souza" userId="70cb3364-bde6-4a08-86e8-2beae7c6ce0e" providerId="ADAL" clId="{6BE87023-031D-4250-92C1-3EB9CF539D17}" dt="2022-07-18T15:13:03.100" v="231" actId="164"/>
          <ac:cxnSpMkLst>
            <pc:docMk/>
            <pc:sldMk cId="1638132729" sldId="339"/>
            <ac:cxnSpMk id="52" creationId="{46F50C2F-FB2E-CF31-488A-2A5B3DEA54F5}"/>
          </ac:cxnSpMkLst>
        </pc:cxnChg>
      </pc:sldChg>
      <pc:sldChg chg="addSp delSp modSp mod">
        <pc:chgData name="Renata Souza" userId="70cb3364-bde6-4a08-86e8-2beae7c6ce0e" providerId="ADAL" clId="{6BE87023-031D-4250-92C1-3EB9CF539D17}" dt="2022-07-19T13:37:33.453" v="663" actId="1076"/>
        <pc:sldMkLst>
          <pc:docMk/>
          <pc:sldMk cId="2454381445" sldId="345"/>
        </pc:sldMkLst>
        <pc:picChg chg="del">
          <ac:chgData name="Renata Souza" userId="70cb3364-bde6-4a08-86e8-2beae7c6ce0e" providerId="ADAL" clId="{6BE87023-031D-4250-92C1-3EB9CF539D17}" dt="2022-07-19T13:37:21.227" v="659" actId="478"/>
          <ac:picMkLst>
            <pc:docMk/>
            <pc:sldMk cId="2454381445" sldId="345"/>
            <ac:picMk id="4" creationId="{0CFC4B62-AE38-D885-514E-0826CEFBD3FA}"/>
          </ac:picMkLst>
        </pc:picChg>
        <pc:picChg chg="add del mod">
          <ac:chgData name="Renata Souza" userId="70cb3364-bde6-4a08-86e8-2beae7c6ce0e" providerId="ADAL" clId="{6BE87023-031D-4250-92C1-3EB9CF539D17}" dt="2022-07-19T13:37:19.866" v="658" actId="478"/>
          <ac:picMkLst>
            <pc:docMk/>
            <pc:sldMk cId="2454381445" sldId="345"/>
            <ac:picMk id="5" creationId="{C790FBEB-7AC5-3C72-EBFB-A62AD2638CC4}"/>
          </ac:picMkLst>
        </pc:picChg>
        <pc:picChg chg="add mod">
          <ac:chgData name="Renata Souza" userId="70cb3364-bde6-4a08-86e8-2beae7c6ce0e" providerId="ADAL" clId="{6BE87023-031D-4250-92C1-3EB9CF539D17}" dt="2022-07-19T13:37:29.204" v="662" actId="1076"/>
          <ac:picMkLst>
            <pc:docMk/>
            <pc:sldMk cId="2454381445" sldId="345"/>
            <ac:picMk id="6" creationId="{91C8E527-5A79-6289-CC59-48A87F2F112A}"/>
          </ac:picMkLst>
        </pc:picChg>
        <pc:picChg chg="add mod">
          <ac:chgData name="Renata Souza" userId="70cb3364-bde6-4a08-86e8-2beae7c6ce0e" providerId="ADAL" clId="{6BE87023-031D-4250-92C1-3EB9CF539D17}" dt="2022-07-19T13:37:33.453" v="663" actId="1076"/>
          <ac:picMkLst>
            <pc:docMk/>
            <pc:sldMk cId="2454381445" sldId="345"/>
            <ac:picMk id="7" creationId="{1352A542-052C-4F64-0418-6C9379F80973}"/>
          </ac:picMkLst>
        </pc:picChg>
      </pc:sldChg>
      <pc:sldChg chg="addSp delSp modSp mod">
        <pc:chgData name="Renata Souza" userId="70cb3364-bde6-4a08-86e8-2beae7c6ce0e" providerId="ADAL" clId="{6BE87023-031D-4250-92C1-3EB9CF539D17}" dt="2022-07-19T13:46:20.901" v="693" actId="1076"/>
        <pc:sldMkLst>
          <pc:docMk/>
          <pc:sldMk cId="2178314781" sldId="346"/>
        </pc:sldMkLst>
        <pc:spChg chg="mod">
          <ac:chgData name="Renata Souza" userId="70cb3364-bde6-4a08-86e8-2beae7c6ce0e" providerId="ADAL" clId="{6BE87023-031D-4250-92C1-3EB9CF539D17}" dt="2022-07-19T12:05:57.455" v="439" actId="1076"/>
          <ac:spMkLst>
            <pc:docMk/>
            <pc:sldMk cId="2178314781" sldId="346"/>
            <ac:spMk id="2" creationId="{DDE38DA1-9911-B6F8-2B6B-138827C3F5E3}"/>
          </ac:spMkLst>
        </pc:spChg>
        <pc:spChg chg="mod">
          <ac:chgData name="Renata Souza" userId="70cb3364-bde6-4a08-86e8-2beae7c6ce0e" providerId="ADAL" clId="{6BE87023-031D-4250-92C1-3EB9CF539D17}" dt="2022-07-19T13:46:20.901" v="693" actId="1076"/>
          <ac:spMkLst>
            <pc:docMk/>
            <pc:sldMk cId="2178314781" sldId="346"/>
            <ac:spMk id="3" creationId="{2A63305B-ED7C-95AB-2618-1BF443FF4CA4}"/>
          </ac:spMkLst>
        </pc:spChg>
        <pc:picChg chg="del">
          <ac:chgData name="Renata Souza" userId="70cb3364-bde6-4a08-86e8-2beae7c6ce0e" providerId="ADAL" clId="{6BE87023-031D-4250-92C1-3EB9CF539D17}" dt="2022-07-19T13:38:15.915" v="672" actId="478"/>
          <ac:picMkLst>
            <pc:docMk/>
            <pc:sldMk cId="2178314781" sldId="346"/>
            <ac:picMk id="4" creationId="{A786ADB5-B4C3-DA8A-3ADD-789A7354762E}"/>
          </ac:picMkLst>
        </pc:picChg>
        <pc:picChg chg="add mod">
          <ac:chgData name="Renata Souza" userId="70cb3364-bde6-4a08-86e8-2beae7c6ce0e" providerId="ADAL" clId="{6BE87023-031D-4250-92C1-3EB9CF539D17}" dt="2022-07-19T13:38:13.299" v="671"/>
          <ac:picMkLst>
            <pc:docMk/>
            <pc:sldMk cId="2178314781" sldId="346"/>
            <ac:picMk id="9" creationId="{2F3186F1-D3DE-87B8-F6B1-08F383D25870}"/>
          </ac:picMkLst>
        </pc:picChg>
        <pc:picChg chg="add mod">
          <ac:chgData name="Renata Souza" userId="70cb3364-bde6-4a08-86e8-2beae7c6ce0e" providerId="ADAL" clId="{6BE87023-031D-4250-92C1-3EB9CF539D17}" dt="2022-07-19T13:38:13.299" v="671"/>
          <ac:picMkLst>
            <pc:docMk/>
            <pc:sldMk cId="2178314781" sldId="346"/>
            <ac:picMk id="10" creationId="{2BA151D7-6CB1-0C2E-6A21-921D11EDB548}"/>
          </ac:picMkLst>
        </pc:picChg>
      </pc:sldChg>
      <pc:sldChg chg="addSp modSp mod">
        <pc:chgData name="Renata Souza" userId="70cb3364-bde6-4a08-86e8-2beae7c6ce0e" providerId="ADAL" clId="{6BE87023-031D-4250-92C1-3EB9CF539D17}" dt="2022-07-19T14:07:34.717" v="697" actId="14100"/>
        <pc:sldMkLst>
          <pc:docMk/>
          <pc:sldMk cId="842330931" sldId="347"/>
        </pc:sldMkLst>
        <pc:spChg chg="mod">
          <ac:chgData name="Renata Souza" userId="70cb3364-bde6-4a08-86e8-2beae7c6ce0e" providerId="ADAL" clId="{6BE87023-031D-4250-92C1-3EB9CF539D17}" dt="2022-07-19T14:07:34.717" v="697" actId="14100"/>
          <ac:spMkLst>
            <pc:docMk/>
            <pc:sldMk cId="842330931" sldId="347"/>
            <ac:spMk id="3" creationId="{F1C32E51-7915-BAD2-5419-16A238D6B107}"/>
          </ac:spMkLst>
        </pc:spChg>
        <pc:picChg chg="add mod">
          <ac:chgData name="Renata Souza" userId="70cb3364-bde6-4a08-86e8-2beae7c6ce0e" providerId="ADAL" clId="{6BE87023-031D-4250-92C1-3EB9CF539D17}" dt="2022-07-19T13:37:49.199" v="665"/>
          <ac:picMkLst>
            <pc:docMk/>
            <pc:sldMk cId="842330931" sldId="347"/>
            <ac:picMk id="4" creationId="{974260D8-20BC-0222-B04A-D20BB37183DD}"/>
          </ac:picMkLst>
        </pc:picChg>
        <pc:picChg chg="add mod">
          <ac:chgData name="Renata Souza" userId="70cb3364-bde6-4a08-86e8-2beae7c6ce0e" providerId="ADAL" clId="{6BE87023-031D-4250-92C1-3EB9CF539D17}" dt="2022-07-19T13:37:49.199" v="665"/>
          <ac:picMkLst>
            <pc:docMk/>
            <pc:sldMk cId="842330931" sldId="347"/>
            <ac:picMk id="5" creationId="{78DD8EDD-4E8F-3E89-E5DA-F55846D456F2}"/>
          </ac:picMkLst>
        </pc:picChg>
      </pc:sldChg>
      <pc:sldChg chg="addSp modSp mod">
        <pc:chgData name="Renata Souza" userId="70cb3364-bde6-4a08-86e8-2beae7c6ce0e" providerId="ADAL" clId="{6BE87023-031D-4250-92C1-3EB9CF539D17}" dt="2022-07-19T13:37:44.245" v="664" actId="1076"/>
        <pc:sldMkLst>
          <pc:docMk/>
          <pc:sldMk cId="352802945" sldId="348"/>
        </pc:sldMkLst>
        <pc:graphicFrameChg chg="mod modGraphic">
          <ac:chgData name="Renata Souza" userId="70cb3364-bde6-4a08-86e8-2beae7c6ce0e" providerId="ADAL" clId="{6BE87023-031D-4250-92C1-3EB9CF539D17}" dt="2022-07-19T12:12:59.429" v="651" actId="14100"/>
          <ac:graphicFrameMkLst>
            <pc:docMk/>
            <pc:sldMk cId="352802945" sldId="348"/>
            <ac:graphicFrameMk id="4" creationId="{937FD1EE-683E-5BD0-272A-089CC52BEB66}"/>
          </ac:graphicFrameMkLst>
        </pc:graphicFrameChg>
        <pc:picChg chg="add mod">
          <ac:chgData name="Renata Souza" userId="70cb3364-bde6-4a08-86e8-2beae7c6ce0e" providerId="ADAL" clId="{6BE87023-031D-4250-92C1-3EB9CF539D17}" dt="2022-07-19T13:37:08.166" v="657" actId="1076"/>
          <ac:picMkLst>
            <pc:docMk/>
            <pc:sldMk cId="352802945" sldId="348"/>
            <ac:picMk id="5" creationId="{CE7A2822-F119-60FD-5E68-BB975DC33A1F}"/>
          </ac:picMkLst>
        </pc:picChg>
        <pc:picChg chg="add mod">
          <ac:chgData name="Renata Souza" userId="70cb3364-bde6-4a08-86e8-2beae7c6ce0e" providerId="ADAL" clId="{6BE87023-031D-4250-92C1-3EB9CF539D17}" dt="2022-07-19T13:37:44.245" v="664" actId="1076"/>
          <ac:picMkLst>
            <pc:docMk/>
            <pc:sldMk cId="352802945" sldId="348"/>
            <ac:picMk id="6" creationId="{577B299E-9191-9299-C8FD-F39B1E3F3286}"/>
          </ac:picMkLst>
        </pc:picChg>
      </pc:sldChg>
      <pc:sldChg chg="del">
        <pc:chgData name="Renata Souza" userId="70cb3364-bde6-4a08-86e8-2beae7c6ce0e" providerId="ADAL" clId="{6BE87023-031D-4250-92C1-3EB9CF539D17}" dt="2022-07-18T14:59:36.530" v="87" actId="47"/>
        <pc:sldMkLst>
          <pc:docMk/>
          <pc:sldMk cId="559158714" sldId="349"/>
        </pc:sldMkLst>
      </pc:sldChg>
      <pc:sldChg chg="addSp delSp modSp mod">
        <pc:chgData name="Renata Souza" userId="70cb3364-bde6-4a08-86e8-2beae7c6ce0e" providerId="ADAL" clId="{6BE87023-031D-4250-92C1-3EB9CF539D17}" dt="2022-07-19T13:40:14.480" v="691" actId="403"/>
        <pc:sldMkLst>
          <pc:docMk/>
          <pc:sldMk cId="2576089141" sldId="349"/>
        </pc:sldMkLst>
        <pc:spChg chg="del">
          <ac:chgData name="Renata Souza" userId="70cb3364-bde6-4a08-86e8-2beae7c6ce0e" providerId="ADAL" clId="{6BE87023-031D-4250-92C1-3EB9CF539D17}" dt="2022-07-19T12:06:30.239" v="445" actId="478"/>
          <ac:spMkLst>
            <pc:docMk/>
            <pc:sldMk cId="2576089141" sldId="349"/>
            <ac:spMk id="2" creationId="{37B28C0F-F93A-17B5-0F8D-FDC5699ECC9E}"/>
          </ac:spMkLst>
        </pc:spChg>
        <pc:spChg chg="add del mod">
          <ac:chgData name="Renata Souza" userId="70cb3364-bde6-4a08-86e8-2beae7c6ce0e" providerId="ADAL" clId="{6BE87023-031D-4250-92C1-3EB9CF539D17}" dt="2022-07-19T12:06:34.953" v="446" actId="478"/>
          <ac:spMkLst>
            <pc:docMk/>
            <pc:sldMk cId="2576089141" sldId="349"/>
            <ac:spMk id="5" creationId="{208A2F0F-519E-0BD6-C043-C16998BE5661}"/>
          </ac:spMkLst>
        </pc:spChg>
        <pc:spChg chg="add mod">
          <ac:chgData name="Renata Souza" userId="70cb3364-bde6-4a08-86e8-2beae7c6ce0e" providerId="ADAL" clId="{6BE87023-031D-4250-92C1-3EB9CF539D17}" dt="2022-07-19T12:06:40.008" v="463" actId="20577"/>
          <ac:spMkLst>
            <pc:docMk/>
            <pc:sldMk cId="2576089141" sldId="349"/>
            <ac:spMk id="7" creationId="{266D4CC1-76A0-E2A1-B055-F9337D344180}"/>
          </ac:spMkLst>
        </pc:spChg>
        <pc:graphicFrameChg chg="mod">
          <ac:chgData name="Renata Souza" userId="70cb3364-bde6-4a08-86e8-2beae7c6ce0e" providerId="ADAL" clId="{6BE87023-031D-4250-92C1-3EB9CF539D17}" dt="2022-07-19T13:40:14.480" v="691" actId="403"/>
          <ac:graphicFrameMkLst>
            <pc:docMk/>
            <pc:sldMk cId="2576089141" sldId="349"/>
            <ac:graphicFrameMk id="12" creationId="{3792E2DC-7122-983D-FF50-C3E06577BF83}"/>
          </ac:graphicFrameMkLst>
        </pc:graphicFrameChg>
        <pc:picChg chg="del">
          <ac:chgData name="Renata Souza" userId="70cb3364-bde6-4a08-86e8-2beae7c6ce0e" providerId="ADAL" clId="{6BE87023-031D-4250-92C1-3EB9CF539D17}" dt="2022-07-19T13:38:30.766" v="677" actId="478"/>
          <ac:picMkLst>
            <pc:docMk/>
            <pc:sldMk cId="2576089141" sldId="349"/>
            <ac:picMk id="4" creationId="{88543874-6D65-FBD3-345A-1C3144C94BAD}"/>
          </ac:picMkLst>
        </pc:picChg>
        <pc:picChg chg="add mod">
          <ac:chgData name="Renata Souza" userId="70cb3364-bde6-4a08-86e8-2beae7c6ce0e" providerId="ADAL" clId="{6BE87023-031D-4250-92C1-3EB9CF539D17}" dt="2022-07-19T13:38:31.958" v="678"/>
          <ac:picMkLst>
            <pc:docMk/>
            <pc:sldMk cId="2576089141" sldId="349"/>
            <ac:picMk id="8" creationId="{1CBE2AAF-D9A6-2BDB-F9A7-6B262C65299C}"/>
          </ac:picMkLst>
        </pc:picChg>
        <pc:picChg chg="add mod">
          <ac:chgData name="Renata Souza" userId="70cb3364-bde6-4a08-86e8-2beae7c6ce0e" providerId="ADAL" clId="{6BE87023-031D-4250-92C1-3EB9CF539D17}" dt="2022-07-19T13:38:31.958" v="678"/>
          <ac:picMkLst>
            <pc:docMk/>
            <pc:sldMk cId="2576089141" sldId="349"/>
            <ac:picMk id="9" creationId="{5749E64C-EF3A-F1AB-2318-AB7C0436E783}"/>
          </ac:picMkLst>
        </pc:picChg>
      </pc:sldChg>
      <pc:sldChg chg="addSp delSp modSp mod ord">
        <pc:chgData name="Renata Souza" userId="70cb3364-bde6-4a08-86e8-2beae7c6ce0e" providerId="ADAL" clId="{6BE87023-031D-4250-92C1-3EB9CF539D17}" dt="2022-07-19T13:39:00.881" v="687"/>
        <pc:sldMkLst>
          <pc:docMk/>
          <pc:sldMk cId="3499677243" sldId="350"/>
        </pc:sldMkLst>
        <pc:spChg chg="mod">
          <ac:chgData name="Renata Souza" userId="70cb3364-bde6-4a08-86e8-2beae7c6ce0e" providerId="ADAL" clId="{6BE87023-031D-4250-92C1-3EB9CF539D17}" dt="2022-07-18T15:21:25.449" v="369" actId="1076"/>
          <ac:spMkLst>
            <pc:docMk/>
            <pc:sldMk cId="3499677243" sldId="350"/>
            <ac:spMk id="2" creationId="{D81A2C72-DD4B-E64F-82B0-91BA95EF3ABE}"/>
          </ac:spMkLst>
        </pc:spChg>
        <pc:spChg chg="del">
          <ac:chgData name="Renata Souza" userId="70cb3364-bde6-4a08-86e8-2beae7c6ce0e" providerId="ADAL" clId="{6BE87023-031D-4250-92C1-3EB9CF539D17}" dt="2022-07-18T15:13:45.675" v="235" actId="478"/>
          <ac:spMkLst>
            <pc:docMk/>
            <pc:sldMk cId="3499677243" sldId="350"/>
            <ac:spMk id="3" creationId="{592DE2A8-8369-601C-CEAB-2971FBC72FBE}"/>
          </ac:spMkLst>
        </pc:spChg>
        <pc:spChg chg="add mod">
          <ac:chgData name="Renata Souza" userId="70cb3364-bde6-4a08-86e8-2beae7c6ce0e" providerId="ADAL" clId="{6BE87023-031D-4250-92C1-3EB9CF539D17}" dt="2022-07-18T15:15:59.335" v="268" actId="1076"/>
          <ac:spMkLst>
            <pc:docMk/>
            <pc:sldMk cId="3499677243" sldId="350"/>
            <ac:spMk id="4" creationId="{7697511B-7A7C-D131-73D8-21034261E118}"/>
          </ac:spMkLst>
        </pc:spChg>
        <pc:spChg chg="add mod">
          <ac:chgData name="Renata Souza" userId="70cb3364-bde6-4a08-86e8-2beae7c6ce0e" providerId="ADAL" clId="{6BE87023-031D-4250-92C1-3EB9CF539D17}" dt="2022-07-18T15:15:50.395" v="267" actId="1076"/>
          <ac:spMkLst>
            <pc:docMk/>
            <pc:sldMk cId="3499677243" sldId="350"/>
            <ac:spMk id="5" creationId="{726944E8-6999-1EF4-775F-45DD75F75B4C}"/>
          </ac:spMkLst>
        </pc:spChg>
        <pc:spChg chg="add mod">
          <ac:chgData name="Renata Souza" userId="70cb3364-bde6-4a08-86e8-2beae7c6ce0e" providerId="ADAL" clId="{6BE87023-031D-4250-92C1-3EB9CF539D17}" dt="2022-07-18T15:15:50.395" v="267" actId="1076"/>
          <ac:spMkLst>
            <pc:docMk/>
            <pc:sldMk cId="3499677243" sldId="350"/>
            <ac:spMk id="6" creationId="{41C3828D-E262-B9D2-412C-0B61BCC51E37}"/>
          </ac:spMkLst>
        </pc:spChg>
        <pc:spChg chg="add mod">
          <ac:chgData name="Renata Souza" userId="70cb3364-bde6-4a08-86e8-2beae7c6ce0e" providerId="ADAL" clId="{6BE87023-031D-4250-92C1-3EB9CF539D17}" dt="2022-07-18T15:15:50.395" v="267" actId="1076"/>
          <ac:spMkLst>
            <pc:docMk/>
            <pc:sldMk cId="3499677243" sldId="350"/>
            <ac:spMk id="7" creationId="{BB28763D-51F5-24BA-D2F2-116848F6E52E}"/>
          </ac:spMkLst>
        </pc:spChg>
        <pc:spChg chg="add mod">
          <ac:chgData name="Renata Souza" userId="70cb3364-bde6-4a08-86e8-2beae7c6ce0e" providerId="ADAL" clId="{6BE87023-031D-4250-92C1-3EB9CF539D17}" dt="2022-07-19T08:55:41.414" v="408" actId="207"/>
          <ac:spMkLst>
            <pc:docMk/>
            <pc:sldMk cId="3499677243" sldId="350"/>
            <ac:spMk id="8" creationId="{802DD43B-83BB-2AC0-1310-018BB8000423}"/>
          </ac:spMkLst>
        </pc:spChg>
        <pc:spChg chg="add mod">
          <ac:chgData name="Renata Souza" userId="70cb3364-bde6-4a08-86e8-2beae7c6ce0e" providerId="ADAL" clId="{6BE87023-031D-4250-92C1-3EB9CF539D17}" dt="2022-07-19T08:48:31.033" v="395" actId="207"/>
          <ac:spMkLst>
            <pc:docMk/>
            <pc:sldMk cId="3499677243" sldId="350"/>
            <ac:spMk id="9" creationId="{7B0D35A7-3563-7055-C592-3F9D9E789E40}"/>
          </ac:spMkLst>
        </pc:spChg>
        <pc:spChg chg="add mod">
          <ac:chgData name="Renata Souza" userId="70cb3364-bde6-4a08-86e8-2beae7c6ce0e" providerId="ADAL" clId="{6BE87023-031D-4250-92C1-3EB9CF539D17}" dt="2022-07-19T08:48:31.033" v="395" actId="207"/>
          <ac:spMkLst>
            <pc:docMk/>
            <pc:sldMk cId="3499677243" sldId="350"/>
            <ac:spMk id="10" creationId="{D592EDB3-12E3-490D-1F04-E9976C43A35C}"/>
          </ac:spMkLst>
        </pc:spChg>
        <pc:spChg chg="add mod">
          <ac:chgData name="Renata Souza" userId="70cb3364-bde6-4a08-86e8-2beae7c6ce0e" providerId="ADAL" clId="{6BE87023-031D-4250-92C1-3EB9CF539D17}" dt="2022-07-19T08:47:42.574" v="390" actId="207"/>
          <ac:spMkLst>
            <pc:docMk/>
            <pc:sldMk cId="3499677243" sldId="350"/>
            <ac:spMk id="11" creationId="{713C6DED-DC10-C65C-EC83-AF81AFEFC72C}"/>
          </ac:spMkLst>
        </pc:spChg>
        <pc:spChg chg="add mod">
          <ac:chgData name="Renata Souza" userId="70cb3364-bde6-4a08-86e8-2beae7c6ce0e" providerId="ADAL" clId="{6BE87023-031D-4250-92C1-3EB9CF539D17}" dt="2022-07-19T08:47:42.574" v="390" actId="207"/>
          <ac:spMkLst>
            <pc:docMk/>
            <pc:sldMk cId="3499677243" sldId="350"/>
            <ac:spMk id="12" creationId="{5137C89F-6107-5C8A-9547-BA50A2DF027B}"/>
          </ac:spMkLst>
        </pc:spChg>
        <pc:spChg chg="add mod">
          <ac:chgData name="Renata Souza" userId="70cb3364-bde6-4a08-86e8-2beae7c6ce0e" providerId="ADAL" clId="{6BE87023-031D-4250-92C1-3EB9CF539D17}" dt="2022-07-19T08:47:42.574" v="390" actId="207"/>
          <ac:spMkLst>
            <pc:docMk/>
            <pc:sldMk cId="3499677243" sldId="350"/>
            <ac:spMk id="13" creationId="{E6C90313-D756-BBAF-67CA-F44D123613A3}"/>
          </ac:spMkLst>
        </pc:spChg>
        <pc:spChg chg="add mod">
          <ac:chgData name="Renata Souza" userId="70cb3364-bde6-4a08-86e8-2beae7c6ce0e" providerId="ADAL" clId="{6BE87023-031D-4250-92C1-3EB9CF539D17}" dt="2022-07-19T08:55:41.414" v="408" actId="207"/>
          <ac:spMkLst>
            <pc:docMk/>
            <pc:sldMk cId="3499677243" sldId="350"/>
            <ac:spMk id="14" creationId="{3E5775FF-64EE-EF2C-8733-3D9BD6E119BC}"/>
          </ac:spMkLst>
        </pc:spChg>
        <pc:spChg chg="add mod">
          <ac:chgData name="Renata Souza" userId="70cb3364-bde6-4a08-86e8-2beae7c6ce0e" providerId="ADAL" clId="{6BE87023-031D-4250-92C1-3EB9CF539D17}" dt="2022-07-19T08:48:31.033" v="395" actId="207"/>
          <ac:spMkLst>
            <pc:docMk/>
            <pc:sldMk cId="3499677243" sldId="350"/>
            <ac:spMk id="15" creationId="{7EC6C19E-1321-B0C5-4CCD-9003B76329C7}"/>
          </ac:spMkLst>
        </pc:spChg>
        <pc:spChg chg="add mod">
          <ac:chgData name="Renata Souza" userId="70cb3364-bde6-4a08-86e8-2beae7c6ce0e" providerId="ADAL" clId="{6BE87023-031D-4250-92C1-3EB9CF539D17}" dt="2022-07-19T08:55:41.414" v="408" actId="207"/>
          <ac:spMkLst>
            <pc:docMk/>
            <pc:sldMk cId="3499677243" sldId="350"/>
            <ac:spMk id="16" creationId="{062A7718-8B37-CCFA-602E-D4452E047289}"/>
          </ac:spMkLst>
        </pc:spChg>
        <pc:spChg chg="add mod">
          <ac:chgData name="Renata Souza" userId="70cb3364-bde6-4a08-86e8-2beae7c6ce0e" providerId="ADAL" clId="{6BE87023-031D-4250-92C1-3EB9CF539D17}" dt="2022-07-19T08:55:41.414" v="408" actId="207"/>
          <ac:spMkLst>
            <pc:docMk/>
            <pc:sldMk cId="3499677243" sldId="350"/>
            <ac:spMk id="17" creationId="{E9E878D1-D653-6596-297E-DFE3790E2B97}"/>
          </ac:spMkLst>
        </pc:spChg>
        <pc:spChg chg="add mod ord">
          <ac:chgData name="Renata Souza" userId="70cb3364-bde6-4a08-86e8-2beae7c6ce0e" providerId="ADAL" clId="{6BE87023-031D-4250-92C1-3EB9CF539D17}" dt="2022-07-18T15:14:25.590" v="259" actId="167"/>
          <ac:spMkLst>
            <pc:docMk/>
            <pc:sldMk cId="3499677243" sldId="350"/>
            <ac:spMk id="43" creationId="{C7C6A724-0AFA-C16A-980D-0ECBCAB1A803}"/>
          </ac:spMkLst>
        </pc:spChg>
        <pc:grpChg chg="add del mod">
          <ac:chgData name="Renata Souza" userId="70cb3364-bde6-4a08-86e8-2beae7c6ce0e" providerId="ADAL" clId="{6BE87023-031D-4250-92C1-3EB9CF539D17}" dt="2022-07-18T15:21:56.159" v="374" actId="165"/>
          <ac:grpSpMkLst>
            <pc:docMk/>
            <pc:sldMk cId="3499677243" sldId="350"/>
            <ac:grpSpMk id="18" creationId="{8F139C03-03D8-28E1-F239-26530CDD8F8B}"/>
          </ac:grpSpMkLst>
        </pc:grpChg>
        <pc:grpChg chg="add mod">
          <ac:chgData name="Renata Souza" userId="70cb3364-bde6-4a08-86e8-2beae7c6ce0e" providerId="ADAL" clId="{6BE87023-031D-4250-92C1-3EB9CF539D17}" dt="2022-07-19T08:49:27.011" v="399" actId="1076"/>
          <ac:grpSpMkLst>
            <pc:docMk/>
            <pc:sldMk cId="3499677243" sldId="350"/>
            <ac:grpSpMk id="24" creationId="{E83ED2D3-C74C-FB4A-82C9-5578DEC75A01}"/>
          </ac:grpSpMkLst>
        </pc:grpChg>
        <pc:grpChg chg="add mod">
          <ac:chgData name="Renata Souza" userId="70cb3364-bde6-4a08-86e8-2beae7c6ce0e" providerId="ADAL" clId="{6BE87023-031D-4250-92C1-3EB9CF539D17}" dt="2022-07-18T15:15:50.395" v="267" actId="1076"/>
          <ac:grpSpMkLst>
            <pc:docMk/>
            <pc:sldMk cId="3499677243" sldId="350"/>
            <ac:grpSpMk id="31" creationId="{1D4FBD67-09A0-1F78-BBFD-BD508231DDE9}"/>
          </ac:grpSpMkLst>
        </pc:grpChg>
        <pc:grpChg chg="add mod">
          <ac:chgData name="Renata Souza" userId="70cb3364-bde6-4a08-86e8-2beae7c6ce0e" providerId="ADAL" clId="{6BE87023-031D-4250-92C1-3EB9CF539D17}" dt="2022-07-18T15:15:50.395" v="267" actId="1076"/>
          <ac:grpSpMkLst>
            <pc:docMk/>
            <pc:sldMk cId="3499677243" sldId="350"/>
            <ac:grpSpMk id="37" creationId="{084272E1-3B92-CE24-B25F-6CE1A7AE7A6A}"/>
          </ac:grpSpMkLst>
        </pc:grpChg>
        <pc:grpChg chg="add mod">
          <ac:chgData name="Renata Souza" userId="70cb3364-bde6-4a08-86e8-2beae7c6ce0e" providerId="ADAL" clId="{6BE87023-031D-4250-92C1-3EB9CF539D17}" dt="2022-07-18T15:22:11.276" v="375" actId="164"/>
          <ac:grpSpMkLst>
            <pc:docMk/>
            <pc:sldMk cId="3499677243" sldId="350"/>
            <ac:grpSpMk id="45" creationId="{CE2EE5F7-BADF-1A69-E166-205E9FD68833}"/>
          </ac:grpSpMkLst>
        </pc:grpChg>
        <pc:picChg chg="add mod">
          <ac:chgData name="Renata Souza" userId="70cb3364-bde6-4a08-86e8-2beae7c6ce0e" providerId="ADAL" clId="{6BE87023-031D-4250-92C1-3EB9CF539D17}" dt="2022-07-19T13:39:00.881" v="687"/>
          <ac:picMkLst>
            <pc:docMk/>
            <pc:sldMk cId="3499677243" sldId="350"/>
            <ac:picMk id="44" creationId="{867554B7-7A49-C72E-0C1B-EEB4C6FA3608}"/>
          </ac:picMkLst>
        </pc:picChg>
        <pc:picChg chg="add mod">
          <ac:chgData name="Renata Souza" userId="70cb3364-bde6-4a08-86e8-2beae7c6ce0e" providerId="ADAL" clId="{6BE87023-031D-4250-92C1-3EB9CF539D17}" dt="2022-07-19T13:39:00.881" v="687"/>
          <ac:picMkLst>
            <pc:docMk/>
            <pc:sldMk cId="3499677243" sldId="350"/>
            <ac:picMk id="46" creationId="{BCEF0746-0280-6EE5-A45B-1960A3D368F4}"/>
          </ac:picMkLst>
        </pc:picChg>
        <pc:cxnChg chg="mod topLvl">
          <ac:chgData name="Renata Souza" userId="70cb3364-bde6-4a08-86e8-2beae7c6ce0e" providerId="ADAL" clId="{6BE87023-031D-4250-92C1-3EB9CF539D17}" dt="2022-07-18T15:22:11.276" v="375" actId="164"/>
          <ac:cxnSpMkLst>
            <pc:docMk/>
            <pc:sldMk cId="3499677243" sldId="350"/>
            <ac:cxnSpMk id="19" creationId="{DB2E8600-DCCA-4CBF-B661-F4D9F8D0B7DD}"/>
          </ac:cxnSpMkLst>
        </pc:cxnChg>
        <pc:cxnChg chg="mod topLvl">
          <ac:chgData name="Renata Souza" userId="70cb3364-bde6-4a08-86e8-2beae7c6ce0e" providerId="ADAL" clId="{6BE87023-031D-4250-92C1-3EB9CF539D17}" dt="2022-07-18T15:22:11.276" v="375" actId="164"/>
          <ac:cxnSpMkLst>
            <pc:docMk/>
            <pc:sldMk cId="3499677243" sldId="350"/>
            <ac:cxnSpMk id="20" creationId="{FBF54853-7B0E-7447-5429-83BB7A1A6F04}"/>
          </ac:cxnSpMkLst>
        </pc:cxnChg>
        <pc:cxnChg chg="mod topLvl">
          <ac:chgData name="Renata Souza" userId="70cb3364-bde6-4a08-86e8-2beae7c6ce0e" providerId="ADAL" clId="{6BE87023-031D-4250-92C1-3EB9CF539D17}" dt="2022-07-18T15:22:11.276" v="375" actId="164"/>
          <ac:cxnSpMkLst>
            <pc:docMk/>
            <pc:sldMk cId="3499677243" sldId="350"/>
            <ac:cxnSpMk id="21" creationId="{CA61F49F-9331-8BA6-8CD2-88AEA1E457EF}"/>
          </ac:cxnSpMkLst>
        </pc:cxnChg>
        <pc:cxnChg chg="mod topLvl">
          <ac:chgData name="Renata Souza" userId="70cb3364-bde6-4a08-86e8-2beae7c6ce0e" providerId="ADAL" clId="{6BE87023-031D-4250-92C1-3EB9CF539D17}" dt="2022-07-18T15:22:11.276" v="375" actId="164"/>
          <ac:cxnSpMkLst>
            <pc:docMk/>
            <pc:sldMk cId="3499677243" sldId="350"/>
            <ac:cxnSpMk id="22" creationId="{ECB3E258-EA3B-31E6-1C84-70463AD5CD80}"/>
          </ac:cxnSpMkLst>
        </pc:cxnChg>
        <pc:cxnChg chg="mod topLvl">
          <ac:chgData name="Renata Souza" userId="70cb3364-bde6-4a08-86e8-2beae7c6ce0e" providerId="ADAL" clId="{6BE87023-031D-4250-92C1-3EB9CF539D17}" dt="2022-07-18T15:22:11.276" v="375" actId="164"/>
          <ac:cxnSpMkLst>
            <pc:docMk/>
            <pc:sldMk cId="3499677243" sldId="350"/>
            <ac:cxnSpMk id="23" creationId="{AE0883AB-4158-444C-06A1-B9A0705FD068}"/>
          </ac:cxnSpMkLst>
        </pc:cxnChg>
        <pc:cxnChg chg="mod">
          <ac:chgData name="Renata Souza" userId="70cb3364-bde6-4a08-86e8-2beae7c6ce0e" providerId="ADAL" clId="{6BE87023-031D-4250-92C1-3EB9CF539D17}" dt="2022-07-19T08:51:36.336" v="405" actId="208"/>
          <ac:cxnSpMkLst>
            <pc:docMk/>
            <pc:sldMk cId="3499677243" sldId="350"/>
            <ac:cxnSpMk id="25" creationId="{4727A3EA-95FD-5220-E682-2170A01A35EE}"/>
          </ac:cxnSpMkLst>
        </pc:cxnChg>
        <pc:cxnChg chg="mod">
          <ac:chgData name="Renata Souza" userId="70cb3364-bde6-4a08-86e8-2beae7c6ce0e" providerId="ADAL" clId="{6BE87023-031D-4250-92C1-3EB9CF539D17}" dt="2022-07-19T08:51:36.336" v="405" actId="208"/>
          <ac:cxnSpMkLst>
            <pc:docMk/>
            <pc:sldMk cId="3499677243" sldId="350"/>
            <ac:cxnSpMk id="26" creationId="{0A80D351-1257-30D8-1ED5-10A5FC2E002C}"/>
          </ac:cxnSpMkLst>
        </pc:cxnChg>
        <pc:cxnChg chg="mod">
          <ac:chgData name="Renata Souza" userId="70cb3364-bde6-4a08-86e8-2beae7c6ce0e" providerId="ADAL" clId="{6BE87023-031D-4250-92C1-3EB9CF539D17}" dt="2022-07-19T08:51:36.336" v="405" actId="208"/>
          <ac:cxnSpMkLst>
            <pc:docMk/>
            <pc:sldMk cId="3499677243" sldId="350"/>
            <ac:cxnSpMk id="27" creationId="{9FF1D21A-D118-B6F3-8A6A-F339B72E42DA}"/>
          </ac:cxnSpMkLst>
        </pc:cxnChg>
        <pc:cxnChg chg="mod">
          <ac:chgData name="Renata Souza" userId="70cb3364-bde6-4a08-86e8-2beae7c6ce0e" providerId="ADAL" clId="{6BE87023-031D-4250-92C1-3EB9CF539D17}" dt="2022-07-19T08:51:36.336" v="405" actId="208"/>
          <ac:cxnSpMkLst>
            <pc:docMk/>
            <pc:sldMk cId="3499677243" sldId="350"/>
            <ac:cxnSpMk id="28" creationId="{DFC13D79-2304-8276-DB65-530A0D734FB0}"/>
          </ac:cxnSpMkLst>
        </pc:cxnChg>
        <pc:cxnChg chg="mod">
          <ac:chgData name="Renata Souza" userId="70cb3364-bde6-4a08-86e8-2beae7c6ce0e" providerId="ADAL" clId="{6BE87023-031D-4250-92C1-3EB9CF539D17}" dt="2022-07-19T08:51:36.336" v="405" actId="208"/>
          <ac:cxnSpMkLst>
            <pc:docMk/>
            <pc:sldMk cId="3499677243" sldId="350"/>
            <ac:cxnSpMk id="29" creationId="{39325A2D-E57F-EF0C-0DCD-F3ADEEBBEC64}"/>
          </ac:cxnSpMkLst>
        </pc:cxnChg>
        <pc:cxnChg chg="mod">
          <ac:chgData name="Renata Souza" userId="70cb3364-bde6-4a08-86e8-2beae7c6ce0e" providerId="ADAL" clId="{6BE87023-031D-4250-92C1-3EB9CF539D17}" dt="2022-07-19T08:51:36.336" v="405" actId="208"/>
          <ac:cxnSpMkLst>
            <pc:docMk/>
            <pc:sldMk cId="3499677243" sldId="350"/>
            <ac:cxnSpMk id="30" creationId="{9F3A63BA-1450-058A-A19A-CECCEDFD1168}"/>
          </ac:cxnSpMkLst>
        </pc:cxnChg>
        <pc:cxnChg chg="mod">
          <ac:chgData name="Renata Souza" userId="70cb3364-bde6-4a08-86e8-2beae7c6ce0e" providerId="ADAL" clId="{6BE87023-031D-4250-92C1-3EB9CF539D17}" dt="2022-07-18T15:13:46.674" v="236"/>
          <ac:cxnSpMkLst>
            <pc:docMk/>
            <pc:sldMk cId="3499677243" sldId="350"/>
            <ac:cxnSpMk id="32" creationId="{26CE0C82-7E02-19F7-8B5D-FA099664F04B}"/>
          </ac:cxnSpMkLst>
        </pc:cxnChg>
        <pc:cxnChg chg="mod">
          <ac:chgData name="Renata Souza" userId="70cb3364-bde6-4a08-86e8-2beae7c6ce0e" providerId="ADAL" clId="{6BE87023-031D-4250-92C1-3EB9CF539D17}" dt="2022-07-18T15:13:46.674" v="236"/>
          <ac:cxnSpMkLst>
            <pc:docMk/>
            <pc:sldMk cId="3499677243" sldId="350"/>
            <ac:cxnSpMk id="33" creationId="{03296DEE-AAF8-C9ED-2E12-C3916A077C74}"/>
          </ac:cxnSpMkLst>
        </pc:cxnChg>
        <pc:cxnChg chg="mod">
          <ac:chgData name="Renata Souza" userId="70cb3364-bde6-4a08-86e8-2beae7c6ce0e" providerId="ADAL" clId="{6BE87023-031D-4250-92C1-3EB9CF539D17}" dt="2022-07-18T15:13:46.674" v="236"/>
          <ac:cxnSpMkLst>
            <pc:docMk/>
            <pc:sldMk cId="3499677243" sldId="350"/>
            <ac:cxnSpMk id="34" creationId="{AEC98A88-70A9-68F3-57B3-9E66A2033B3B}"/>
          </ac:cxnSpMkLst>
        </pc:cxnChg>
        <pc:cxnChg chg="mod">
          <ac:chgData name="Renata Souza" userId="70cb3364-bde6-4a08-86e8-2beae7c6ce0e" providerId="ADAL" clId="{6BE87023-031D-4250-92C1-3EB9CF539D17}" dt="2022-07-18T15:13:46.674" v="236"/>
          <ac:cxnSpMkLst>
            <pc:docMk/>
            <pc:sldMk cId="3499677243" sldId="350"/>
            <ac:cxnSpMk id="35" creationId="{789737A2-EE71-3919-E380-91890EA64ECA}"/>
          </ac:cxnSpMkLst>
        </pc:cxnChg>
        <pc:cxnChg chg="mod">
          <ac:chgData name="Renata Souza" userId="70cb3364-bde6-4a08-86e8-2beae7c6ce0e" providerId="ADAL" clId="{6BE87023-031D-4250-92C1-3EB9CF539D17}" dt="2022-07-18T15:13:46.674" v="236"/>
          <ac:cxnSpMkLst>
            <pc:docMk/>
            <pc:sldMk cId="3499677243" sldId="350"/>
            <ac:cxnSpMk id="36" creationId="{232185D6-DEC2-52F1-2402-70C04457E735}"/>
          </ac:cxnSpMkLst>
        </pc:cxnChg>
        <pc:cxnChg chg="mod">
          <ac:chgData name="Renata Souza" userId="70cb3364-bde6-4a08-86e8-2beae7c6ce0e" providerId="ADAL" clId="{6BE87023-031D-4250-92C1-3EB9CF539D17}" dt="2022-07-18T15:13:46.674" v="236"/>
          <ac:cxnSpMkLst>
            <pc:docMk/>
            <pc:sldMk cId="3499677243" sldId="350"/>
            <ac:cxnSpMk id="38" creationId="{EC43D6C7-0820-82CB-C65C-D9919C5008C8}"/>
          </ac:cxnSpMkLst>
        </pc:cxnChg>
        <pc:cxnChg chg="mod">
          <ac:chgData name="Renata Souza" userId="70cb3364-bde6-4a08-86e8-2beae7c6ce0e" providerId="ADAL" clId="{6BE87023-031D-4250-92C1-3EB9CF539D17}" dt="2022-07-18T15:13:46.674" v="236"/>
          <ac:cxnSpMkLst>
            <pc:docMk/>
            <pc:sldMk cId="3499677243" sldId="350"/>
            <ac:cxnSpMk id="39" creationId="{67DCC98B-8DF7-726A-F5A1-9A881326A709}"/>
          </ac:cxnSpMkLst>
        </pc:cxnChg>
        <pc:cxnChg chg="mod">
          <ac:chgData name="Renata Souza" userId="70cb3364-bde6-4a08-86e8-2beae7c6ce0e" providerId="ADAL" clId="{6BE87023-031D-4250-92C1-3EB9CF539D17}" dt="2022-07-19T08:50:05.964" v="400" actId="14100"/>
          <ac:cxnSpMkLst>
            <pc:docMk/>
            <pc:sldMk cId="3499677243" sldId="350"/>
            <ac:cxnSpMk id="40" creationId="{812971F4-64CD-ADD0-CCF0-32CF1FA4DAFA}"/>
          </ac:cxnSpMkLst>
        </pc:cxnChg>
        <pc:cxnChg chg="mod">
          <ac:chgData name="Renata Souza" userId="70cb3364-bde6-4a08-86e8-2beae7c6ce0e" providerId="ADAL" clId="{6BE87023-031D-4250-92C1-3EB9CF539D17}" dt="2022-07-18T15:13:46.674" v="236"/>
          <ac:cxnSpMkLst>
            <pc:docMk/>
            <pc:sldMk cId="3499677243" sldId="350"/>
            <ac:cxnSpMk id="41" creationId="{5AE6631E-4B24-48A2-818B-E7BD9E3C33EA}"/>
          </ac:cxnSpMkLst>
        </pc:cxnChg>
        <pc:cxnChg chg="mod">
          <ac:chgData name="Renata Souza" userId="70cb3364-bde6-4a08-86e8-2beae7c6ce0e" providerId="ADAL" clId="{6BE87023-031D-4250-92C1-3EB9CF539D17}" dt="2022-07-18T15:16:04.120" v="269" actId="14100"/>
          <ac:cxnSpMkLst>
            <pc:docMk/>
            <pc:sldMk cId="3499677243" sldId="350"/>
            <ac:cxnSpMk id="42" creationId="{8EC5E3D5-EE76-5948-5E0A-586C776D1948}"/>
          </ac:cxnSpMkLst>
        </pc:cxnChg>
      </pc:sldChg>
      <pc:sldChg chg="modSp mod">
        <pc:chgData name="Renata Souza" userId="70cb3364-bde6-4a08-86e8-2beae7c6ce0e" providerId="ADAL" clId="{6BE87023-031D-4250-92C1-3EB9CF539D17}" dt="2022-07-19T12:05:22.374" v="438" actId="6549"/>
        <pc:sldMkLst>
          <pc:docMk/>
          <pc:sldMk cId="4172662989" sldId="351"/>
        </pc:sldMkLst>
        <pc:spChg chg="mod">
          <ac:chgData name="Renata Souza" userId="70cb3364-bde6-4a08-86e8-2beae7c6ce0e" providerId="ADAL" clId="{6BE87023-031D-4250-92C1-3EB9CF539D17}" dt="2022-07-19T12:05:22.374" v="438" actId="6549"/>
          <ac:spMkLst>
            <pc:docMk/>
            <pc:sldMk cId="4172662989" sldId="351"/>
            <ac:spMk id="2" creationId="{7ED90086-B396-2FBC-3321-18E352A82B49}"/>
          </ac:spMkLst>
        </pc:spChg>
      </pc:sldChg>
      <pc:sldChg chg="addSp modSp mod">
        <pc:chgData name="Renata Souza" userId="70cb3364-bde6-4a08-86e8-2beae7c6ce0e" providerId="ADAL" clId="{6BE87023-031D-4250-92C1-3EB9CF539D17}" dt="2022-07-19T13:39:06.663" v="688"/>
        <pc:sldMkLst>
          <pc:docMk/>
          <pc:sldMk cId="2000460294" sldId="352"/>
        </pc:sldMkLst>
        <pc:spChg chg="mod">
          <ac:chgData name="Renata Souza" userId="70cb3364-bde6-4a08-86e8-2beae7c6ce0e" providerId="ADAL" clId="{6BE87023-031D-4250-92C1-3EB9CF539D17}" dt="2022-07-18T15:20:50" v="368" actId="20577"/>
          <ac:spMkLst>
            <pc:docMk/>
            <pc:sldMk cId="2000460294" sldId="352"/>
            <ac:spMk id="2" creationId="{536FEE91-3F3E-65BD-3B2E-4F29A203A3BA}"/>
          </ac:spMkLst>
        </pc:spChg>
        <pc:spChg chg="mod">
          <ac:chgData name="Renata Souza" userId="70cb3364-bde6-4a08-86e8-2beae7c6ce0e" providerId="ADAL" clId="{6BE87023-031D-4250-92C1-3EB9CF539D17}" dt="2022-07-18T15:20:40.915" v="363" actId="6549"/>
          <ac:spMkLst>
            <pc:docMk/>
            <pc:sldMk cId="2000460294" sldId="352"/>
            <ac:spMk id="3" creationId="{32DACA52-9F46-2230-3B19-83D23C5EE24D}"/>
          </ac:spMkLst>
        </pc:spChg>
        <pc:picChg chg="add mod">
          <ac:chgData name="Renata Souza" userId="70cb3364-bde6-4a08-86e8-2beae7c6ce0e" providerId="ADAL" clId="{6BE87023-031D-4250-92C1-3EB9CF539D17}" dt="2022-07-19T13:39:06.663" v="688"/>
          <ac:picMkLst>
            <pc:docMk/>
            <pc:sldMk cId="2000460294" sldId="352"/>
            <ac:picMk id="4" creationId="{79495532-A9F6-1B6E-7373-A6914D12211E}"/>
          </ac:picMkLst>
        </pc:picChg>
        <pc:picChg chg="add mod">
          <ac:chgData name="Renata Souza" userId="70cb3364-bde6-4a08-86e8-2beae7c6ce0e" providerId="ADAL" clId="{6BE87023-031D-4250-92C1-3EB9CF539D17}" dt="2022-07-19T13:39:06.663" v="688"/>
          <ac:picMkLst>
            <pc:docMk/>
            <pc:sldMk cId="2000460294" sldId="352"/>
            <ac:picMk id="5" creationId="{7FFB9EA2-798F-CCED-85BD-21397D05E3F7}"/>
          </ac:picMkLst>
        </pc:picChg>
      </pc:sldChg>
      <pc:sldChg chg="addSp delSp modSp mod">
        <pc:chgData name="Renata Souza" userId="70cb3364-bde6-4a08-86e8-2beae7c6ce0e" providerId="ADAL" clId="{6BE87023-031D-4250-92C1-3EB9CF539D17}" dt="2022-07-19T14:50:30.768" v="741" actId="403"/>
        <pc:sldMkLst>
          <pc:docMk/>
          <pc:sldMk cId="127514563" sldId="353"/>
        </pc:sldMkLst>
        <pc:spChg chg="mod">
          <ac:chgData name="Renata Souza" userId="70cb3364-bde6-4a08-86e8-2beae7c6ce0e" providerId="ADAL" clId="{6BE87023-031D-4250-92C1-3EB9CF539D17}" dt="2022-07-18T15:21:37.071" v="373" actId="1076"/>
          <ac:spMkLst>
            <pc:docMk/>
            <pc:sldMk cId="127514563" sldId="353"/>
            <ac:spMk id="2" creationId="{0E06C128-5C61-A5DF-7261-5CCAD0DDC748}"/>
          </ac:spMkLst>
        </pc:spChg>
        <pc:spChg chg="del">
          <ac:chgData name="Renata Souza" userId="70cb3364-bde6-4a08-86e8-2beae7c6ce0e" providerId="ADAL" clId="{6BE87023-031D-4250-92C1-3EB9CF539D17}" dt="2022-07-18T15:09:58.881" v="158" actId="478"/>
          <ac:spMkLst>
            <pc:docMk/>
            <pc:sldMk cId="127514563" sldId="353"/>
            <ac:spMk id="3" creationId="{24FE5467-8CEE-3CE7-26D1-C58AD4F4E0C5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15" creationId="{C34331B8-A0D9-1CB0-48D4-25532C965E5F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16" creationId="{55F51B16-CAE2-0683-D99C-6BF93B6B9DEE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17" creationId="{7D26E59A-2C72-AEF9-31CF-37357655D925}"/>
          </ac:spMkLst>
        </pc:spChg>
        <pc:spChg chg="mod">
          <ac:chgData name="Renata Souza" userId="70cb3364-bde6-4a08-86e8-2beae7c6ce0e" providerId="ADAL" clId="{6BE87023-031D-4250-92C1-3EB9CF539D17}" dt="2022-07-18T15:22:43.232" v="377" actId="14100"/>
          <ac:spMkLst>
            <pc:docMk/>
            <pc:sldMk cId="127514563" sldId="353"/>
            <ac:spMk id="18" creationId="{F6B1D954-F1BB-0186-022D-9BA789D49AD3}"/>
          </ac:spMkLst>
        </pc:spChg>
        <pc:spChg chg="mod">
          <ac:chgData name="Renata Souza" userId="70cb3364-bde6-4a08-86e8-2beae7c6ce0e" providerId="ADAL" clId="{6BE87023-031D-4250-92C1-3EB9CF539D17}" dt="2022-07-18T15:22:38.240" v="376" actId="14100"/>
          <ac:spMkLst>
            <pc:docMk/>
            <pc:sldMk cId="127514563" sldId="353"/>
            <ac:spMk id="21" creationId="{A82C91F1-A5F6-B7B2-BD51-5ED238F5AA26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22" creationId="{3B64B5A4-F8C7-EBDD-4ECF-63E354CBD233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23" creationId="{3D8602BA-9BF1-3E87-E74C-128297605415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24" creationId="{8FEEBDB1-E1F5-971F-9074-7F31D59F8019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25" creationId="{35C87284-6CAF-A53D-4E30-5C3158D508E8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26" creationId="{0F240291-254E-B4FB-B9FB-3B989044C343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27" creationId="{F5AD7595-392B-D866-CFCF-15A9981B0B16}"/>
          </ac:spMkLst>
        </pc:spChg>
        <pc:spChg chg="del mod">
          <ac:chgData name="Renata Souza" userId="70cb3364-bde6-4a08-86e8-2beae7c6ce0e" providerId="ADAL" clId="{6BE87023-031D-4250-92C1-3EB9CF539D17}" dt="2022-07-18T15:22:44.876" v="378" actId="478"/>
          <ac:spMkLst>
            <pc:docMk/>
            <pc:sldMk cId="127514563" sldId="353"/>
            <ac:spMk id="28" creationId="{0C7497B8-71D7-EBC8-F906-77C5C4FB8E77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30" creationId="{07FE8F04-D2D6-DDBA-76FA-FE8ABA3EEA36}"/>
          </ac:spMkLst>
        </pc:spChg>
        <pc:spChg chg="mod">
          <ac:chgData name="Renata Souza" userId="70cb3364-bde6-4a08-86e8-2beae7c6ce0e" providerId="ADAL" clId="{6BE87023-031D-4250-92C1-3EB9CF539D17}" dt="2022-07-19T14:50:30.768" v="741" actId="403"/>
          <ac:spMkLst>
            <pc:docMk/>
            <pc:sldMk cId="127514563" sldId="353"/>
            <ac:spMk id="33" creationId="{E112EFD0-618C-CC4B-23A2-88A16BFD8FEA}"/>
          </ac:spMkLst>
        </pc:spChg>
        <pc:spChg chg="mod">
          <ac:chgData name="Renata Souza" userId="70cb3364-bde6-4a08-86e8-2beae7c6ce0e" providerId="ADAL" clId="{6BE87023-031D-4250-92C1-3EB9CF539D17}" dt="2022-07-18T15:23:26.913" v="386" actId="1076"/>
          <ac:spMkLst>
            <pc:docMk/>
            <pc:sldMk cId="127514563" sldId="353"/>
            <ac:spMk id="34" creationId="{FFDFD3B9-F3F9-2137-DC81-547562CF7674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35" creationId="{FAA009A3-C0AB-B3EB-E39A-029604392989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36" creationId="{20C48B12-643F-A85C-73F5-C8EE65C94E43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37" creationId="{6A04314B-4340-CA81-8281-3DCDA251C629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38" creationId="{DE13B814-A536-9872-A26C-FDF17861BE03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39" creationId="{B6369115-CECF-499C-35A9-676B7813A059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40" creationId="{6F5D8257-FF40-7515-9D05-1C0D7C108455}"/>
          </ac:spMkLst>
        </pc:spChg>
        <pc:spChg chg="mod">
          <ac:chgData name="Renata Souza" userId="70cb3364-bde6-4a08-86e8-2beae7c6ce0e" providerId="ADAL" clId="{6BE87023-031D-4250-92C1-3EB9CF539D17}" dt="2022-07-18T15:09:54.588" v="157"/>
          <ac:spMkLst>
            <pc:docMk/>
            <pc:sldMk cId="127514563" sldId="353"/>
            <ac:spMk id="41" creationId="{03EFBD4D-413D-B35E-7B96-A906ABEB7A1E}"/>
          </ac:spMkLst>
        </pc:spChg>
        <pc:spChg chg="add mod ord">
          <ac:chgData name="Renata Souza" userId="70cb3364-bde6-4a08-86e8-2beae7c6ce0e" providerId="ADAL" clId="{6BE87023-031D-4250-92C1-3EB9CF539D17}" dt="2022-07-18T15:11:54.546" v="226" actId="171"/>
          <ac:spMkLst>
            <pc:docMk/>
            <pc:sldMk cId="127514563" sldId="353"/>
            <ac:spMk id="42" creationId="{7CCE6BF9-A7D4-1DF3-AD85-76C7407059D0}"/>
          </ac:spMkLst>
        </pc:spChg>
        <pc:grpChg chg="add mod">
          <ac:chgData name="Renata Souza" userId="70cb3364-bde6-4a08-86e8-2beae7c6ce0e" providerId="ADAL" clId="{6BE87023-031D-4250-92C1-3EB9CF539D17}" dt="2022-07-18T15:22:57.161" v="380" actId="1076"/>
          <ac:grpSpMkLst>
            <pc:docMk/>
            <pc:sldMk cId="127514563" sldId="353"/>
            <ac:grpSpMk id="4" creationId="{FFA33FD4-B025-929C-A2CF-AD680CBF4FEB}"/>
          </ac:grpSpMkLst>
        </pc:grpChg>
        <pc:picChg chg="add mod">
          <ac:chgData name="Renata Souza" userId="70cb3364-bde6-4a08-86e8-2beae7c6ce0e" providerId="ADAL" clId="{6BE87023-031D-4250-92C1-3EB9CF539D17}" dt="2022-07-19T13:38:55.974" v="686"/>
          <ac:picMkLst>
            <pc:docMk/>
            <pc:sldMk cId="127514563" sldId="353"/>
            <ac:picMk id="43" creationId="{D5E47541-33AA-09B0-42A2-167294F2193C}"/>
          </ac:picMkLst>
        </pc:picChg>
        <pc:picChg chg="add mod">
          <ac:chgData name="Renata Souza" userId="70cb3364-bde6-4a08-86e8-2beae7c6ce0e" providerId="ADAL" clId="{6BE87023-031D-4250-92C1-3EB9CF539D17}" dt="2022-07-19T13:38:55.974" v="686"/>
          <ac:picMkLst>
            <pc:docMk/>
            <pc:sldMk cId="127514563" sldId="353"/>
            <ac:picMk id="44" creationId="{11EA3685-6430-1F70-FD0F-DF5FEADA2656}"/>
          </ac:picMkLst>
        </pc:picChg>
        <pc:cxnChg chg="mod">
          <ac:chgData name="Renata Souza" userId="70cb3364-bde6-4a08-86e8-2beae7c6ce0e" providerId="ADAL" clId="{6BE87023-031D-4250-92C1-3EB9CF539D17}" dt="2022-07-18T15:23:17.992" v="384" actId="14100"/>
          <ac:cxnSpMkLst>
            <pc:docMk/>
            <pc:sldMk cId="127514563" sldId="353"/>
            <ac:cxnSpMk id="5" creationId="{28F8CB3A-9C3A-6454-5AC7-3DBFF82C5F00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6" creationId="{3BCAD969-4606-8946-20E0-EB40003733E8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7" creationId="{E0B7C88A-3B2B-D870-0141-989DE827D9B6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8" creationId="{DD1AFDE5-0F29-C3BC-6DDB-9A1759D30605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9" creationId="{20152A90-CFC2-25EE-10DE-583FFEC3C043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10" creationId="{F82A4AAA-CE18-2D0F-5EA2-E9B9129E6126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11" creationId="{253DE4E6-1E94-7C9A-C97E-E361024FE614}"/>
          </ac:cxnSpMkLst>
        </pc:cxnChg>
        <pc:cxnChg chg="mod">
          <ac:chgData name="Renata Souza" userId="70cb3364-bde6-4a08-86e8-2beae7c6ce0e" providerId="ADAL" clId="{6BE87023-031D-4250-92C1-3EB9CF539D17}" dt="2022-07-18T15:23:09.784" v="382" actId="14100"/>
          <ac:cxnSpMkLst>
            <pc:docMk/>
            <pc:sldMk cId="127514563" sldId="353"/>
            <ac:cxnSpMk id="12" creationId="{4B705A76-58A9-31DF-C552-D0A5559271EF}"/>
          </ac:cxnSpMkLst>
        </pc:cxnChg>
        <pc:cxnChg chg="mod">
          <ac:chgData name="Renata Souza" userId="70cb3364-bde6-4a08-86e8-2beae7c6ce0e" providerId="ADAL" clId="{6BE87023-031D-4250-92C1-3EB9CF539D17}" dt="2022-07-18T15:23:26.913" v="386" actId="1076"/>
          <ac:cxnSpMkLst>
            <pc:docMk/>
            <pc:sldMk cId="127514563" sldId="353"/>
            <ac:cxnSpMk id="13" creationId="{3C94DE02-4FA6-6C69-12A3-502025B1443B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14" creationId="{BBE78E89-D14B-0F8D-C78E-FB178745AE22}"/>
          </ac:cxnSpMkLst>
        </pc:cxnChg>
        <pc:cxnChg chg="mod">
          <ac:chgData name="Renata Souza" userId="70cb3364-bde6-4a08-86e8-2beae7c6ce0e" providerId="ADAL" clId="{6BE87023-031D-4250-92C1-3EB9CF539D17}" dt="2022-07-18T15:22:38.240" v="376" actId="14100"/>
          <ac:cxnSpMkLst>
            <pc:docMk/>
            <pc:sldMk cId="127514563" sldId="353"/>
            <ac:cxnSpMk id="19" creationId="{68D182FF-EEEB-ADB2-5552-58C4AEE58CC5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20" creationId="{8E4F9CB3-A3DF-1ED8-2E3C-4E7A84346A8A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29" creationId="{E812989F-9F92-6981-E663-7F427D8047EA}"/>
          </ac:cxnSpMkLst>
        </pc:cxnChg>
        <pc:cxnChg chg="mod">
          <ac:chgData name="Renata Souza" userId="70cb3364-bde6-4a08-86e8-2beae7c6ce0e" providerId="ADAL" clId="{6BE87023-031D-4250-92C1-3EB9CF539D17}" dt="2022-07-18T15:09:54.588" v="157"/>
          <ac:cxnSpMkLst>
            <pc:docMk/>
            <pc:sldMk cId="127514563" sldId="353"/>
            <ac:cxnSpMk id="31" creationId="{DD899B7C-8783-7E96-1AFC-08C858B2D938}"/>
          </ac:cxnSpMkLst>
        </pc:cxnChg>
        <pc:cxnChg chg="del mod">
          <ac:chgData name="Renata Souza" userId="70cb3364-bde6-4a08-86e8-2beae7c6ce0e" providerId="ADAL" clId="{6BE87023-031D-4250-92C1-3EB9CF539D17}" dt="2022-07-18T15:22:46.646" v="379" actId="478"/>
          <ac:cxnSpMkLst>
            <pc:docMk/>
            <pc:sldMk cId="127514563" sldId="353"/>
            <ac:cxnSpMk id="32" creationId="{8CB935C1-BDB7-0904-CCD1-CEF56DFAF29B}"/>
          </ac:cxnSpMkLst>
        </pc:cxnChg>
      </pc:sldChg>
      <pc:sldChg chg="addSp delSp modSp mod">
        <pc:chgData name="Renata Souza" userId="70cb3364-bde6-4a08-86e8-2beae7c6ce0e" providerId="ADAL" clId="{6BE87023-031D-4250-92C1-3EB9CF539D17}" dt="2022-07-19T13:38:08.113" v="670" actId="1076"/>
        <pc:sldMkLst>
          <pc:docMk/>
          <pc:sldMk cId="208432754" sldId="354"/>
        </pc:sldMkLst>
        <pc:spChg chg="mod">
          <ac:chgData name="Renata Souza" userId="70cb3364-bde6-4a08-86e8-2beae7c6ce0e" providerId="ADAL" clId="{6BE87023-031D-4250-92C1-3EB9CF539D17}" dt="2022-07-19T12:01:00.859" v="420" actId="1076"/>
          <ac:spMkLst>
            <pc:docMk/>
            <pc:sldMk cId="208432754" sldId="354"/>
            <ac:spMk id="2" creationId="{AFBE34CA-8AED-B75D-899B-732F574FF59B}"/>
          </ac:spMkLst>
        </pc:spChg>
        <pc:spChg chg="del">
          <ac:chgData name="Renata Souza" userId="70cb3364-bde6-4a08-86e8-2beae7c6ce0e" providerId="ADAL" clId="{6BE87023-031D-4250-92C1-3EB9CF539D17}" dt="2022-07-19T12:00:54.242" v="419" actId="478"/>
          <ac:spMkLst>
            <pc:docMk/>
            <pc:sldMk cId="208432754" sldId="354"/>
            <ac:spMk id="3" creationId="{12537438-119B-1E01-5933-08D05E46B864}"/>
          </ac:spMkLst>
        </pc:spChg>
        <pc:picChg chg="del">
          <ac:chgData name="Renata Souza" userId="70cb3364-bde6-4a08-86e8-2beae7c6ce0e" providerId="ADAL" clId="{6BE87023-031D-4250-92C1-3EB9CF539D17}" dt="2022-07-19T13:37:55.448" v="666" actId="478"/>
          <ac:picMkLst>
            <pc:docMk/>
            <pc:sldMk cId="208432754" sldId="354"/>
            <ac:picMk id="4" creationId="{0CFC4B62-AE38-D885-514E-0826CEFBD3FA}"/>
          </ac:picMkLst>
        </pc:picChg>
        <pc:picChg chg="add mod">
          <ac:chgData name="Renata Souza" userId="70cb3364-bde6-4a08-86e8-2beae7c6ce0e" providerId="ADAL" clId="{6BE87023-031D-4250-92C1-3EB9CF539D17}" dt="2022-07-19T13:38:06.183" v="669" actId="1076"/>
          <ac:picMkLst>
            <pc:docMk/>
            <pc:sldMk cId="208432754" sldId="354"/>
            <ac:picMk id="5" creationId="{DBDAB5E1-F813-6DCA-6EB4-DB1E3AED53A9}"/>
          </ac:picMkLst>
        </pc:picChg>
        <pc:picChg chg="add mod">
          <ac:chgData name="Renata Souza" userId="70cb3364-bde6-4a08-86e8-2beae7c6ce0e" providerId="ADAL" clId="{6BE87023-031D-4250-92C1-3EB9CF539D17}" dt="2022-07-19T13:38:08.113" v="670" actId="1076"/>
          <ac:picMkLst>
            <pc:docMk/>
            <pc:sldMk cId="208432754" sldId="354"/>
            <ac:picMk id="6" creationId="{78C1CF41-1466-96E3-E423-A050C71BC0E6}"/>
          </ac:picMkLst>
        </pc:picChg>
      </pc:sldChg>
      <pc:sldChg chg="add del">
        <pc:chgData name="Renata Souza" userId="70cb3364-bde6-4a08-86e8-2beae7c6ce0e" providerId="ADAL" clId="{6BE87023-031D-4250-92C1-3EB9CF539D17}" dt="2022-07-19T12:00:00.033" v="409" actId="47"/>
        <pc:sldMkLst>
          <pc:docMk/>
          <pc:sldMk cId="3390059899" sldId="354"/>
        </pc:sldMkLst>
      </pc:sldChg>
      <pc:sldChg chg="addSp delSp modSp mod">
        <pc:chgData name="Renata Souza" userId="70cb3364-bde6-4a08-86e8-2beae7c6ce0e" providerId="ADAL" clId="{6BE87023-031D-4250-92C1-3EB9CF539D17}" dt="2022-07-19T13:38:20.490" v="674"/>
        <pc:sldMkLst>
          <pc:docMk/>
          <pc:sldMk cId="1253405286" sldId="355"/>
        </pc:sldMkLst>
        <pc:spChg chg="mod">
          <ac:chgData name="Renata Souza" userId="70cb3364-bde6-4a08-86e8-2beae7c6ce0e" providerId="ADAL" clId="{6BE87023-031D-4250-92C1-3EB9CF539D17}" dt="2022-07-19T12:06:08.562" v="442" actId="404"/>
          <ac:spMkLst>
            <pc:docMk/>
            <pc:sldMk cId="1253405286" sldId="355"/>
            <ac:spMk id="2" creationId="{012DA085-1D30-12BC-BF6B-637EA44E9BA7}"/>
          </ac:spMkLst>
        </pc:spChg>
        <pc:graphicFrameChg chg="mod">
          <ac:chgData name="Renata Souza" userId="70cb3364-bde6-4a08-86e8-2beae7c6ce0e" providerId="ADAL" clId="{6BE87023-031D-4250-92C1-3EB9CF539D17}" dt="2022-07-19T12:01:54.527" v="424" actId="1076"/>
          <ac:graphicFrameMkLst>
            <pc:docMk/>
            <pc:sldMk cId="1253405286" sldId="355"/>
            <ac:graphicFrameMk id="9" creationId="{10F79E3A-36E9-D864-9111-7DB7F5002F52}"/>
          </ac:graphicFrameMkLst>
        </pc:graphicFrameChg>
        <pc:picChg chg="del">
          <ac:chgData name="Renata Souza" userId="70cb3364-bde6-4a08-86e8-2beae7c6ce0e" providerId="ADAL" clId="{6BE87023-031D-4250-92C1-3EB9CF539D17}" dt="2022-07-19T13:38:19.236" v="673" actId="478"/>
          <ac:picMkLst>
            <pc:docMk/>
            <pc:sldMk cId="1253405286" sldId="355"/>
            <ac:picMk id="4" creationId="{017DB902-B770-C4A8-5CFA-BC010140FE0E}"/>
          </ac:picMkLst>
        </pc:picChg>
        <pc:picChg chg="add mod">
          <ac:chgData name="Renata Souza" userId="70cb3364-bde6-4a08-86e8-2beae7c6ce0e" providerId="ADAL" clId="{6BE87023-031D-4250-92C1-3EB9CF539D17}" dt="2022-07-19T13:38:20.490" v="674"/>
          <ac:picMkLst>
            <pc:docMk/>
            <pc:sldMk cId="1253405286" sldId="355"/>
            <ac:picMk id="5" creationId="{F8014785-8138-EDA7-928E-31C9D38963F2}"/>
          </ac:picMkLst>
        </pc:picChg>
        <pc:picChg chg="add mod">
          <ac:chgData name="Renata Souza" userId="70cb3364-bde6-4a08-86e8-2beae7c6ce0e" providerId="ADAL" clId="{6BE87023-031D-4250-92C1-3EB9CF539D17}" dt="2022-07-19T13:38:20.490" v="674"/>
          <ac:picMkLst>
            <pc:docMk/>
            <pc:sldMk cId="1253405286" sldId="355"/>
            <ac:picMk id="6" creationId="{549495D0-28F5-B7F4-C6CC-F1788ADA1176}"/>
          </ac:picMkLst>
        </pc:picChg>
      </pc:sldChg>
      <pc:sldChg chg="addSp delSp modSp mod">
        <pc:chgData name="Renata Souza" userId="70cb3364-bde6-4a08-86e8-2beae7c6ce0e" providerId="ADAL" clId="{6BE87023-031D-4250-92C1-3EB9CF539D17}" dt="2022-07-19T13:46:48.503" v="696"/>
        <pc:sldMkLst>
          <pc:docMk/>
          <pc:sldMk cId="1660574791" sldId="356"/>
        </pc:sldMkLst>
        <pc:spChg chg="mod">
          <ac:chgData name="Renata Souza" userId="70cb3364-bde6-4a08-86e8-2beae7c6ce0e" providerId="ADAL" clId="{6BE87023-031D-4250-92C1-3EB9CF539D17}" dt="2022-07-19T12:06:15.191" v="443" actId="1076"/>
          <ac:spMkLst>
            <pc:docMk/>
            <pc:sldMk cId="1660574791" sldId="356"/>
            <ac:spMk id="2" creationId="{F01D8C23-3F6E-6FF1-0D01-8FC2D5AAD965}"/>
          </ac:spMkLst>
        </pc:spChg>
        <pc:graphicFrameChg chg="mod">
          <ac:chgData name="Renata Souza" userId="70cb3364-bde6-4a08-86e8-2beae7c6ce0e" providerId="ADAL" clId="{6BE87023-031D-4250-92C1-3EB9CF539D17}" dt="2022-07-19T13:46:48.503" v="696"/>
          <ac:graphicFrameMkLst>
            <pc:docMk/>
            <pc:sldMk cId="1660574791" sldId="356"/>
            <ac:graphicFrameMk id="10" creationId="{B584FCF9-F947-8B2A-C72A-0AF7D11CF6CC}"/>
          </ac:graphicFrameMkLst>
        </pc:graphicFrameChg>
        <pc:picChg chg="del">
          <ac:chgData name="Renata Souza" userId="70cb3364-bde6-4a08-86e8-2beae7c6ce0e" providerId="ADAL" clId="{6BE87023-031D-4250-92C1-3EB9CF539D17}" dt="2022-07-19T13:38:26.407" v="675" actId="478"/>
          <ac:picMkLst>
            <pc:docMk/>
            <pc:sldMk cId="1660574791" sldId="356"/>
            <ac:picMk id="4" creationId="{DCA09A5A-3638-342C-9E39-08B625E668CA}"/>
          </ac:picMkLst>
        </pc:picChg>
        <pc:picChg chg="add mod">
          <ac:chgData name="Renata Souza" userId="70cb3364-bde6-4a08-86e8-2beae7c6ce0e" providerId="ADAL" clId="{6BE87023-031D-4250-92C1-3EB9CF539D17}" dt="2022-07-19T13:38:27.662" v="676"/>
          <ac:picMkLst>
            <pc:docMk/>
            <pc:sldMk cId="1660574791" sldId="356"/>
            <ac:picMk id="5" creationId="{9FEC6797-249B-59EC-1E31-EC995A495316}"/>
          </ac:picMkLst>
        </pc:picChg>
        <pc:picChg chg="add mod">
          <ac:chgData name="Renata Souza" userId="70cb3364-bde6-4a08-86e8-2beae7c6ce0e" providerId="ADAL" clId="{6BE87023-031D-4250-92C1-3EB9CF539D17}" dt="2022-07-19T13:38:27.662" v="676"/>
          <ac:picMkLst>
            <pc:docMk/>
            <pc:sldMk cId="1660574791" sldId="356"/>
            <ac:picMk id="6" creationId="{C706DAFF-3931-2687-867E-F554A2F6B4BF}"/>
          </ac:picMkLst>
        </pc:picChg>
      </pc:sldChg>
      <pc:sldChg chg="addSp delSp modSp mod">
        <pc:chgData name="Renata Souza" userId="70cb3364-bde6-4a08-86e8-2beae7c6ce0e" providerId="ADAL" clId="{6BE87023-031D-4250-92C1-3EB9CF539D17}" dt="2022-07-19T13:38:36.363" v="680"/>
        <pc:sldMkLst>
          <pc:docMk/>
          <pc:sldMk cId="901263679" sldId="357"/>
        </pc:sldMkLst>
        <pc:spChg chg="del">
          <ac:chgData name="Renata Souza" userId="70cb3364-bde6-4a08-86e8-2beae7c6ce0e" providerId="ADAL" clId="{6BE87023-031D-4250-92C1-3EB9CF539D17}" dt="2022-07-19T12:06:48.791" v="465" actId="478"/>
          <ac:spMkLst>
            <pc:docMk/>
            <pc:sldMk cId="901263679" sldId="357"/>
            <ac:spMk id="2" creationId="{65320CD1-C2F5-3929-5ACF-92E5C9C8F337}"/>
          </ac:spMkLst>
        </pc:spChg>
        <pc:spChg chg="add del mod">
          <ac:chgData name="Renata Souza" userId="70cb3364-bde6-4a08-86e8-2beae7c6ce0e" providerId="ADAL" clId="{6BE87023-031D-4250-92C1-3EB9CF539D17}" dt="2022-07-19T12:06:51.394" v="467" actId="478"/>
          <ac:spMkLst>
            <pc:docMk/>
            <pc:sldMk cId="901263679" sldId="357"/>
            <ac:spMk id="5" creationId="{BDDECC49-2317-97C1-83B6-9D6215882223}"/>
          </ac:spMkLst>
        </pc:spChg>
        <pc:spChg chg="add mod">
          <ac:chgData name="Renata Souza" userId="70cb3364-bde6-4a08-86e8-2beae7c6ce0e" providerId="ADAL" clId="{6BE87023-031D-4250-92C1-3EB9CF539D17}" dt="2022-07-19T12:06:55.682" v="478" actId="20577"/>
          <ac:spMkLst>
            <pc:docMk/>
            <pc:sldMk cId="901263679" sldId="357"/>
            <ac:spMk id="7" creationId="{9FCEC772-B65E-B8DC-1E86-01AE4B91BA1B}"/>
          </ac:spMkLst>
        </pc:spChg>
        <pc:graphicFrameChg chg="mod">
          <ac:chgData name="Renata Souza" userId="70cb3364-bde6-4a08-86e8-2beae7c6ce0e" providerId="ADAL" clId="{6BE87023-031D-4250-92C1-3EB9CF539D17}" dt="2022-07-19T12:07:02.359" v="479" actId="1076"/>
          <ac:graphicFrameMkLst>
            <pc:docMk/>
            <pc:sldMk cId="901263679" sldId="357"/>
            <ac:graphicFrameMk id="9" creationId="{87B14BDA-1635-8383-2883-2DB68F9FA846}"/>
          </ac:graphicFrameMkLst>
        </pc:graphicFrameChg>
        <pc:picChg chg="del">
          <ac:chgData name="Renata Souza" userId="70cb3364-bde6-4a08-86e8-2beae7c6ce0e" providerId="ADAL" clId="{6BE87023-031D-4250-92C1-3EB9CF539D17}" dt="2022-07-19T13:38:35.142" v="679" actId="478"/>
          <ac:picMkLst>
            <pc:docMk/>
            <pc:sldMk cId="901263679" sldId="357"/>
            <ac:picMk id="4" creationId="{F9E54E7D-B995-4909-3025-519EDA20827F}"/>
          </ac:picMkLst>
        </pc:picChg>
        <pc:picChg chg="add mod">
          <ac:chgData name="Renata Souza" userId="70cb3364-bde6-4a08-86e8-2beae7c6ce0e" providerId="ADAL" clId="{6BE87023-031D-4250-92C1-3EB9CF539D17}" dt="2022-07-19T13:38:36.363" v="680"/>
          <ac:picMkLst>
            <pc:docMk/>
            <pc:sldMk cId="901263679" sldId="357"/>
            <ac:picMk id="8" creationId="{C417F714-C23A-6056-6FE4-78F82C0C4EF0}"/>
          </ac:picMkLst>
        </pc:picChg>
        <pc:picChg chg="add mod">
          <ac:chgData name="Renata Souza" userId="70cb3364-bde6-4a08-86e8-2beae7c6ce0e" providerId="ADAL" clId="{6BE87023-031D-4250-92C1-3EB9CF539D17}" dt="2022-07-19T13:38:36.363" v="680"/>
          <ac:picMkLst>
            <pc:docMk/>
            <pc:sldMk cId="901263679" sldId="357"/>
            <ac:picMk id="10" creationId="{D04B5294-016D-BE08-9BA6-5432ED5C20CA}"/>
          </ac:picMkLst>
        </pc:picChg>
      </pc:sldChg>
      <pc:sldChg chg="addSp delSp modSp mod">
        <pc:chgData name="Renata Souza" userId="70cb3364-bde6-4a08-86e8-2beae7c6ce0e" providerId="ADAL" clId="{6BE87023-031D-4250-92C1-3EB9CF539D17}" dt="2022-07-19T13:38:40.967" v="682"/>
        <pc:sldMkLst>
          <pc:docMk/>
          <pc:sldMk cId="243922683" sldId="358"/>
        </pc:sldMkLst>
        <pc:spChg chg="mod">
          <ac:chgData name="Renata Souza" userId="70cb3364-bde6-4a08-86e8-2beae7c6ce0e" providerId="ADAL" clId="{6BE87023-031D-4250-92C1-3EB9CF539D17}" dt="2022-07-19T12:07:18.951" v="486" actId="14100"/>
          <ac:spMkLst>
            <pc:docMk/>
            <pc:sldMk cId="243922683" sldId="358"/>
            <ac:spMk id="2" creationId="{4CFB3F0C-0BFC-D1E0-F5E8-089791D124F6}"/>
          </ac:spMkLst>
        </pc:spChg>
        <pc:graphicFrameChg chg="mod">
          <ac:chgData name="Renata Souza" userId="70cb3364-bde6-4a08-86e8-2beae7c6ce0e" providerId="ADAL" clId="{6BE87023-031D-4250-92C1-3EB9CF539D17}" dt="2022-07-19T12:08:13.551" v="496" actId="14100"/>
          <ac:graphicFrameMkLst>
            <pc:docMk/>
            <pc:sldMk cId="243922683" sldId="358"/>
            <ac:graphicFrameMk id="9" creationId="{BC4E2CDD-01EF-EE98-E5C9-F01505D7B8E9}"/>
          </ac:graphicFrameMkLst>
        </pc:graphicFrameChg>
        <pc:picChg chg="del">
          <ac:chgData name="Renata Souza" userId="70cb3364-bde6-4a08-86e8-2beae7c6ce0e" providerId="ADAL" clId="{6BE87023-031D-4250-92C1-3EB9CF539D17}" dt="2022-07-19T13:38:39.537" v="681" actId="478"/>
          <ac:picMkLst>
            <pc:docMk/>
            <pc:sldMk cId="243922683" sldId="358"/>
            <ac:picMk id="4" creationId="{973626C4-C719-C4DE-CBE5-7C528B854629}"/>
          </ac:picMkLst>
        </pc:picChg>
        <pc:picChg chg="add mod">
          <ac:chgData name="Renata Souza" userId="70cb3364-bde6-4a08-86e8-2beae7c6ce0e" providerId="ADAL" clId="{6BE87023-031D-4250-92C1-3EB9CF539D17}" dt="2022-07-19T13:38:40.967" v="682"/>
          <ac:picMkLst>
            <pc:docMk/>
            <pc:sldMk cId="243922683" sldId="358"/>
            <ac:picMk id="5" creationId="{7BF4DC50-EE3C-5E3C-2EF4-BB0386D1FC88}"/>
          </ac:picMkLst>
        </pc:picChg>
        <pc:picChg chg="add mod">
          <ac:chgData name="Renata Souza" userId="70cb3364-bde6-4a08-86e8-2beae7c6ce0e" providerId="ADAL" clId="{6BE87023-031D-4250-92C1-3EB9CF539D17}" dt="2022-07-19T13:38:40.967" v="682"/>
          <ac:picMkLst>
            <pc:docMk/>
            <pc:sldMk cId="243922683" sldId="358"/>
            <ac:picMk id="6" creationId="{1BD4F262-8D52-3B47-058D-CF0C70E572B5}"/>
          </ac:picMkLst>
        </pc:picChg>
      </pc:sldChg>
      <pc:sldChg chg="addSp delSp modSp mod">
        <pc:chgData name="Renata Souza" userId="70cb3364-bde6-4a08-86e8-2beae7c6ce0e" providerId="ADAL" clId="{6BE87023-031D-4250-92C1-3EB9CF539D17}" dt="2022-07-19T13:38:47.634" v="684"/>
        <pc:sldMkLst>
          <pc:docMk/>
          <pc:sldMk cId="451460049" sldId="359"/>
        </pc:sldMkLst>
        <pc:spChg chg="del">
          <ac:chgData name="Renata Souza" userId="70cb3364-bde6-4a08-86e8-2beae7c6ce0e" providerId="ADAL" clId="{6BE87023-031D-4250-92C1-3EB9CF539D17}" dt="2022-07-19T12:07:38.647" v="489" actId="478"/>
          <ac:spMkLst>
            <pc:docMk/>
            <pc:sldMk cId="451460049" sldId="359"/>
            <ac:spMk id="2" creationId="{E2EBB9F3-0F1B-137A-F42E-B6348773033F}"/>
          </ac:spMkLst>
        </pc:spChg>
        <pc:spChg chg="add del mod">
          <ac:chgData name="Renata Souza" userId="70cb3364-bde6-4a08-86e8-2beae7c6ce0e" providerId="ADAL" clId="{6BE87023-031D-4250-92C1-3EB9CF539D17}" dt="2022-07-19T12:07:42.609" v="490" actId="478"/>
          <ac:spMkLst>
            <pc:docMk/>
            <pc:sldMk cId="451460049" sldId="359"/>
            <ac:spMk id="5" creationId="{3879C6D0-BEDD-17D2-59CE-CCD8553C260F}"/>
          </ac:spMkLst>
        </pc:spChg>
        <pc:spChg chg="add mod">
          <ac:chgData name="Renata Souza" userId="70cb3364-bde6-4a08-86e8-2beae7c6ce0e" providerId="ADAL" clId="{6BE87023-031D-4250-92C1-3EB9CF539D17}" dt="2022-07-19T12:07:43.574" v="491"/>
          <ac:spMkLst>
            <pc:docMk/>
            <pc:sldMk cId="451460049" sldId="359"/>
            <ac:spMk id="7" creationId="{140FEFA8-A2D1-617F-2A74-C481A3BF0CF8}"/>
          </ac:spMkLst>
        </pc:spChg>
        <pc:graphicFrameChg chg="mod">
          <ac:chgData name="Renata Souza" userId="70cb3364-bde6-4a08-86e8-2beae7c6ce0e" providerId="ADAL" clId="{6BE87023-031D-4250-92C1-3EB9CF539D17}" dt="2022-07-19T12:08:27.551" v="497" actId="403"/>
          <ac:graphicFrameMkLst>
            <pc:docMk/>
            <pc:sldMk cId="451460049" sldId="359"/>
            <ac:graphicFrameMk id="9" creationId="{F6BB5D03-C051-F288-6BF2-CB1B8EA6BFB6}"/>
          </ac:graphicFrameMkLst>
        </pc:graphicFrameChg>
        <pc:picChg chg="del">
          <ac:chgData name="Renata Souza" userId="70cb3364-bde6-4a08-86e8-2beae7c6ce0e" providerId="ADAL" clId="{6BE87023-031D-4250-92C1-3EB9CF539D17}" dt="2022-07-19T13:38:46.431" v="683" actId="478"/>
          <ac:picMkLst>
            <pc:docMk/>
            <pc:sldMk cId="451460049" sldId="359"/>
            <ac:picMk id="4" creationId="{D18FD5A6-27B0-91CB-59C9-F2112CA15F3C}"/>
          </ac:picMkLst>
        </pc:picChg>
        <pc:picChg chg="add mod">
          <ac:chgData name="Renata Souza" userId="70cb3364-bde6-4a08-86e8-2beae7c6ce0e" providerId="ADAL" clId="{6BE87023-031D-4250-92C1-3EB9CF539D17}" dt="2022-07-19T13:38:47.634" v="684"/>
          <ac:picMkLst>
            <pc:docMk/>
            <pc:sldMk cId="451460049" sldId="359"/>
            <ac:picMk id="8" creationId="{1E1DB761-C15F-33F0-096F-C6AC322CF199}"/>
          </ac:picMkLst>
        </pc:picChg>
        <pc:picChg chg="add mod">
          <ac:chgData name="Renata Souza" userId="70cb3364-bde6-4a08-86e8-2beae7c6ce0e" providerId="ADAL" clId="{6BE87023-031D-4250-92C1-3EB9CF539D17}" dt="2022-07-19T13:38:47.634" v="684"/>
          <ac:picMkLst>
            <pc:docMk/>
            <pc:sldMk cId="451460049" sldId="359"/>
            <ac:picMk id="10" creationId="{D0730384-B13C-B373-4A37-12B637D91006}"/>
          </ac:picMkLst>
        </pc:picChg>
      </pc:sldChg>
      <pc:sldChg chg="addSp modSp mod">
        <pc:chgData name="Renata Souza" userId="70cb3364-bde6-4a08-86e8-2beae7c6ce0e" providerId="ADAL" clId="{6BE87023-031D-4250-92C1-3EB9CF539D17}" dt="2022-07-19T13:38:51.398" v="685"/>
        <pc:sldMkLst>
          <pc:docMk/>
          <pc:sldMk cId="2834979995" sldId="360"/>
        </pc:sldMkLst>
        <pc:spChg chg="mod">
          <ac:chgData name="Renata Souza" userId="70cb3364-bde6-4a08-86e8-2beae7c6ce0e" providerId="ADAL" clId="{6BE87023-031D-4250-92C1-3EB9CF539D17}" dt="2022-07-19T12:03:23.608" v="432" actId="1076"/>
          <ac:spMkLst>
            <pc:docMk/>
            <pc:sldMk cId="2834979995" sldId="360"/>
            <ac:spMk id="2" creationId="{291736F7-DBAB-6158-E377-E0153FD37FC2}"/>
          </ac:spMkLst>
        </pc:spChg>
        <pc:spChg chg="mod">
          <ac:chgData name="Renata Souza" userId="70cb3364-bde6-4a08-86e8-2beae7c6ce0e" providerId="ADAL" clId="{6BE87023-031D-4250-92C1-3EB9CF539D17}" dt="2022-07-19T12:09:00.448" v="499" actId="14100"/>
          <ac:spMkLst>
            <pc:docMk/>
            <pc:sldMk cId="2834979995" sldId="360"/>
            <ac:spMk id="3" creationId="{96676C87-F351-5594-29D2-C0DC036449E5}"/>
          </ac:spMkLst>
        </pc:spChg>
        <pc:picChg chg="add mod">
          <ac:chgData name="Renata Souza" userId="70cb3364-bde6-4a08-86e8-2beae7c6ce0e" providerId="ADAL" clId="{6BE87023-031D-4250-92C1-3EB9CF539D17}" dt="2022-07-19T13:38:51.398" v="685"/>
          <ac:picMkLst>
            <pc:docMk/>
            <pc:sldMk cId="2834979995" sldId="360"/>
            <ac:picMk id="4" creationId="{7172006C-8AB1-188C-5430-1C15F66C6EAA}"/>
          </ac:picMkLst>
        </pc:picChg>
        <pc:picChg chg="add mod">
          <ac:chgData name="Renata Souza" userId="70cb3364-bde6-4a08-86e8-2beae7c6ce0e" providerId="ADAL" clId="{6BE87023-031D-4250-92C1-3EB9CF539D17}" dt="2022-07-19T13:38:51.398" v="685"/>
          <ac:picMkLst>
            <pc:docMk/>
            <pc:sldMk cId="2834979995" sldId="360"/>
            <ac:picMk id="5" creationId="{D8A7087D-A8E1-CFAC-B9AC-BD1DAC11B5C7}"/>
          </ac:picMkLst>
        </pc:picChg>
      </pc:sldChg>
      <pc:sldChg chg="addSp delSp modSp add mod">
        <pc:chgData name="Renata Souza" userId="70cb3364-bde6-4a08-86e8-2beae7c6ce0e" providerId="ADAL" clId="{6BE87023-031D-4250-92C1-3EB9CF539D17}" dt="2022-07-19T14:46:15.125" v="740" actId="1076"/>
        <pc:sldMkLst>
          <pc:docMk/>
          <pc:sldMk cId="3624921785" sldId="361"/>
        </pc:sldMkLst>
        <pc:spChg chg="mod">
          <ac:chgData name="Renata Souza" userId="70cb3364-bde6-4a08-86e8-2beae7c6ce0e" providerId="ADAL" clId="{6BE87023-031D-4250-92C1-3EB9CF539D17}" dt="2022-07-19T14:46:15.125" v="740" actId="1076"/>
          <ac:spMkLst>
            <pc:docMk/>
            <pc:sldMk cId="3624921785" sldId="361"/>
            <ac:spMk id="2" creationId="{291736F7-DBAB-6158-E377-E0153FD37FC2}"/>
          </ac:spMkLst>
        </pc:spChg>
        <pc:spChg chg="del">
          <ac:chgData name="Renata Souza" userId="70cb3364-bde6-4a08-86e8-2beae7c6ce0e" providerId="ADAL" clId="{6BE87023-031D-4250-92C1-3EB9CF539D17}" dt="2022-07-19T14:45:37.862" v="699" actId="478"/>
          <ac:spMkLst>
            <pc:docMk/>
            <pc:sldMk cId="3624921785" sldId="361"/>
            <ac:spMk id="3" creationId="{96676C87-F351-5594-29D2-C0DC036449E5}"/>
          </ac:spMkLst>
        </pc:spChg>
        <pc:spChg chg="add del mod">
          <ac:chgData name="Renata Souza" userId="70cb3364-bde6-4a08-86e8-2beae7c6ce0e" providerId="ADAL" clId="{6BE87023-031D-4250-92C1-3EB9CF539D17}" dt="2022-07-19T14:45:39.671" v="700" actId="478"/>
          <ac:spMkLst>
            <pc:docMk/>
            <pc:sldMk cId="3624921785" sldId="361"/>
            <ac:spMk id="7" creationId="{4D4D45E6-C270-5F03-25F8-A28F2287B3F7}"/>
          </ac:spMkLst>
        </pc:spChg>
      </pc:sldChg>
    </pc:docChg>
  </pc:docChgLst>
  <pc:docChgLst>
    <pc:chgData name="Ros Warby" userId="S::ros.warby@rcpsych.ac.uk::d34ebd53-21ca-4f7c-af90-6991a18c3f74" providerId="AD" clId="Web-{38AD4048-C5DA-F2D1-64E4-2A719EF3B376}"/>
    <pc:docChg chg="modSld">
      <pc:chgData name="Ros Warby" userId="S::ros.warby@rcpsych.ac.uk::d34ebd53-21ca-4f7c-af90-6991a18c3f74" providerId="AD" clId="Web-{38AD4048-C5DA-F2D1-64E4-2A719EF3B376}" dt="2022-07-20T10:20:51.522" v="42" actId="20577"/>
      <pc:docMkLst>
        <pc:docMk/>
      </pc:docMkLst>
      <pc:sldChg chg="modSp">
        <pc:chgData name="Ros Warby" userId="S::ros.warby@rcpsych.ac.uk::d34ebd53-21ca-4f7c-af90-6991a18c3f74" providerId="AD" clId="Web-{38AD4048-C5DA-F2D1-64E4-2A719EF3B376}" dt="2022-07-20T10:20:51.522" v="42" actId="20577"/>
        <pc:sldMkLst>
          <pc:docMk/>
          <pc:sldMk cId="4172662989" sldId="351"/>
        </pc:sldMkLst>
        <pc:spChg chg="mod">
          <ac:chgData name="Ros Warby" userId="S::ros.warby@rcpsych.ac.uk::d34ebd53-21ca-4f7c-af90-6991a18c3f74" providerId="AD" clId="Web-{38AD4048-C5DA-F2D1-64E4-2A719EF3B376}" dt="2022-07-20T10:20:51.522" v="42" actId="20577"/>
          <ac:spMkLst>
            <pc:docMk/>
            <pc:sldMk cId="4172662989" sldId="351"/>
            <ac:spMk id="3" creationId="{6AEA9713-C0A7-C603-3CDC-0DC86AE6FEFF}"/>
          </ac:spMkLst>
        </pc:spChg>
      </pc:sldChg>
    </pc:docChg>
  </pc:docChgLst>
  <pc:docChgLst>
    <pc:chgData name="Ros Warby" userId="d34ebd53-21ca-4f7c-af90-6991a18c3f74" providerId="ADAL" clId="{22E6A0EC-D399-4512-92FC-E4EE97DD1C11}"/>
    <pc:docChg chg="undo custSel addSld delSld modSld sldOrd">
      <pc:chgData name="Ros Warby" userId="d34ebd53-21ca-4f7c-af90-6991a18c3f74" providerId="ADAL" clId="{22E6A0EC-D399-4512-92FC-E4EE97DD1C11}" dt="2022-07-18T14:04:35.303" v="45"/>
      <pc:docMkLst>
        <pc:docMk/>
      </pc:docMkLst>
      <pc:sldChg chg="modSp mod">
        <pc:chgData name="Ros Warby" userId="d34ebd53-21ca-4f7c-af90-6991a18c3f74" providerId="ADAL" clId="{22E6A0EC-D399-4512-92FC-E4EE97DD1C11}" dt="2022-07-18T14:01:23.428" v="1" actId="20577"/>
        <pc:sldMkLst>
          <pc:docMk/>
          <pc:sldMk cId="842330931" sldId="347"/>
        </pc:sldMkLst>
        <pc:spChg chg="mod">
          <ac:chgData name="Ros Warby" userId="d34ebd53-21ca-4f7c-af90-6991a18c3f74" providerId="ADAL" clId="{22E6A0EC-D399-4512-92FC-E4EE97DD1C11}" dt="2022-07-18T14:01:23.428" v="1" actId="20577"/>
          <ac:spMkLst>
            <pc:docMk/>
            <pc:sldMk cId="842330931" sldId="347"/>
            <ac:spMk id="3" creationId="{F1C32E51-7915-BAD2-5419-16A238D6B107}"/>
          </ac:spMkLst>
        </pc:spChg>
      </pc:sldChg>
      <pc:sldChg chg="modSp add del mod">
        <pc:chgData name="Ros Warby" userId="d34ebd53-21ca-4f7c-af90-6991a18c3f74" providerId="ADAL" clId="{22E6A0EC-D399-4512-92FC-E4EE97DD1C11}" dt="2022-07-18T14:03:06.583" v="5" actId="1076"/>
        <pc:sldMkLst>
          <pc:docMk/>
          <pc:sldMk cId="559158714" sldId="349"/>
        </pc:sldMkLst>
        <pc:spChg chg="mod">
          <ac:chgData name="Ros Warby" userId="d34ebd53-21ca-4f7c-af90-6991a18c3f74" providerId="ADAL" clId="{22E6A0EC-D399-4512-92FC-E4EE97DD1C11}" dt="2022-07-18T14:03:00.625" v="4" actId="1076"/>
          <ac:spMkLst>
            <pc:docMk/>
            <pc:sldMk cId="559158714" sldId="349"/>
            <ac:spMk id="2" creationId="{010BEE8D-C0B0-4DE1-DE39-2EC3013E0187}"/>
          </ac:spMkLst>
        </pc:spChg>
        <pc:spChg chg="mod">
          <ac:chgData name="Ros Warby" userId="d34ebd53-21ca-4f7c-af90-6991a18c3f74" providerId="ADAL" clId="{22E6A0EC-D399-4512-92FC-E4EE97DD1C11}" dt="2022-07-18T14:03:06.583" v="5" actId="1076"/>
          <ac:spMkLst>
            <pc:docMk/>
            <pc:sldMk cId="559158714" sldId="349"/>
            <ac:spMk id="3" creationId="{81D333F8-55AF-EB55-C67F-ACDD052DE17E}"/>
          </ac:spMkLst>
        </pc:spChg>
      </pc:sldChg>
      <pc:sldChg chg="ord">
        <pc:chgData name="Ros Warby" userId="d34ebd53-21ca-4f7c-af90-6991a18c3f74" providerId="ADAL" clId="{22E6A0EC-D399-4512-92FC-E4EE97DD1C11}" dt="2022-07-18T14:04:35.303" v="45"/>
        <pc:sldMkLst>
          <pc:docMk/>
          <pc:sldMk cId="3499677243" sldId="350"/>
        </pc:sldMkLst>
      </pc:sldChg>
      <pc:sldChg chg="modSp new mod">
        <pc:chgData name="Ros Warby" userId="d34ebd53-21ca-4f7c-af90-6991a18c3f74" providerId="ADAL" clId="{22E6A0EC-D399-4512-92FC-E4EE97DD1C11}" dt="2022-07-18T14:03:29.091" v="43" actId="20577"/>
        <pc:sldMkLst>
          <pc:docMk/>
          <pc:sldMk cId="127514563" sldId="353"/>
        </pc:sldMkLst>
        <pc:spChg chg="mod">
          <ac:chgData name="Ros Warby" userId="d34ebd53-21ca-4f7c-af90-6991a18c3f74" providerId="ADAL" clId="{22E6A0EC-D399-4512-92FC-E4EE97DD1C11}" dt="2022-07-18T14:03:29.091" v="43" actId="20577"/>
          <ac:spMkLst>
            <pc:docMk/>
            <pc:sldMk cId="127514563" sldId="353"/>
            <ac:spMk id="2" creationId="{0E06C128-5C61-A5DF-7261-5CCAD0DDC748}"/>
          </ac:spMkLst>
        </pc:spChg>
      </pc:sldChg>
    </pc:docChg>
  </pc:docChgLst>
  <pc:docChgLst>
    <pc:chgData name="Renata Souza" userId="S::renata.souza@rcpsych.ac.uk::70cb3364-bde6-4a08-86e8-2beae7c6ce0e" providerId="AD" clId="Web-{9B2F334C-DA4B-A0CB-2C4B-B089EFBEB4F1}"/>
    <pc:docChg chg="modSld">
      <pc:chgData name="Renata Souza" userId="S::renata.souza@rcpsych.ac.uk::70cb3364-bde6-4a08-86e8-2beae7c6ce0e" providerId="AD" clId="Web-{9B2F334C-DA4B-A0CB-2C4B-B089EFBEB4F1}" dt="2022-07-19T08:46:16.769" v="7" actId="1076"/>
      <pc:docMkLst>
        <pc:docMk/>
      </pc:docMkLst>
      <pc:sldChg chg="modSp">
        <pc:chgData name="Renata Souza" userId="S::renata.souza@rcpsych.ac.uk::70cb3364-bde6-4a08-86e8-2beae7c6ce0e" providerId="AD" clId="Web-{9B2F334C-DA4B-A0CB-2C4B-B089EFBEB4F1}" dt="2022-07-19T08:45:01.842" v="4" actId="20577"/>
        <pc:sldMkLst>
          <pc:docMk/>
          <pc:sldMk cId="2454381445" sldId="345"/>
        </pc:sldMkLst>
        <pc:spChg chg="mod">
          <ac:chgData name="Renata Souza" userId="S::renata.souza@rcpsych.ac.uk::70cb3364-bde6-4a08-86e8-2beae7c6ce0e" providerId="AD" clId="Web-{9B2F334C-DA4B-A0CB-2C4B-B089EFBEB4F1}" dt="2022-07-19T08:45:01.842" v="4" actId="20577"/>
          <ac:spMkLst>
            <pc:docMk/>
            <pc:sldMk cId="2454381445" sldId="345"/>
            <ac:spMk id="2" creationId="{AFBE34CA-8AED-B75D-899B-732F574FF59B}"/>
          </ac:spMkLst>
        </pc:spChg>
      </pc:sldChg>
      <pc:sldChg chg="modSp">
        <pc:chgData name="Renata Souza" userId="S::renata.souza@rcpsych.ac.uk::70cb3364-bde6-4a08-86e8-2beae7c6ce0e" providerId="AD" clId="Web-{9B2F334C-DA4B-A0CB-2C4B-B089EFBEB4F1}" dt="2022-07-19T08:45:39.157" v="6"/>
        <pc:sldMkLst>
          <pc:docMk/>
          <pc:sldMk cId="352802945" sldId="348"/>
        </pc:sldMkLst>
        <pc:graphicFrameChg chg="mod modGraphic">
          <ac:chgData name="Renata Souza" userId="S::renata.souza@rcpsych.ac.uk::70cb3364-bde6-4a08-86e8-2beae7c6ce0e" providerId="AD" clId="Web-{9B2F334C-DA4B-A0CB-2C4B-B089EFBEB4F1}" dt="2022-07-19T08:45:39.157" v="6"/>
          <ac:graphicFrameMkLst>
            <pc:docMk/>
            <pc:sldMk cId="352802945" sldId="348"/>
            <ac:graphicFrameMk id="4" creationId="{937FD1EE-683E-5BD0-272A-089CC52BEB66}"/>
          </ac:graphicFrameMkLst>
        </pc:graphicFrameChg>
      </pc:sldChg>
      <pc:sldChg chg="modSp">
        <pc:chgData name="Renata Souza" userId="S::renata.souza@rcpsych.ac.uk::70cb3364-bde6-4a08-86e8-2beae7c6ce0e" providerId="AD" clId="Web-{9B2F334C-DA4B-A0CB-2C4B-B089EFBEB4F1}" dt="2022-07-19T08:46:16.769" v="7" actId="1076"/>
        <pc:sldMkLst>
          <pc:docMk/>
          <pc:sldMk cId="2000460294" sldId="352"/>
        </pc:sldMkLst>
        <pc:spChg chg="mod">
          <ac:chgData name="Renata Souza" userId="S::renata.souza@rcpsych.ac.uk::70cb3364-bde6-4a08-86e8-2beae7c6ce0e" providerId="AD" clId="Web-{9B2F334C-DA4B-A0CB-2C4B-B089EFBEB4F1}" dt="2022-07-19T08:46:16.769" v="7" actId="1076"/>
          <ac:spMkLst>
            <pc:docMk/>
            <pc:sldMk cId="2000460294" sldId="352"/>
            <ac:spMk id="3" creationId="{32DACA52-9F46-2230-3B19-83D23C5EE24D}"/>
          </ac:spMkLst>
        </pc:spChg>
      </pc:sldChg>
    </pc:docChg>
  </pc:docChgLst>
  <pc:docChgLst>
    <pc:chgData name="Renata Souza" userId="S::renata.souza@rcpsych.ac.uk::70cb3364-bde6-4a08-86e8-2beae7c6ce0e" providerId="AD" clId="Web-{0B7B98E2-83B5-4F82-9DEC-677C2AA06060}"/>
    <pc:docChg chg="modSld">
      <pc:chgData name="Renata Souza" userId="S::renata.souza@rcpsych.ac.uk::70cb3364-bde6-4a08-86e8-2beae7c6ce0e" providerId="AD" clId="Web-{0B7B98E2-83B5-4F82-9DEC-677C2AA06060}" dt="2022-07-18T14:18:23.109" v="199" actId="20577"/>
      <pc:docMkLst>
        <pc:docMk/>
      </pc:docMkLst>
      <pc:sldChg chg="modSp">
        <pc:chgData name="Renata Souza" userId="S::renata.souza@rcpsych.ac.uk::70cb3364-bde6-4a08-86e8-2beae7c6ce0e" providerId="AD" clId="Web-{0B7B98E2-83B5-4F82-9DEC-677C2AA06060}" dt="2022-07-18T14:18:23.109" v="199" actId="20577"/>
        <pc:sldMkLst>
          <pc:docMk/>
          <pc:sldMk cId="2000460294" sldId="352"/>
        </pc:sldMkLst>
        <pc:spChg chg="mod">
          <ac:chgData name="Renata Souza" userId="S::renata.souza@rcpsych.ac.uk::70cb3364-bde6-4a08-86e8-2beae7c6ce0e" providerId="AD" clId="Web-{0B7B98E2-83B5-4F82-9DEC-677C2AA06060}" dt="2022-07-18T14:18:23.109" v="199" actId="20577"/>
          <ac:spMkLst>
            <pc:docMk/>
            <pc:sldMk cId="2000460294" sldId="352"/>
            <ac:spMk id="3" creationId="{32DACA52-9F46-2230-3B19-83D23C5EE24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rcpsych-my.sharepoint.com/personal/juliette_westbrook_rcpsych_ac_uk/Documents/Documents/SHRINE/Questionnaires/Responses/Staff/SHRINE_staffsurvey_v1_1107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rcpsych-my.sharepoint.com/personal/juliette_westbrook_rcpsych_ac_uk/Documents/Documents/SHRINE/Questionnaires/Responses/Staff/SHRINE_staffsurvey_v1_1107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rcpsych-my.sharepoint.com/personal/juliette_westbrook_rcpsych_ac_uk/Documents/Documents/SHRINE/Questionnaires/Responses/Staff/Analysis/Demographics%20SHRINE%2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rcpsych-my.sharepoint.com/personal/juliette_westbrook_rcpsych_ac_uk/Documents/Documents/SHRINE/Questionnaires/Responses/Staff/Analysis/Demographics%20SHRINE%20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rcpsych-my.sharepoint.com/personal/juliette_westbrook_rcpsych_ac_uk/Documents/Documents/SHRINE/Questionnaires/Responses/Staff/Analysis/Demographics%20SHRINE%20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rcpsych-my.sharepoint.com/personal/juliette_westbrook_rcpsych_ac_uk/Documents/Documents/SHRINE/Questionnaires/Responses/Staff/Analysis/Demographics%20SHRINE%20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rcpsych-my.sharepoint.com/personal/juliette_westbrook_rcpsych_ac_uk/Documents/Documents/SHRINE/Questionnaires/Responses/Staff/Analysis/Demographics%20SHRINE%20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rcpsych-my.sharepoint.com/personal/juliette_westbrook_rcpsych_ac_uk/Documents/Documents/SHRINE/Questionnaires/Responses/Staff/Analysis/Demographics%20SHRINE%20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10A-4BF8-A937-F4196716F7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10A-4BF8-A937-F4196716F74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10A-4BF8-A937-F4196716F74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10A-4BF8-A937-F4196716F746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'updated job cat pie'!$C$2:$C$5</c:f>
              <c:strCache>
                <c:ptCount val="4"/>
                <c:pt idx="0">
                  <c:v>Nurse</c:v>
                </c:pt>
                <c:pt idx="1">
                  <c:v>Nursery Nurse</c:v>
                </c:pt>
                <c:pt idx="2">
                  <c:v>Support Worker</c:v>
                </c:pt>
                <c:pt idx="3">
                  <c:v>Other</c:v>
                </c:pt>
              </c:strCache>
            </c:strRef>
          </c:cat>
          <c:val>
            <c:numRef>
              <c:f>'updated job cat pie'!$D$2:$D$5</c:f>
              <c:numCache>
                <c:formatCode>General</c:formatCode>
                <c:ptCount val="4"/>
                <c:pt idx="0">
                  <c:v>17</c:v>
                </c:pt>
                <c:pt idx="1">
                  <c:v>4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10A-4BF8-A937-F4196716F7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/>
              <a:t>How</a:t>
            </a:r>
            <a:r>
              <a:rPr lang="en-GB" sz="2400" baseline="0"/>
              <a:t> long have you worked in inpatient mental health services?</a:t>
            </a:r>
            <a:endParaRPr lang="en-GB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941853517331909"/>
          <c:y val="0.21374276713345716"/>
          <c:w val="0.8740784851942166"/>
          <c:h val="0.5826900325378128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'time '!$B$3:$B$8</c:f>
              <c:strCache>
                <c:ptCount val="6"/>
                <c:pt idx="0">
                  <c:v>Less than 1 year</c:v>
                </c:pt>
                <c:pt idx="1">
                  <c:v>1-2 years</c:v>
                </c:pt>
                <c:pt idx="2">
                  <c:v>3-5 years</c:v>
                </c:pt>
                <c:pt idx="3">
                  <c:v>6-10 years</c:v>
                </c:pt>
                <c:pt idx="4">
                  <c:v>11-15 years</c:v>
                </c:pt>
                <c:pt idx="5">
                  <c:v>More than 15 years</c:v>
                </c:pt>
              </c:strCache>
            </c:strRef>
          </c:cat>
          <c:val>
            <c:numRef>
              <c:f>'time '!$C$3:$C$8</c:f>
              <c:numCache>
                <c:formatCode>General</c:formatCode>
                <c:ptCount val="6"/>
                <c:pt idx="0">
                  <c:v>16.7</c:v>
                </c:pt>
                <c:pt idx="1">
                  <c:v>3.3</c:v>
                </c:pt>
                <c:pt idx="2">
                  <c:v>33.299999999999997</c:v>
                </c:pt>
                <c:pt idx="3">
                  <c:v>16.7</c:v>
                </c:pt>
                <c:pt idx="4">
                  <c:v>10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1F-4F51-8FDF-5468CB6233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4377112"/>
        <c:axId val="666553800"/>
      </c:barChart>
      <c:catAx>
        <c:axId val="404377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6553800"/>
        <c:crosses val="autoZero"/>
        <c:auto val="1"/>
        <c:lblAlgn val="ctr"/>
        <c:lblOffset val="100"/>
        <c:noMultiLvlLbl val="0"/>
      </c:catAx>
      <c:valAx>
        <c:axId val="6665538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377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/>
              <a:t>I have a good level of knowledge about sexual and reproductive health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76220225880493"/>
          <c:y val="0.21406143638446604"/>
          <c:w val="0.8723906347236865"/>
          <c:h val="0.613737554083218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knowledge!$B$3:$B$7</c:f>
              <c:strCache>
                <c:ptCount val="5"/>
                <c:pt idx="0">
                  <c:v>Strongly agree</c:v>
                </c:pt>
                <c:pt idx="1">
                  <c:v>Agree</c:v>
                </c:pt>
                <c:pt idx="2">
                  <c:v>Neither agree nor disagree</c:v>
                </c:pt>
                <c:pt idx="3">
                  <c:v>Disagree</c:v>
                </c:pt>
                <c:pt idx="4">
                  <c:v>Strongly disagree</c:v>
                </c:pt>
              </c:strCache>
            </c:strRef>
          </c:cat>
          <c:val>
            <c:numRef>
              <c:f>knowledge!$C$3:$C$7</c:f>
              <c:numCache>
                <c:formatCode>General</c:formatCode>
                <c:ptCount val="5"/>
                <c:pt idx="0">
                  <c:v>20</c:v>
                </c:pt>
                <c:pt idx="1">
                  <c:v>33.299999999999997</c:v>
                </c:pt>
                <c:pt idx="2">
                  <c:v>16.7</c:v>
                </c:pt>
                <c:pt idx="3">
                  <c:v>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BC-4143-A36C-56EE0D82C1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3966656"/>
        <c:axId val="403963048"/>
      </c:barChart>
      <c:catAx>
        <c:axId val="403966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963048"/>
        <c:crosses val="autoZero"/>
        <c:auto val="1"/>
        <c:lblAlgn val="ctr"/>
        <c:lblOffset val="100"/>
        <c:noMultiLvlLbl val="0"/>
      </c:catAx>
      <c:valAx>
        <c:axId val="4039630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96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/>
              <a:t>I am confident talking to patients about their sexual and reproductive health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confidence!$B$3:$B$7</c:f>
              <c:strCache>
                <c:ptCount val="5"/>
                <c:pt idx="0">
                  <c:v>Strongly agree</c:v>
                </c:pt>
                <c:pt idx="1">
                  <c:v>Agree</c:v>
                </c:pt>
                <c:pt idx="2">
                  <c:v>Neither agree nor disagree</c:v>
                </c:pt>
                <c:pt idx="3">
                  <c:v>Disagree</c:v>
                </c:pt>
                <c:pt idx="4">
                  <c:v>Strongly Disagree</c:v>
                </c:pt>
              </c:strCache>
            </c:strRef>
          </c:cat>
          <c:val>
            <c:numRef>
              <c:f>confidence!$C$3:$C$7</c:f>
              <c:numCache>
                <c:formatCode>General</c:formatCode>
                <c:ptCount val="5"/>
                <c:pt idx="0">
                  <c:v>6.7</c:v>
                </c:pt>
                <c:pt idx="1">
                  <c:v>46.7</c:v>
                </c:pt>
                <c:pt idx="2">
                  <c:v>23.3</c:v>
                </c:pt>
                <c:pt idx="3">
                  <c:v>13.3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E9-472B-AD05-92CD254D1C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0533576"/>
        <c:axId val="550533248"/>
      </c:barChart>
      <c:catAx>
        <c:axId val="550533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0533248"/>
        <c:crosses val="autoZero"/>
        <c:auto val="1"/>
        <c:lblAlgn val="ctr"/>
        <c:lblOffset val="100"/>
        <c:noMultiLvlLbl val="0"/>
      </c:catAx>
      <c:valAx>
        <c:axId val="5505332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8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0533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/>
              <a:t>I</a:t>
            </a:r>
            <a:r>
              <a:rPr lang="en-GB" sz="2400" baseline="0"/>
              <a:t> have a lot of previous experience talking to patients about  sexual and reproductive health</a:t>
            </a:r>
            <a:endParaRPr lang="en-GB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51058510443941"/>
          <c:y val="0.20291244820385015"/>
          <c:w val="0.87904162711101241"/>
          <c:h val="0.6185615244763816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expeirence!$B$3:$B$7</c:f>
              <c:strCache>
                <c:ptCount val="5"/>
                <c:pt idx="0">
                  <c:v>Strongly agree</c:v>
                </c:pt>
                <c:pt idx="1">
                  <c:v>Agree</c:v>
                </c:pt>
                <c:pt idx="2">
                  <c:v>Neither agree nor disagree</c:v>
                </c:pt>
                <c:pt idx="3">
                  <c:v>Disagree</c:v>
                </c:pt>
                <c:pt idx="4">
                  <c:v>Strongly Disagree</c:v>
                </c:pt>
              </c:strCache>
            </c:strRef>
          </c:cat>
          <c:val>
            <c:numRef>
              <c:f>expeirence!$C$3:$C$7</c:f>
              <c:numCache>
                <c:formatCode>General</c:formatCode>
                <c:ptCount val="5"/>
                <c:pt idx="0">
                  <c:v>6.7</c:v>
                </c:pt>
                <c:pt idx="1">
                  <c:v>20</c:v>
                </c:pt>
                <c:pt idx="2">
                  <c:v>16.7</c:v>
                </c:pt>
                <c:pt idx="3">
                  <c:v>40</c:v>
                </c:pt>
                <c:pt idx="4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DD-4C65-A131-8B5604D102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7279264"/>
        <c:axId val="667280904"/>
      </c:barChart>
      <c:catAx>
        <c:axId val="66727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280904"/>
        <c:crosses val="autoZero"/>
        <c:auto val="1"/>
        <c:lblAlgn val="ctr"/>
        <c:lblOffset val="100"/>
        <c:noMultiLvlLbl val="0"/>
      </c:catAx>
      <c:valAx>
        <c:axId val="6672809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27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/>
              <a:t>How often to </a:t>
            </a:r>
            <a:r>
              <a:rPr lang="en-GB" sz="2400" b="1"/>
              <a:t>patients currently initiate</a:t>
            </a:r>
            <a:r>
              <a:rPr lang="en-GB" sz="2400" b="0"/>
              <a:t> conversations with you about</a:t>
            </a:r>
            <a:r>
              <a:rPr lang="en-GB" sz="2400" b="0" baseline="0"/>
              <a:t> their sexual and reproductive health?</a:t>
            </a:r>
            <a:endParaRPr lang="en-GB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patients_initiate!$B$3:$B$7</c:f>
              <c:strCache>
                <c:ptCount val="5"/>
                <c:pt idx="0">
                  <c:v>Daily or more</c:v>
                </c:pt>
                <c:pt idx="1">
                  <c:v>2-3 times a week</c:v>
                </c:pt>
                <c:pt idx="2">
                  <c:v>Weekly</c:v>
                </c:pt>
                <c:pt idx="3">
                  <c:v>Monthly or less</c:v>
                </c:pt>
                <c:pt idx="4">
                  <c:v>Never</c:v>
                </c:pt>
              </c:strCache>
            </c:strRef>
          </c:cat>
          <c:val>
            <c:numRef>
              <c:f>patients_initiate!$C$3:$C$7</c:f>
              <c:numCache>
                <c:formatCode>General</c:formatCode>
                <c:ptCount val="5"/>
                <c:pt idx="0">
                  <c:v>3.3</c:v>
                </c:pt>
                <c:pt idx="1">
                  <c:v>6.7</c:v>
                </c:pt>
                <c:pt idx="2">
                  <c:v>13.3</c:v>
                </c:pt>
                <c:pt idx="3">
                  <c:v>46.7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C8-4416-92DD-0E27D9D10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7710368"/>
        <c:axId val="667708400"/>
      </c:barChart>
      <c:catAx>
        <c:axId val="667710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708400"/>
        <c:crosses val="autoZero"/>
        <c:auto val="1"/>
        <c:lblAlgn val="ctr"/>
        <c:lblOffset val="100"/>
        <c:noMultiLvlLbl val="0"/>
      </c:catAx>
      <c:valAx>
        <c:axId val="6677084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710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/>
              <a:t>How often do </a:t>
            </a:r>
            <a:r>
              <a:rPr lang="en-GB" sz="2400" b="1"/>
              <a:t>you currently initiate</a:t>
            </a:r>
            <a:r>
              <a:rPr lang="en-GB" sz="2400" b="0"/>
              <a:t> conversations with patients about their sexual and reproductive health?</a:t>
            </a:r>
            <a:r>
              <a:rPr lang="en-GB" sz="240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1214781037304238E-2"/>
          <c:y val="0.18040712468193384"/>
          <c:w val="0.89320465445107289"/>
          <c:h val="0.5868445833583778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'clinicians initiate'!$B$3:$B$7</c:f>
              <c:strCache>
                <c:ptCount val="5"/>
                <c:pt idx="0">
                  <c:v>Daily or more</c:v>
                </c:pt>
                <c:pt idx="1">
                  <c:v>2-3 times a week</c:v>
                </c:pt>
                <c:pt idx="2">
                  <c:v>Weekly</c:v>
                </c:pt>
                <c:pt idx="3">
                  <c:v>Monthly or less</c:v>
                </c:pt>
                <c:pt idx="4">
                  <c:v>Never</c:v>
                </c:pt>
              </c:strCache>
            </c:strRef>
          </c:cat>
          <c:val>
            <c:numRef>
              <c:f>'clinicians initiate'!$C$3:$C$7</c:f>
              <c:numCache>
                <c:formatCode>General</c:formatCode>
                <c:ptCount val="5"/>
                <c:pt idx="0">
                  <c:v>3.3</c:v>
                </c:pt>
                <c:pt idx="1">
                  <c:v>3.3</c:v>
                </c:pt>
                <c:pt idx="2">
                  <c:v>6.7</c:v>
                </c:pt>
                <c:pt idx="3">
                  <c:v>36.700000000000003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15-4549-811E-44D70AFEA1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4175976"/>
        <c:axId val="734177616"/>
      </c:barChart>
      <c:catAx>
        <c:axId val="734175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4177616"/>
        <c:crosses val="autoZero"/>
        <c:auto val="1"/>
        <c:lblAlgn val="ctr"/>
        <c:lblOffset val="100"/>
        <c:noMultiLvlLbl val="0"/>
      </c:catAx>
      <c:valAx>
        <c:axId val="7341776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4175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967F8-602A-4838-B61A-EEEB135E95BD}" type="datetimeFigureOut">
              <a:rPr lang="en-GB" smtClean="0"/>
              <a:t>20/07/2022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B8765-CF8A-4E79-B101-D2BB59010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66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08623-68B6-4009-BA89-3AA2BD11829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1304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08623-68B6-4009-BA89-3AA2BD11829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106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08623-68B6-4009-BA89-3AA2BD11829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138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08623-68B6-4009-BA89-3AA2BD11829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1090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608623-68B6-4009-BA89-3AA2BD11829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1668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B8765-CF8A-4E79-B101-D2BB59010B3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477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D8886AF-FB46-4F61-A1EE-5203FFAE4518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61A6C778-21F9-4E8D-ACB9-9903529F0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A9F49281-27CE-43CF-8677-DC930EF8B7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10C075AA-FF5A-4223-A5E6-DB1995AB1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679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4A2BA74-1782-453B-9694-AACDC5B3C3F6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9D0207B-5D9A-4954-A395-49F7A1BA9D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9A039A1-95DA-4DAE-8DF8-AAEB1DAB6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5709680-EBC5-4BF4-85BE-027C8C2F2E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322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FDF5505-C4A0-47AA-977A-ABCE294BCF07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5CBE1EB-B11B-4D4D-8D91-C0D47358F3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38F251C-D747-49D9-91B6-343DF0035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50BF2B3A-1C1D-4B09-82A8-656142B4F8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3589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83125B8-3066-407C-80D9-E94DBC2163FE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7E780E2-8176-4E2C-A63D-1CF3534C49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5B09B26-7F49-461E-B7CF-716C26CC4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BA15BD2-54A1-4E38-852A-01045A37A11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1925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1DD6A52-C32B-4537-8B93-A63C9144ADFB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A7925DE-9DE0-4707-8BA8-BBBDF0DCE9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657CDCC-658A-49B6-B6DE-58DD656041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3BA4AC35-B787-4566-A2C5-128147C0F6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7350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3B12157-2423-45CB-8018-488FAA567882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833539E1-6A4C-4F23-B268-004D59BE9C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D3E1A4D-A8E1-4991-AE57-A86D5DD71D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EC500D9-1BF0-4A97-8E74-0E6835D271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6462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8560635-5FA1-4018-96CE-7F7B1CBF05E8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4080E22-E1DD-4A9A-A136-32852EF4C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886D964-1DB0-4C95-8D6C-BC56B62A4B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4D140EB-6B2C-4D53-ADF5-D69EF600AB7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62643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3EA9FDF-1733-4C5E-ADC9-2D288B5144D8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A3DD88C-A82E-4136-AA6C-54F4E2FD5A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FD4C192-5E0C-49EA-8B2E-0513C5F785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CD3668C-2117-4A19-B754-3AFCC70DAF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7653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1948BA8-509D-4C50-AA76-DE1A42CDD6B8}"/>
              </a:ext>
            </a:extLst>
          </p:cNvPr>
          <p:cNvGrpSpPr/>
          <p:nvPr userDrawn="1"/>
        </p:nvGrpSpPr>
        <p:grpSpPr>
          <a:xfrm>
            <a:off x="786037" y="6159260"/>
            <a:ext cx="2466121" cy="440947"/>
            <a:chOff x="915129" y="6116892"/>
            <a:chExt cx="2641080" cy="49407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ADDD728-F930-42AA-9F3E-A725DFA12A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8D78A85-8181-40D2-8F4E-395B2DF464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5C5F0E1-3C3C-4AEA-BF7B-D2ED71180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0932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6A6EE3A-D472-4B0F-91C7-305308B56809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D680D08-2DDC-4292-BD0A-8CD56922BA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08238A2-2C48-47F7-8874-394CE362D8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F052D56-8CBC-4050-886D-5E02FAB4B7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3257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5DAB84-9513-41FC-BAC7-97187142561E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577BDBE4-33B4-45C5-AD68-C0217CB738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B56E884-565D-474E-BDA4-296597F45C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84FC64F-FE83-4EE4-90C1-90181018FC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201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BDBD138-F0B1-4B1E-B3CD-2D52E40585FB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E1530E6-4DD8-4E38-96C2-B13A31E82A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6D4798B-E0C4-4BEE-8C77-41F650F36B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58B7E653-1458-46B7-A520-6B5C4BFEBF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4938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7195A1E-259B-443F-BD4F-30C64468EF03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21C66B5-7CD8-4261-924F-350F5EF0AD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6A69CAF-31C0-4ED2-B66E-72A33893AB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68D1A54-1D97-4960-A7A7-7A859A3BEA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812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89B79815-83B8-48A3-80D2-4889D9D9DC9B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0E5944C-6F99-4B09-8AD2-7D30AFA578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2A33055-F9DA-4C04-96A3-5A89D7491C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F075EC2-9BC7-4396-BC71-91D0C5B3B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26132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9321129-4C99-4FA2-8A13-56CE9F6557E3}"/>
              </a:ext>
            </a:extLst>
          </p:cNvPr>
          <p:cNvGrpSpPr/>
          <p:nvPr userDrawn="1"/>
        </p:nvGrpSpPr>
        <p:grpSpPr>
          <a:xfrm>
            <a:off x="677334" y="6209651"/>
            <a:ext cx="2641080" cy="494073"/>
            <a:chOff x="915129" y="6116892"/>
            <a:chExt cx="2641080" cy="494073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7F574B7-2CCC-4224-870C-56BAF1EC4B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9C74235-327B-49B8-88FC-AA7D0EC83A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15D6B4D-2076-4FC6-921F-8A27E20916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3619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C650BC4-FC99-45F0-B9D6-1CBC997F17B6}"/>
              </a:ext>
            </a:extLst>
          </p:cNvPr>
          <p:cNvGrpSpPr/>
          <p:nvPr userDrawn="1"/>
        </p:nvGrpSpPr>
        <p:grpSpPr>
          <a:xfrm>
            <a:off x="786037" y="6106134"/>
            <a:ext cx="2641080" cy="494073"/>
            <a:chOff x="915129" y="6116892"/>
            <a:chExt cx="2641080" cy="494073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86EE346-E961-4CBC-A3A1-7EA0DBC44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788" y="6116892"/>
              <a:ext cx="1182421" cy="49407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E3BB8E4-12ED-4BA7-9873-F46D02C634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129" y="6116893"/>
              <a:ext cx="417126" cy="494072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3CD82C9-14A6-4B5D-96A8-EAC4F47540E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311" y="6116892"/>
              <a:ext cx="879662" cy="488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522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9184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2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2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2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2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2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E34CA-8AED-B75D-899B-732F574FF5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SHRINE Learning Set 1 </a:t>
            </a:r>
            <a:br>
              <a:rPr lang="en-GB"/>
            </a:br>
            <a:r>
              <a:rPr lang="en-GB"/>
              <a:t>20 July 2022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C8E527-5A79-6289-CC59-48A87F2F1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340" y="6102004"/>
            <a:ext cx="615950" cy="619125"/>
          </a:xfrm>
          <a:prstGeom prst="rect">
            <a:avLst/>
          </a:prstGeo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1352A542-052C-4F64-0418-6C9379F809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722" y="6155965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381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B3F0C-0BFC-D1E0-F5E8-089791D12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980" y="216218"/>
            <a:ext cx="8966300" cy="1320800"/>
          </a:xfrm>
        </p:spPr>
        <p:txBody>
          <a:bodyPr>
            <a:normAutofit/>
          </a:bodyPr>
          <a:lstStyle/>
          <a:p>
            <a:r>
              <a:rPr lang="en-GB" sz="3200"/>
              <a:t>Conversations about sexual and reproductive health 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C4E2CDD-01EF-EE98-E5C9-F01505D7B8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4951699"/>
              </p:ext>
            </p:extLst>
          </p:nvPr>
        </p:nvGraphicFramePr>
        <p:xfrm>
          <a:off x="593889" y="1117146"/>
          <a:ext cx="9181708" cy="4820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BF4DC50-EE3C-5E3C-2EF4-BB0386D1FC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1BD4F262-8D52-3B47-058D-CF0C70E572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22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F6BB5D03-C051-F288-6BF2-CB1B8EA6BF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2989931"/>
              </p:ext>
            </p:extLst>
          </p:nvPr>
        </p:nvGraphicFramePr>
        <p:xfrm>
          <a:off x="528638" y="1257301"/>
          <a:ext cx="8966299" cy="499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40FEFA8-A2D1-617F-2A74-C481A3BF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980" y="216218"/>
            <a:ext cx="8966300" cy="1320800"/>
          </a:xfrm>
        </p:spPr>
        <p:txBody>
          <a:bodyPr>
            <a:normAutofit/>
          </a:bodyPr>
          <a:lstStyle/>
          <a:p>
            <a:r>
              <a:rPr lang="en-GB" sz="3200"/>
              <a:t>Conversations about sexual and reproductive health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1DB761-C15F-33F0-096F-C6AC322CF1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D0730384-B13C-B373-4A37-12B637D910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460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736F7-DBAB-6158-E377-E0153FD37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17369"/>
            <a:ext cx="8596668" cy="1320800"/>
          </a:xfrm>
        </p:spPr>
        <p:txBody>
          <a:bodyPr>
            <a:noAutofit/>
          </a:bodyPr>
          <a:lstStyle/>
          <a:p>
            <a:r>
              <a:rPr lang="en-US" sz="2800"/>
              <a:t> 'Please provide any other comments including anything that you would find helpful in relation to this project, such as additional support or resources'</a:t>
            </a:r>
            <a:endParaRPr lang="en-GB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76C87-F351-5594-29D2-C0DC03644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857081"/>
            <a:ext cx="9107690" cy="418428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200" b="1"/>
              <a:t>General</a:t>
            </a:r>
            <a:r>
              <a:rPr lang="en-GB" sz="2200"/>
              <a:t>: The clinic is a great development, the area is really important</a:t>
            </a:r>
          </a:p>
          <a:p>
            <a:pPr>
              <a:spcAft>
                <a:spcPts val="600"/>
              </a:spcAft>
            </a:pPr>
            <a:r>
              <a:rPr lang="en-GB" sz="2200" b="1"/>
              <a:t>Practical suggestions</a:t>
            </a:r>
            <a:r>
              <a:rPr lang="en-GB" sz="2200"/>
              <a:t>: more training, leaflets, information on signposting, running group sessions with patients to discuss sexual and reproductive health</a:t>
            </a:r>
          </a:p>
          <a:p>
            <a:pPr>
              <a:spcAft>
                <a:spcPts val="600"/>
              </a:spcAft>
            </a:pPr>
            <a:r>
              <a:rPr lang="en-GB" sz="2200" b="1"/>
              <a:t>Staffing suggestions</a:t>
            </a:r>
            <a:r>
              <a:rPr lang="en-GB" sz="2200"/>
              <a:t>: have a sexual and reproductive health lead</a:t>
            </a:r>
          </a:p>
          <a:p>
            <a:pPr>
              <a:spcAft>
                <a:spcPts val="600"/>
              </a:spcAft>
            </a:pPr>
            <a:r>
              <a:rPr lang="en-GB" sz="2200" b="1"/>
              <a:t>Pre-conceptions</a:t>
            </a:r>
            <a:r>
              <a:rPr lang="en-GB" sz="2200"/>
              <a:t>: Service users only approach specific members of staff (e.g. RMN), service users don’t want to talk about sexual and reproductive health, patients don’t respond well to topics about this area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72006C-8AB1-188C-5430-1C15F66C6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8A7087D-A8E1-CFAC-B9AC-BD1DAC11B5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979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736F7-DBAB-6158-E377-E0153FD37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6235" y="2890088"/>
            <a:ext cx="8596668" cy="1320800"/>
          </a:xfrm>
        </p:spPr>
        <p:txBody>
          <a:bodyPr>
            <a:noAutofit/>
          </a:bodyPr>
          <a:lstStyle/>
          <a:p>
            <a:r>
              <a:rPr lang="en-US" sz="4800"/>
              <a:t>Any questions / comments?</a:t>
            </a:r>
            <a:endParaRPr lang="en-GB" sz="48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72006C-8AB1-188C-5430-1C15F66C6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8A7087D-A8E1-CFAC-B9AC-BD1DAC11B5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921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6C128-5C61-A5DF-7261-5CCAD0DDC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726" y="35654"/>
            <a:ext cx="8596668" cy="622246"/>
          </a:xfrm>
        </p:spPr>
        <p:txBody>
          <a:bodyPr>
            <a:noAutofit/>
          </a:bodyPr>
          <a:lstStyle/>
          <a:p>
            <a:r>
              <a:rPr lang="en-GB"/>
              <a:t>Driver diagram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CE6BF9-A7D4-1DF3-AD85-76C7407059D0}"/>
              </a:ext>
            </a:extLst>
          </p:cNvPr>
          <p:cNvSpPr/>
          <p:nvPr/>
        </p:nvSpPr>
        <p:spPr>
          <a:xfrm>
            <a:off x="7248293" y="0"/>
            <a:ext cx="4943707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A33FD4-B025-929C-A2CF-AD680CBF4FEB}"/>
              </a:ext>
            </a:extLst>
          </p:cNvPr>
          <p:cNvGrpSpPr/>
          <p:nvPr/>
        </p:nvGrpSpPr>
        <p:grpSpPr>
          <a:xfrm>
            <a:off x="747516" y="972739"/>
            <a:ext cx="10546137" cy="5383777"/>
            <a:chOff x="677334" y="340425"/>
            <a:chExt cx="8890210" cy="504999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28F8CB3A-9C3A-6454-5AC7-3DBFF82C5F00}"/>
                </a:ext>
              </a:extLst>
            </p:cNvPr>
            <p:cNvCxnSpPr>
              <a:cxnSpLocks/>
              <a:endCxn id="36" idx="1"/>
            </p:cNvCxnSpPr>
            <p:nvPr/>
          </p:nvCxnSpPr>
          <p:spPr>
            <a:xfrm>
              <a:off x="4956560" y="4622308"/>
              <a:ext cx="341247" cy="215185"/>
            </a:xfrm>
            <a:prstGeom prst="line">
              <a:avLst/>
            </a:prstGeom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BCAD969-4606-8946-20E0-EB40003733E8}"/>
                </a:ext>
              </a:extLst>
            </p:cNvPr>
            <p:cNvCxnSpPr>
              <a:cxnSpLocks/>
            </p:cNvCxnSpPr>
            <p:nvPr/>
          </p:nvCxnSpPr>
          <p:spPr>
            <a:xfrm>
              <a:off x="7229053" y="4998771"/>
              <a:ext cx="381427" cy="197550"/>
            </a:xfrm>
            <a:prstGeom prst="line">
              <a:avLst/>
            </a:prstGeom>
            <a:solidFill>
              <a:srgbClr val="FF80AB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0B7C88A-3B2B-D870-0141-989DE827D9B6}"/>
                </a:ext>
              </a:extLst>
            </p:cNvPr>
            <p:cNvCxnSpPr>
              <a:cxnSpLocks/>
              <a:endCxn id="26" idx="1"/>
            </p:cNvCxnSpPr>
            <p:nvPr/>
          </p:nvCxnSpPr>
          <p:spPr>
            <a:xfrm>
              <a:off x="7249538" y="4706928"/>
              <a:ext cx="344627" cy="21116"/>
            </a:xfrm>
            <a:prstGeom prst="line">
              <a:avLst/>
            </a:prstGeom>
            <a:solidFill>
              <a:srgbClr val="FF80AB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D1AFDE5-0F29-C3BC-6DDB-9A1759D30605}"/>
                </a:ext>
              </a:extLst>
            </p:cNvPr>
            <p:cNvCxnSpPr>
              <a:cxnSpLocks/>
            </p:cNvCxnSpPr>
            <p:nvPr/>
          </p:nvCxnSpPr>
          <p:spPr>
            <a:xfrm>
              <a:off x="7213596" y="3588024"/>
              <a:ext cx="381427" cy="197550"/>
            </a:xfrm>
            <a:prstGeom prst="line">
              <a:avLst/>
            </a:prstGeom>
            <a:solidFill>
              <a:srgbClr val="FF80AB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0152A90-CFC2-25EE-10DE-583FFEC3C043}"/>
                </a:ext>
              </a:extLst>
            </p:cNvPr>
            <p:cNvCxnSpPr>
              <a:cxnSpLocks/>
              <a:endCxn id="23" idx="1"/>
            </p:cNvCxnSpPr>
            <p:nvPr/>
          </p:nvCxnSpPr>
          <p:spPr>
            <a:xfrm flipV="1">
              <a:off x="7195251" y="3244398"/>
              <a:ext cx="402406" cy="84474"/>
            </a:xfrm>
            <a:prstGeom prst="line">
              <a:avLst/>
            </a:prstGeom>
            <a:solidFill>
              <a:srgbClr val="FF80AB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82A4AAA-CE18-2D0F-5EA2-E9B9129E61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72231" y="1894658"/>
              <a:ext cx="398739" cy="98287"/>
            </a:xfrm>
            <a:prstGeom prst="line">
              <a:avLst/>
            </a:prstGeom>
            <a:solidFill>
              <a:srgbClr val="FF80AB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53DE4E6-1E94-7C9A-C97E-E361024FE614}"/>
                </a:ext>
              </a:extLst>
            </p:cNvPr>
            <p:cNvCxnSpPr>
              <a:cxnSpLocks/>
            </p:cNvCxnSpPr>
            <p:nvPr/>
          </p:nvCxnSpPr>
          <p:spPr>
            <a:xfrm>
              <a:off x="7229053" y="2595214"/>
              <a:ext cx="381427" cy="53780"/>
            </a:xfrm>
            <a:prstGeom prst="line">
              <a:avLst/>
            </a:prstGeom>
            <a:solidFill>
              <a:srgbClr val="FF80AB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B705A76-58A9-31DF-C552-D0A5559271EF}"/>
                </a:ext>
              </a:extLst>
            </p:cNvPr>
            <p:cNvCxnSpPr>
              <a:cxnSpLocks/>
              <a:stCxn id="18" idx="3"/>
            </p:cNvCxnSpPr>
            <p:nvPr/>
          </p:nvCxnSpPr>
          <p:spPr>
            <a:xfrm flipV="1">
              <a:off x="4956560" y="4177807"/>
              <a:ext cx="344826" cy="262047"/>
            </a:xfrm>
            <a:prstGeom prst="line">
              <a:avLst/>
            </a:prstGeom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C94DE02-4FA6-6C69-12A3-502025B1443B}"/>
                </a:ext>
              </a:extLst>
            </p:cNvPr>
            <p:cNvCxnSpPr>
              <a:cxnSpLocks/>
              <a:endCxn id="34" idx="1"/>
            </p:cNvCxnSpPr>
            <p:nvPr/>
          </p:nvCxnSpPr>
          <p:spPr>
            <a:xfrm>
              <a:off x="4956560" y="2701207"/>
              <a:ext cx="313382" cy="688949"/>
            </a:xfrm>
            <a:prstGeom prst="line">
              <a:avLst/>
            </a:prstGeom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BE78E89-D14B-0F8D-C78E-FB178745AE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95601" y="2500721"/>
              <a:ext cx="477103" cy="267678"/>
            </a:xfrm>
            <a:prstGeom prst="line">
              <a:avLst/>
            </a:prstGeom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itle Placeholder 1">
              <a:extLst>
                <a:ext uri="{FF2B5EF4-FFF2-40B4-BE49-F238E27FC236}">
                  <a16:creationId xmlns:a16="http://schemas.microsoft.com/office/drawing/2014/main" id="{C34331B8-A0D9-1CB0-48D4-25532C965E5F}"/>
                </a:ext>
              </a:extLst>
            </p:cNvPr>
            <p:cNvSpPr txBox="1">
              <a:spLocks/>
            </p:cNvSpPr>
            <p:nvPr/>
          </p:nvSpPr>
          <p:spPr>
            <a:xfrm>
              <a:off x="677334" y="809902"/>
              <a:ext cx="8596668" cy="1320800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>
                <a:ln>
                  <a:noFill/>
                </a:ln>
                <a:solidFill>
                  <a:srgbClr val="0D857C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endParaRPr>
            </a:p>
          </p:txBody>
        </p:sp>
        <p:sp>
          <p:nvSpPr>
            <p:cNvPr id="16" name="Text Placeholder 2">
              <a:extLst>
                <a:ext uri="{FF2B5EF4-FFF2-40B4-BE49-F238E27FC236}">
                  <a16:creationId xmlns:a16="http://schemas.microsoft.com/office/drawing/2014/main" id="{55F51B16-CAE2-0683-D99C-6BF93B6B9DEE}"/>
                </a:ext>
              </a:extLst>
            </p:cNvPr>
            <p:cNvSpPr txBox="1">
              <a:spLocks/>
            </p:cNvSpPr>
            <p:nvPr/>
          </p:nvSpPr>
          <p:spPr>
            <a:xfrm>
              <a:off x="748070" y="1831305"/>
              <a:ext cx="8596668" cy="231293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7" name="Text Placeholder 2">
              <a:extLst>
                <a:ext uri="{FF2B5EF4-FFF2-40B4-BE49-F238E27FC236}">
                  <a16:creationId xmlns:a16="http://schemas.microsoft.com/office/drawing/2014/main" id="{7D26E59A-2C72-AEF9-31CF-37357655D925}"/>
                </a:ext>
              </a:extLst>
            </p:cNvPr>
            <p:cNvSpPr txBox="1">
              <a:spLocks/>
            </p:cNvSpPr>
            <p:nvPr/>
          </p:nvSpPr>
          <p:spPr>
            <a:xfrm>
              <a:off x="742571" y="1835193"/>
              <a:ext cx="8596668" cy="231293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F6B1D954-F1BB-0186-022D-9BA789D49AD3}"/>
                </a:ext>
              </a:extLst>
            </p:cNvPr>
            <p:cNvSpPr/>
            <p:nvPr/>
          </p:nvSpPr>
          <p:spPr>
            <a:xfrm>
              <a:off x="2889204" y="3822758"/>
              <a:ext cx="2067356" cy="1234192"/>
            </a:xfrm>
            <a:prstGeom prst="roundRect">
              <a:avLst/>
            </a:prstGeom>
            <a:solidFill>
              <a:srgbClr val="85AEA4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tx1"/>
                </a:solidFill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8D182FF-EEEB-ADB2-5552-58C4AEE58CC5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2486981" y="2672097"/>
              <a:ext cx="386401" cy="454692"/>
            </a:xfrm>
            <a:prstGeom prst="line">
              <a:avLst/>
            </a:prstGeom>
            <a:solidFill>
              <a:srgbClr val="F8B195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E4F9CB3-A3DF-1ED8-2E3C-4E7A84346A8A}"/>
                </a:ext>
              </a:extLst>
            </p:cNvPr>
            <p:cNvCxnSpPr>
              <a:cxnSpLocks/>
            </p:cNvCxnSpPr>
            <p:nvPr/>
          </p:nvCxnSpPr>
          <p:spPr>
            <a:xfrm>
              <a:off x="2509706" y="3723582"/>
              <a:ext cx="386399" cy="327895"/>
            </a:xfrm>
            <a:prstGeom prst="line">
              <a:avLst/>
            </a:prstGeom>
            <a:solidFill>
              <a:srgbClr val="F8B195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A82C91F1-A5F6-B7B2-BD51-5ED238F5AA26}"/>
                </a:ext>
              </a:extLst>
            </p:cNvPr>
            <p:cNvSpPr/>
            <p:nvPr/>
          </p:nvSpPr>
          <p:spPr>
            <a:xfrm>
              <a:off x="2873382" y="2055001"/>
              <a:ext cx="2106083" cy="1234192"/>
            </a:xfrm>
            <a:prstGeom prst="roundRect">
              <a:avLst/>
            </a:prstGeom>
            <a:solidFill>
              <a:srgbClr val="85AEA4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>
                  <a:solidFill>
                    <a:schemeClr val="tx1"/>
                  </a:solidFill>
                </a:rPr>
                <a:t>Primary Drivers</a:t>
              </a:r>
            </a:p>
            <a:p>
              <a:pPr algn="ctr"/>
              <a:r>
                <a:rPr lang="en-GB" sz="1600">
                  <a:solidFill>
                    <a:schemeClr val="tx1"/>
                  </a:solidFill>
                </a:rPr>
                <a:t>Big topics that you will need to work on to influence your aim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3B64B5A4-F8C7-EBDD-4ECF-63E354CBD233}"/>
                </a:ext>
              </a:extLst>
            </p:cNvPr>
            <p:cNvSpPr/>
            <p:nvPr/>
          </p:nvSpPr>
          <p:spPr>
            <a:xfrm>
              <a:off x="7589558" y="2533620"/>
              <a:ext cx="1962150" cy="339528"/>
            </a:xfrm>
            <a:prstGeom prst="roundRect">
              <a:avLst/>
            </a:prstGeom>
            <a:solidFill>
              <a:srgbClr val="066D8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bg1"/>
                </a:solidFill>
              </a:endParaRP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3D8602BA-9BF1-3E87-E74C-128297605415}"/>
                </a:ext>
              </a:extLst>
            </p:cNvPr>
            <p:cNvSpPr/>
            <p:nvPr/>
          </p:nvSpPr>
          <p:spPr>
            <a:xfrm>
              <a:off x="7597657" y="3074634"/>
              <a:ext cx="1962150" cy="339528"/>
            </a:xfrm>
            <a:prstGeom prst="roundRect">
              <a:avLst/>
            </a:prstGeom>
            <a:solidFill>
              <a:srgbClr val="066D8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bg1"/>
                </a:solidFill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8FEEBDB1-E1F5-971F-9074-7F31D59F8019}"/>
                </a:ext>
              </a:extLst>
            </p:cNvPr>
            <p:cNvSpPr/>
            <p:nvPr/>
          </p:nvSpPr>
          <p:spPr>
            <a:xfrm>
              <a:off x="7605394" y="3576518"/>
              <a:ext cx="1962150" cy="339528"/>
            </a:xfrm>
            <a:prstGeom prst="roundRect">
              <a:avLst/>
            </a:prstGeom>
            <a:solidFill>
              <a:srgbClr val="066D8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bg1"/>
                </a:solidFill>
              </a:endParaRP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35C87284-6CAF-A53D-4E30-5C3158D508E8}"/>
                </a:ext>
              </a:extLst>
            </p:cNvPr>
            <p:cNvSpPr/>
            <p:nvPr/>
          </p:nvSpPr>
          <p:spPr>
            <a:xfrm>
              <a:off x="7604740" y="4059360"/>
              <a:ext cx="1962150" cy="339528"/>
            </a:xfrm>
            <a:prstGeom prst="roundRect">
              <a:avLst/>
            </a:prstGeom>
            <a:solidFill>
              <a:srgbClr val="066D8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bg1"/>
                </a:solidFill>
              </a:endParaRP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0F240291-254E-B4FB-B9FB-3B989044C343}"/>
                </a:ext>
              </a:extLst>
            </p:cNvPr>
            <p:cNvSpPr/>
            <p:nvPr/>
          </p:nvSpPr>
          <p:spPr>
            <a:xfrm>
              <a:off x="7594165" y="4558280"/>
              <a:ext cx="1962150" cy="339528"/>
            </a:xfrm>
            <a:prstGeom prst="roundRect">
              <a:avLst/>
            </a:prstGeom>
            <a:solidFill>
              <a:srgbClr val="066D8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bg1"/>
                </a:solidFill>
              </a:endParaRP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5AD7595-392B-D866-CFCF-15A9981B0B16}"/>
                </a:ext>
              </a:extLst>
            </p:cNvPr>
            <p:cNvSpPr/>
            <p:nvPr/>
          </p:nvSpPr>
          <p:spPr>
            <a:xfrm>
              <a:off x="7594923" y="5050895"/>
              <a:ext cx="1962150" cy="339528"/>
            </a:xfrm>
            <a:prstGeom prst="roundRect">
              <a:avLst/>
            </a:prstGeom>
            <a:solidFill>
              <a:srgbClr val="066D8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bg1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812989F-9F92-6981-E663-7F427D8047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57718" y="1701082"/>
              <a:ext cx="477103" cy="267678"/>
            </a:xfrm>
            <a:prstGeom prst="line">
              <a:avLst/>
            </a:prstGeom>
            <a:solidFill>
              <a:srgbClr val="FF80AB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07FE8F04-D2D6-DDBA-76FA-FE8ABA3EEA36}"/>
                </a:ext>
              </a:extLst>
            </p:cNvPr>
            <p:cNvSpPr/>
            <p:nvPr/>
          </p:nvSpPr>
          <p:spPr>
            <a:xfrm>
              <a:off x="7562374" y="1125651"/>
              <a:ext cx="1962150" cy="1221582"/>
            </a:xfrm>
            <a:prstGeom prst="roundRect">
              <a:avLst/>
            </a:prstGeom>
            <a:solidFill>
              <a:srgbClr val="066D8E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>
                  <a:solidFill>
                    <a:schemeClr val="bg1"/>
                  </a:solidFill>
                </a:rPr>
                <a:t>Change Ideas</a:t>
              </a:r>
            </a:p>
            <a:p>
              <a:pPr algn="ctr"/>
              <a:r>
                <a:rPr lang="en-GB" sz="1600">
                  <a:solidFill>
                    <a:schemeClr val="bg1"/>
                  </a:solidFill>
                </a:rPr>
                <a:t>Ideas to test to move towards your aim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D899B7C-8783-7E96-1AFC-08C858B2D938}"/>
                </a:ext>
              </a:extLst>
            </p:cNvPr>
            <p:cNvCxnSpPr>
              <a:cxnSpLocks/>
              <a:stCxn id="35" idx="3"/>
              <a:endCxn id="25" idx="1"/>
            </p:cNvCxnSpPr>
            <p:nvPr/>
          </p:nvCxnSpPr>
          <p:spPr>
            <a:xfrm>
              <a:off x="7249538" y="4181363"/>
              <a:ext cx="355202" cy="47761"/>
            </a:xfrm>
            <a:prstGeom prst="line">
              <a:avLst/>
            </a:prstGeom>
            <a:solidFill>
              <a:srgbClr val="FF80AB"/>
            </a:solidFill>
            <a:ln>
              <a:solidFill>
                <a:srgbClr val="82879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E112EFD0-618C-CC4B-23A2-88A16BFD8FEA}"/>
                </a:ext>
              </a:extLst>
            </p:cNvPr>
            <p:cNvSpPr/>
            <p:nvPr/>
          </p:nvSpPr>
          <p:spPr>
            <a:xfrm>
              <a:off x="5253922" y="1470136"/>
              <a:ext cx="1962150" cy="1450835"/>
            </a:xfrm>
            <a:prstGeom prst="roundRect">
              <a:avLst/>
            </a:prstGeom>
            <a:solidFill>
              <a:srgbClr val="F8B195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>
                  <a:solidFill>
                    <a:schemeClr val="tx1"/>
                  </a:solidFill>
                </a:rPr>
                <a:t>Secondary Drivers</a:t>
              </a:r>
            </a:p>
            <a:p>
              <a:pPr algn="ctr"/>
              <a:r>
                <a:rPr lang="en-GB" sz="1600">
                  <a:solidFill>
                    <a:schemeClr val="tx1"/>
                  </a:solidFill>
                </a:rPr>
                <a:t>What would need to be in place to positively influence primary driver?</a:t>
              </a:r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FFDFD3B9-F3F9-2137-DC81-547562CF7674}"/>
                </a:ext>
              </a:extLst>
            </p:cNvPr>
            <p:cNvSpPr/>
            <p:nvPr/>
          </p:nvSpPr>
          <p:spPr>
            <a:xfrm>
              <a:off x="5269942" y="3120479"/>
              <a:ext cx="1962150" cy="539354"/>
            </a:xfrm>
            <a:prstGeom prst="roundRect">
              <a:avLst/>
            </a:prstGeom>
            <a:solidFill>
              <a:srgbClr val="F8B195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tx1"/>
                </a:solidFill>
              </a:endParaRP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FAA009A3-C0AB-B3EB-E39A-029604392989}"/>
                </a:ext>
              </a:extLst>
            </p:cNvPr>
            <p:cNvSpPr/>
            <p:nvPr/>
          </p:nvSpPr>
          <p:spPr>
            <a:xfrm>
              <a:off x="5287388" y="3930736"/>
              <a:ext cx="1962150" cy="501254"/>
            </a:xfrm>
            <a:prstGeom prst="roundRect">
              <a:avLst/>
            </a:prstGeom>
            <a:solidFill>
              <a:srgbClr val="F8B195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tx1"/>
                </a:solidFill>
              </a:endParaRP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20C48B12-643F-A85C-73F5-C8EE65C94E43}"/>
                </a:ext>
              </a:extLst>
            </p:cNvPr>
            <p:cNvSpPr/>
            <p:nvPr/>
          </p:nvSpPr>
          <p:spPr>
            <a:xfrm>
              <a:off x="5297807" y="4577440"/>
              <a:ext cx="1962150" cy="520106"/>
            </a:xfrm>
            <a:prstGeom prst="roundRect">
              <a:avLst/>
            </a:prstGeom>
            <a:solidFill>
              <a:srgbClr val="F8B195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>
                <a:solidFill>
                  <a:schemeClr val="tx1"/>
                </a:solidFill>
              </a:endParaRP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6A04314B-4340-CA81-8281-3DCDA251C629}"/>
                </a:ext>
              </a:extLst>
            </p:cNvPr>
            <p:cNvSpPr/>
            <p:nvPr/>
          </p:nvSpPr>
          <p:spPr>
            <a:xfrm>
              <a:off x="922525" y="340981"/>
              <a:ext cx="1676400" cy="583683"/>
            </a:xfrm>
            <a:prstGeom prst="roundRect">
              <a:avLst/>
            </a:prstGeom>
            <a:gradFill flip="none" rotWithShape="1">
              <a:gsLst>
                <a:gs pos="0">
                  <a:srgbClr val="B8D0CA">
                    <a:tint val="66000"/>
                    <a:satMod val="160000"/>
                  </a:srgbClr>
                </a:gs>
                <a:gs pos="50000">
                  <a:srgbClr val="B8D0CA">
                    <a:tint val="44500"/>
                    <a:satMod val="160000"/>
                  </a:srgbClr>
                </a:gs>
                <a:gs pos="100000">
                  <a:srgbClr val="B8D0CA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</a:rPr>
                <a:t>In order to achieve this</a:t>
              </a:r>
            </a:p>
          </p:txBody>
        </p:sp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DE13B814-A536-9872-A26C-FDF17861BE03}"/>
                </a:ext>
              </a:extLst>
            </p:cNvPr>
            <p:cNvSpPr/>
            <p:nvPr/>
          </p:nvSpPr>
          <p:spPr>
            <a:xfrm>
              <a:off x="2884671" y="341253"/>
              <a:ext cx="1949257" cy="583683"/>
            </a:xfrm>
            <a:prstGeom prst="roundRect">
              <a:avLst/>
            </a:prstGeom>
            <a:gradFill flip="none" rotWithShape="1">
              <a:gsLst>
                <a:gs pos="0">
                  <a:srgbClr val="85AEA4">
                    <a:tint val="66000"/>
                    <a:satMod val="160000"/>
                  </a:srgbClr>
                </a:gs>
                <a:gs pos="50000">
                  <a:srgbClr val="85AEA4">
                    <a:tint val="44500"/>
                    <a:satMod val="160000"/>
                  </a:srgbClr>
                </a:gs>
                <a:gs pos="100000">
                  <a:srgbClr val="85AEA4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</a:rPr>
                <a:t>We need to ensure…</a:t>
              </a: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B6369115-CECF-499C-35A9-676B7813A059}"/>
                </a:ext>
              </a:extLst>
            </p:cNvPr>
            <p:cNvSpPr/>
            <p:nvPr/>
          </p:nvSpPr>
          <p:spPr>
            <a:xfrm>
              <a:off x="5215357" y="340425"/>
              <a:ext cx="1974186" cy="583683"/>
            </a:xfrm>
            <a:prstGeom prst="roundRect">
              <a:avLst/>
            </a:prstGeom>
            <a:gradFill flip="none" rotWithShape="1">
              <a:gsLst>
                <a:gs pos="0">
                  <a:srgbClr val="F8B195">
                    <a:tint val="66000"/>
                    <a:satMod val="160000"/>
                  </a:srgbClr>
                </a:gs>
                <a:gs pos="50000">
                  <a:srgbClr val="F8B195">
                    <a:tint val="44500"/>
                    <a:satMod val="160000"/>
                  </a:srgbClr>
                </a:gs>
                <a:gs pos="100000">
                  <a:srgbClr val="F8B195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>
                  <a:solidFill>
                    <a:schemeClr val="tx1"/>
                  </a:solidFill>
                </a:rPr>
                <a:t>Which requires…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6F5D8257-FF40-7515-9D05-1C0D7C108455}"/>
                </a:ext>
              </a:extLst>
            </p:cNvPr>
            <p:cNvSpPr/>
            <p:nvPr/>
          </p:nvSpPr>
          <p:spPr>
            <a:xfrm>
              <a:off x="7564954" y="345390"/>
              <a:ext cx="1974186" cy="583683"/>
            </a:xfrm>
            <a:prstGeom prst="roundRect">
              <a:avLst/>
            </a:prstGeom>
            <a:gradFill flip="none" rotWithShape="1">
              <a:gsLst>
                <a:gs pos="0">
                  <a:srgbClr val="066D8E">
                    <a:tint val="66000"/>
                    <a:satMod val="160000"/>
                  </a:srgbClr>
                </a:gs>
                <a:gs pos="50000">
                  <a:srgbClr val="066D8E">
                    <a:tint val="44500"/>
                    <a:satMod val="160000"/>
                  </a:srgbClr>
                </a:gs>
                <a:gs pos="100000">
                  <a:srgbClr val="066D8E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>
                  <a:solidFill>
                    <a:schemeClr val="tx1"/>
                  </a:solidFill>
                </a:rPr>
                <a:t>Ideas to ensure this happens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03EFBD4D-413D-B35E-7B96-A906ABEB7A1E}"/>
                </a:ext>
              </a:extLst>
            </p:cNvPr>
            <p:cNvSpPr/>
            <p:nvPr/>
          </p:nvSpPr>
          <p:spPr>
            <a:xfrm>
              <a:off x="922525" y="2898751"/>
              <a:ext cx="1676400" cy="1066800"/>
            </a:xfrm>
            <a:prstGeom prst="roundRect">
              <a:avLst/>
            </a:prstGeom>
            <a:solidFill>
              <a:srgbClr val="B8D0CA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>
                  <a:solidFill>
                    <a:schemeClr val="tx1"/>
                  </a:solidFill>
                </a:rPr>
                <a:t>Aim</a:t>
              </a:r>
            </a:p>
            <a:p>
              <a:pPr algn="ctr"/>
              <a:r>
                <a:rPr lang="en-GB" sz="1600">
                  <a:solidFill>
                    <a:schemeClr val="tx1"/>
                  </a:solidFill>
                </a:rPr>
                <a:t>What you want to achieve</a:t>
              </a:r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D5E47541-33AA-09B0-42A2-167294F219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44" name="Picture 43" descr="Text&#10;&#10;Description automatically generated">
            <a:extLst>
              <a:ext uri="{FF2B5EF4-FFF2-40B4-BE49-F238E27FC236}">
                <a16:creationId xmlns:a16="http://schemas.microsoft.com/office/drawing/2014/main" id="{11EA3685-6430-1F70-FD0F-DF5FEADA26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14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C7C6A724-0AFA-C16A-980D-0ECBCAB1A803}"/>
              </a:ext>
            </a:extLst>
          </p:cNvPr>
          <p:cNvSpPr/>
          <p:nvPr/>
        </p:nvSpPr>
        <p:spPr>
          <a:xfrm>
            <a:off x="7248293" y="0"/>
            <a:ext cx="4943707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A2C72-DD4B-E64F-82B0-91BA95EF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70" y="279418"/>
            <a:ext cx="8596668" cy="1320800"/>
          </a:xfrm>
        </p:spPr>
        <p:txBody>
          <a:bodyPr/>
          <a:lstStyle/>
          <a:p>
            <a:r>
              <a:rPr lang="en-GB"/>
              <a:t>SHRINE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97511B-7A7C-D131-73D8-21034261E118}"/>
              </a:ext>
            </a:extLst>
          </p:cNvPr>
          <p:cNvSpPr/>
          <p:nvPr/>
        </p:nvSpPr>
        <p:spPr>
          <a:xfrm>
            <a:off x="526966" y="2233243"/>
            <a:ext cx="1757984" cy="237149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eligible patients on participating mental health wards at the Bethlem Hospital receive sexual and a reproductive health assessment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6944E8-6999-1EF4-775F-45DD75F75B4C}"/>
              </a:ext>
            </a:extLst>
          </p:cNvPr>
          <p:cNvSpPr/>
          <p:nvPr/>
        </p:nvSpPr>
        <p:spPr>
          <a:xfrm>
            <a:off x="2955409" y="888835"/>
            <a:ext cx="1832084" cy="102591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Referrals to clinic / Delivery of clinics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C3828D-E262-B9D2-412C-0B61BCC51E37}"/>
              </a:ext>
            </a:extLst>
          </p:cNvPr>
          <p:cNvSpPr/>
          <p:nvPr/>
        </p:nvSpPr>
        <p:spPr>
          <a:xfrm>
            <a:off x="2955409" y="2909063"/>
            <a:ext cx="1843238" cy="1025912"/>
          </a:xfrm>
          <a:prstGeom prst="rect">
            <a:avLst/>
          </a:prstGeom>
          <a:solidFill>
            <a:srgbClr val="D64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Improve staff confidence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28763D-51F5-24BA-D2F2-116848F6E52E}"/>
              </a:ext>
            </a:extLst>
          </p:cNvPr>
          <p:cNvSpPr/>
          <p:nvPr/>
        </p:nvSpPr>
        <p:spPr>
          <a:xfrm>
            <a:off x="2958701" y="4929291"/>
            <a:ext cx="1828791" cy="102591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Normalise conversations on sexual health on the ward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2DD43B-83BB-2AC0-1310-018BB8000423}"/>
              </a:ext>
            </a:extLst>
          </p:cNvPr>
          <p:cNvSpPr/>
          <p:nvPr/>
        </p:nvSpPr>
        <p:spPr>
          <a:xfrm>
            <a:off x="5476969" y="2168297"/>
            <a:ext cx="6365619" cy="556094"/>
          </a:xfrm>
          <a:prstGeom prst="rect">
            <a:avLst/>
          </a:prstGeom>
          <a:solidFill>
            <a:srgbClr val="FFF3F8"/>
          </a:solidFill>
          <a:ln w="28575">
            <a:solidFill>
              <a:srgbClr val="D64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Staff training and development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0D35A7-3563-7055-C592-3F9D9E789E40}"/>
              </a:ext>
            </a:extLst>
          </p:cNvPr>
          <p:cNvSpPr/>
          <p:nvPr/>
        </p:nvSpPr>
        <p:spPr>
          <a:xfrm>
            <a:off x="5476969" y="5503597"/>
            <a:ext cx="6365621" cy="556094"/>
          </a:xfrm>
          <a:prstGeom prst="rect">
            <a:avLst/>
          </a:prstGeom>
          <a:solidFill>
            <a:srgbClr val="FDF0E9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Promote clinics and sexual health on the ward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92EDB3-12E3-490D-1F04-E9976C43A35C}"/>
              </a:ext>
            </a:extLst>
          </p:cNvPr>
          <p:cNvSpPr/>
          <p:nvPr/>
        </p:nvSpPr>
        <p:spPr>
          <a:xfrm>
            <a:off x="5476970" y="4847767"/>
            <a:ext cx="6365620" cy="556094"/>
          </a:xfrm>
          <a:prstGeom prst="rect">
            <a:avLst/>
          </a:prstGeom>
          <a:solidFill>
            <a:srgbClr val="FDF0E9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Safe spaces for staff and patients to talk about sexual health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3C6DED-DC10-C65C-EC83-AF81AFEFC72C}"/>
              </a:ext>
            </a:extLst>
          </p:cNvPr>
          <p:cNvSpPr/>
          <p:nvPr/>
        </p:nvSpPr>
        <p:spPr>
          <a:xfrm>
            <a:off x="5476967" y="779291"/>
            <a:ext cx="6365621" cy="556094"/>
          </a:xfrm>
          <a:prstGeom prst="rect">
            <a:avLst/>
          </a:prstGeom>
          <a:solidFill>
            <a:srgbClr val="EFF7F6"/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The delivery of clinics are regularly reviewed and the approach/ environment adapted as needed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137C89F-6107-5C8A-9547-BA50A2DF027B}"/>
              </a:ext>
            </a:extLst>
          </p:cNvPr>
          <p:cNvSpPr/>
          <p:nvPr/>
        </p:nvSpPr>
        <p:spPr>
          <a:xfrm>
            <a:off x="5476968" y="133053"/>
            <a:ext cx="6365621" cy="556094"/>
          </a:xfrm>
          <a:prstGeom prst="rect">
            <a:avLst/>
          </a:prstGeom>
          <a:solidFill>
            <a:srgbClr val="EFF7F6"/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Patients on the ward are offered a sexual health assessment at regular intervals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C90313-D756-BBAF-67CA-F44D123613A3}"/>
              </a:ext>
            </a:extLst>
          </p:cNvPr>
          <p:cNvSpPr/>
          <p:nvPr/>
        </p:nvSpPr>
        <p:spPr>
          <a:xfrm>
            <a:off x="5476969" y="1427362"/>
            <a:ext cx="6365621" cy="556094"/>
          </a:xfrm>
          <a:prstGeom prst="rect">
            <a:avLst/>
          </a:prstGeom>
          <a:solidFill>
            <a:srgbClr val="EFF7F6"/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The number of patients that have been offered a sexual health assessment and attended clinics is monitored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E5775FF-64EE-EF2C-8733-3D9BD6E119BC}"/>
              </a:ext>
            </a:extLst>
          </p:cNvPr>
          <p:cNvSpPr/>
          <p:nvPr/>
        </p:nvSpPr>
        <p:spPr>
          <a:xfrm>
            <a:off x="5476969" y="3478009"/>
            <a:ext cx="6365619" cy="556094"/>
          </a:xfrm>
          <a:prstGeom prst="rect">
            <a:avLst/>
          </a:prstGeom>
          <a:solidFill>
            <a:srgbClr val="FFF3F8"/>
          </a:solidFill>
          <a:ln w="28575">
            <a:solidFill>
              <a:srgbClr val="D64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Staff are skilled and feel safe to have conversations about sexual health with patients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C6C19E-1321-B0C5-4CCD-9003B76329C7}"/>
              </a:ext>
            </a:extLst>
          </p:cNvPr>
          <p:cNvSpPr/>
          <p:nvPr/>
        </p:nvSpPr>
        <p:spPr>
          <a:xfrm>
            <a:off x="5476969" y="6159427"/>
            <a:ext cx="6365621" cy="556094"/>
          </a:xfrm>
          <a:prstGeom prst="rect">
            <a:avLst/>
          </a:prstGeom>
          <a:solidFill>
            <a:srgbClr val="FDF0E9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Sexual health is embedded in physical health assessments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2A7718-8B37-CCFA-602E-D4452E047289}"/>
              </a:ext>
            </a:extLst>
          </p:cNvPr>
          <p:cNvSpPr/>
          <p:nvPr/>
        </p:nvSpPr>
        <p:spPr>
          <a:xfrm>
            <a:off x="5476969" y="4124247"/>
            <a:ext cx="6365619" cy="556094"/>
          </a:xfrm>
          <a:prstGeom prst="rect">
            <a:avLst/>
          </a:prstGeom>
          <a:solidFill>
            <a:srgbClr val="FFF3F8"/>
          </a:solidFill>
          <a:ln w="28575">
            <a:solidFill>
              <a:srgbClr val="D64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The cultural factors / different needs of patients are considered and the approach adapted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E878D1-D653-6596-297E-DFE3790E2B97}"/>
              </a:ext>
            </a:extLst>
          </p:cNvPr>
          <p:cNvSpPr/>
          <p:nvPr/>
        </p:nvSpPr>
        <p:spPr>
          <a:xfrm>
            <a:off x="5476969" y="2831771"/>
            <a:ext cx="6365619" cy="556094"/>
          </a:xfrm>
          <a:prstGeom prst="rect">
            <a:avLst/>
          </a:prstGeom>
          <a:solidFill>
            <a:srgbClr val="FFF3F8"/>
          </a:solidFill>
          <a:ln w="28575">
            <a:solidFill>
              <a:srgbClr val="D64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Staff supervision and reflective practice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E2EE5F7-BADF-1A69-E166-205E9FD68833}"/>
              </a:ext>
            </a:extLst>
          </p:cNvPr>
          <p:cNvGrpSpPr/>
          <p:nvPr/>
        </p:nvGrpSpPr>
        <p:grpSpPr>
          <a:xfrm>
            <a:off x="4798647" y="411100"/>
            <a:ext cx="678321" cy="1273347"/>
            <a:chOff x="4798647" y="411100"/>
            <a:chExt cx="678321" cy="127334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B2E8600-DCCA-4CBF-B661-F4D9F8D0B7DD}"/>
                </a:ext>
              </a:extLst>
            </p:cNvPr>
            <p:cNvCxnSpPr>
              <a:stCxn id="12" idx="1"/>
            </p:cNvCxnSpPr>
            <p:nvPr/>
          </p:nvCxnSpPr>
          <p:spPr>
            <a:xfrm flipH="1">
              <a:off x="5194169" y="411100"/>
              <a:ext cx="282799" cy="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BF54853-7B0E-7447-5429-83BB7A1A6F04}"/>
                </a:ext>
              </a:extLst>
            </p:cNvPr>
            <p:cNvCxnSpPr/>
            <p:nvPr/>
          </p:nvCxnSpPr>
          <p:spPr>
            <a:xfrm flipH="1">
              <a:off x="5194168" y="1684447"/>
              <a:ext cx="282799" cy="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A61F49F-9331-8BA6-8CD2-88AEA1E457EF}"/>
                </a:ext>
              </a:extLst>
            </p:cNvPr>
            <p:cNvCxnSpPr/>
            <p:nvPr/>
          </p:nvCxnSpPr>
          <p:spPr>
            <a:xfrm flipH="1">
              <a:off x="5194169" y="1066228"/>
              <a:ext cx="282799" cy="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CB3E258-EA3B-31E6-1C84-70463AD5CD80}"/>
                </a:ext>
              </a:extLst>
            </p:cNvPr>
            <p:cNvCxnSpPr>
              <a:cxnSpLocks/>
            </p:cNvCxnSpPr>
            <p:nvPr/>
          </p:nvCxnSpPr>
          <p:spPr>
            <a:xfrm>
              <a:off x="5194169" y="411100"/>
              <a:ext cx="0" cy="1273347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AE0883AB-4158-444C-06A1-B9A0705FD068}"/>
                </a:ext>
              </a:extLst>
            </p:cNvPr>
            <p:cNvCxnSpPr/>
            <p:nvPr/>
          </p:nvCxnSpPr>
          <p:spPr>
            <a:xfrm flipH="1">
              <a:off x="4798647" y="1335385"/>
              <a:ext cx="395521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83ED2D3-C74C-FB4A-82C9-5578DEC75A01}"/>
              </a:ext>
            </a:extLst>
          </p:cNvPr>
          <p:cNvGrpSpPr/>
          <p:nvPr/>
        </p:nvGrpSpPr>
        <p:grpSpPr>
          <a:xfrm>
            <a:off x="4787490" y="2411189"/>
            <a:ext cx="681616" cy="1991105"/>
            <a:chOff x="4787492" y="2373446"/>
            <a:chExt cx="681616" cy="1991105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727A3EA-95FD-5220-E682-2170A01A35EE}"/>
                </a:ext>
              </a:extLst>
            </p:cNvPr>
            <p:cNvCxnSpPr/>
            <p:nvPr/>
          </p:nvCxnSpPr>
          <p:spPr>
            <a:xfrm flipH="1">
              <a:off x="5186309" y="2373446"/>
              <a:ext cx="282799" cy="0"/>
            </a:xfrm>
            <a:prstGeom prst="line">
              <a:avLst/>
            </a:prstGeom>
            <a:ln w="28575">
              <a:solidFill>
                <a:srgbClr val="FF6699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A80D351-1257-30D8-1ED5-10A5FC2E002C}"/>
                </a:ext>
              </a:extLst>
            </p:cNvPr>
            <p:cNvCxnSpPr/>
            <p:nvPr/>
          </p:nvCxnSpPr>
          <p:spPr>
            <a:xfrm flipH="1">
              <a:off x="5178444" y="3716933"/>
              <a:ext cx="282799" cy="0"/>
            </a:xfrm>
            <a:prstGeom prst="line">
              <a:avLst/>
            </a:prstGeom>
            <a:ln w="28575">
              <a:solidFill>
                <a:srgbClr val="FF6699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FF1D21A-D118-B6F3-8A6A-F339B72E42DA}"/>
                </a:ext>
              </a:extLst>
            </p:cNvPr>
            <p:cNvCxnSpPr/>
            <p:nvPr/>
          </p:nvCxnSpPr>
          <p:spPr>
            <a:xfrm flipH="1">
              <a:off x="5186309" y="3084072"/>
              <a:ext cx="282799" cy="0"/>
            </a:xfrm>
            <a:prstGeom prst="line">
              <a:avLst/>
            </a:prstGeom>
            <a:ln w="28575">
              <a:solidFill>
                <a:srgbClr val="FF6699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FC13D79-2304-8276-DB65-530A0D734F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8444" y="2373446"/>
              <a:ext cx="7865" cy="1991105"/>
            </a:xfrm>
            <a:prstGeom prst="line">
              <a:avLst/>
            </a:prstGeom>
            <a:ln w="28575">
              <a:solidFill>
                <a:srgbClr val="FF6699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39325A2D-E57F-EF0C-0DCD-F3ADEEBBEC64}"/>
                </a:ext>
              </a:extLst>
            </p:cNvPr>
            <p:cNvCxnSpPr/>
            <p:nvPr/>
          </p:nvCxnSpPr>
          <p:spPr>
            <a:xfrm flipH="1">
              <a:off x="4787492" y="3440266"/>
              <a:ext cx="395521" cy="0"/>
            </a:xfrm>
            <a:prstGeom prst="straightConnector1">
              <a:avLst/>
            </a:prstGeom>
            <a:ln w="28575">
              <a:solidFill>
                <a:srgbClr val="FF6699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3A63BA-1450-058A-A19A-CECCEDFD1168}"/>
                </a:ext>
              </a:extLst>
            </p:cNvPr>
            <p:cNvCxnSpPr/>
            <p:nvPr/>
          </p:nvCxnSpPr>
          <p:spPr>
            <a:xfrm flipH="1">
              <a:off x="5183013" y="4364551"/>
              <a:ext cx="282799" cy="0"/>
            </a:xfrm>
            <a:prstGeom prst="line">
              <a:avLst/>
            </a:prstGeom>
            <a:ln w="28575">
              <a:solidFill>
                <a:srgbClr val="FF6699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D4FBD67-09A0-1F78-BBFD-BD508231DDE9}"/>
              </a:ext>
            </a:extLst>
          </p:cNvPr>
          <p:cNvGrpSpPr/>
          <p:nvPr/>
        </p:nvGrpSpPr>
        <p:grpSpPr>
          <a:xfrm>
            <a:off x="4782922" y="5162747"/>
            <a:ext cx="678321" cy="1273347"/>
            <a:chOff x="4782922" y="5162747"/>
            <a:chExt cx="678321" cy="1273347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6CE0C82-7E02-19F7-8B5D-FA099664F04B}"/>
                </a:ext>
              </a:extLst>
            </p:cNvPr>
            <p:cNvCxnSpPr/>
            <p:nvPr/>
          </p:nvCxnSpPr>
          <p:spPr>
            <a:xfrm flipH="1">
              <a:off x="5178444" y="5162747"/>
              <a:ext cx="282799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3296DEE-AAF8-C9ED-2E12-C3916A077C74}"/>
                </a:ext>
              </a:extLst>
            </p:cNvPr>
            <p:cNvCxnSpPr/>
            <p:nvPr/>
          </p:nvCxnSpPr>
          <p:spPr>
            <a:xfrm flipH="1">
              <a:off x="5178443" y="6436094"/>
              <a:ext cx="282799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EC98A88-70A9-68F3-57B3-9E66A2033B3B}"/>
                </a:ext>
              </a:extLst>
            </p:cNvPr>
            <p:cNvCxnSpPr/>
            <p:nvPr/>
          </p:nvCxnSpPr>
          <p:spPr>
            <a:xfrm flipH="1">
              <a:off x="5178444" y="5817875"/>
              <a:ext cx="282799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89737A2-EE71-3919-E380-91890EA64ECA}"/>
                </a:ext>
              </a:extLst>
            </p:cNvPr>
            <p:cNvCxnSpPr>
              <a:cxnSpLocks/>
            </p:cNvCxnSpPr>
            <p:nvPr/>
          </p:nvCxnSpPr>
          <p:spPr>
            <a:xfrm>
              <a:off x="5178444" y="5162747"/>
              <a:ext cx="0" cy="1273347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32185D6-DEC2-52F1-2402-70C04457E735}"/>
                </a:ext>
              </a:extLst>
            </p:cNvPr>
            <p:cNvCxnSpPr/>
            <p:nvPr/>
          </p:nvCxnSpPr>
          <p:spPr>
            <a:xfrm flipH="1">
              <a:off x="4782922" y="5430137"/>
              <a:ext cx="395521" cy="0"/>
            </a:xfrm>
            <a:prstGeom prst="straightConnector1">
              <a:avLst/>
            </a:prstGeom>
            <a:ln w="28575">
              <a:solidFill>
                <a:schemeClr val="accent4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84272E1-3B92-CE24-B25F-6CE1A7AE7A6A}"/>
              </a:ext>
            </a:extLst>
          </p:cNvPr>
          <p:cNvGrpSpPr/>
          <p:nvPr/>
        </p:nvGrpSpPr>
        <p:grpSpPr>
          <a:xfrm>
            <a:off x="2284950" y="1359179"/>
            <a:ext cx="670459" cy="4083068"/>
            <a:chOff x="2284950" y="1359179"/>
            <a:chExt cx="670459" cy="4083068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C43D6C7-0820-82CB-C65C-D9919C5008C8}"/>
                </a:ext>
              </a:extLst>
            </p:cNvPr>
            <p:cNvCxnSpPr/>
            <p:nvPr/>
          </p:nvCxnSpPr>
          <p:spPr>
            <a:xfrm flipH="1">
              <a:off x="2653592" y="1359179"/>
              <a:ext cx="282799" cy="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7DCC98B-8DF7-726A-F5A1-9A881326A709}"/>
                </a:ext>
              </a:extLst>
            </p:cNvPr>
            <p:cNvCxnSpPr/>
            <p:nvPr/>
          </p:nvCxnSpPr>
          <p:spPr>
            <a:xfrm flipH="1">
              <a:off x="2664747" y="5442247"/>
              <a:ext cx="282799" cy="0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12971F4-64CD-ADD0-CCF0-32CF1FA4DAFA}"/>
                </a:ext>
              </a:extLst>
            </p:cNvPr>
            <p:cNvCxnSpPr>
              <a:cxnSpLocks/>
              <a:stCxn id="6" idx="1"/>
            </p:cNvCxnSpPr>
            <p:nvPr/>
          </p:nvCxnSpPr>
          <p:spPr>
            <a:xfrm flipH="1" flipV="1">
              <a:off x="2664747" y="3418990"/>
              <a:ext cx="290662" cy="3029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5AE6631E-4B24-48A2-818B-E7BD9E3C33EA}"/>
                </a:ext>
              </a:extLst>
            </p:cNvPr>
            <p:cNvCxnSpPr>
              <a:cxnSpLocks/>
            </p:cNvCxnSpPr>
            <p:nvPr/>
          </p:nvCxnSpPr>
          <p:spPr>
            <a:xfrm>
              <a:off x="2653592" y="1359179"/>
              <a:ext cx="11155" cy="4083068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EC5E3D5-EE76-5948-5E0A-586C776D1948}"/>
                </a:ext>
              </a:extLst>
            </p:cNvPr>
            <p:cNvCxnSpPr>
              <a:cxnSpLocks/>
              <a:endCxn id="4" idx="3"/>
            </p:cNvCxnSpPr>
            <p:nvPr/>
          </p:nvCxnSpPr>
          <p:spPr>
            <a:xfrm flipH="1" flipV="1">
              <a:off x="2284950" y="3418990"/>
              <a:ext cx="379797" cy="217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44" name="Picture 43">
            <a:extLst>
              <a:ext uri="{FF2B5EF4-FFF2-40B4-BE49-F238E27FC236}">
                <a16:creationId xmlns:a16="http://schemas.microsoft.com/office/drawing/2014/main" id="{867554B7-7A49-C72E-0C1B-EEB4C6FA36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46" name="Picture 45" descr="Text&#10;&#10;Description automatically generated">
            <a:extLst>
              <a:ext uri="{FF2B5EF4-FFF2-40B4-BE49-F238E27FC236}">
                <a16:creationId xmlns:a16="http://schemas.microsoft.com/office/drawing/2014/main" id="{BCEF0746-0280-6EE5-A45B-1960A3D368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677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FEE91-3F3E-65BD-3B2E-4F29A203A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Teams feedback on initial clinics </a:t>
            </a:r>
            <a:br>
              <a:rPr lang="en-GB"/>
            </a:b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ACA52-9F46-2230-3B19-83D23C5EE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405" y="1586621"/>
            <a:ext cx="9447054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b="1"/>
              <a:t>How did the first clinic(s) go? </a:t>
            </a:r>
            <a:br>
              <a:rPr lang="en-GB" sz="2400"/>
            </a:br>
            <a:endParaRPr lang="en-GB" sz="2400"/>
          </a:p>
          <a:p>
            <a:pPr marL="811213">
              <a:spcAft>
                <a:spcPts val="1200"/>
              </a:spcAft>
            </a:pPr>
            <a:r>
              <a:rPr lang="en-GB" sz="2400"/>
              <a:t>Any changes you will make as a result of learning from the first clinic(s)?</a:t>
            </a:r>
          </a:p>
          <a:p>
            <a:pPr marL="811213">
              <a:spcAft>
                <a:spcPts val="1200"/>
              </a:spcAft>
            </a:pPr>
            <a:r>
              <a:rPr lang="en-GB" sz="2400"/>
              <a:t>Have you started testing any ideas as part of your SHRINE project?</a:t>
            </a:r>
          </a:p>
          <a:p>
            <a:pPr marL="811213">
              <a:spcAft>
                <a:spcPts val="1200"/>
              </a:spcAft>
            </a:pPr>
            <a:r>
              <a:rPr lang="en-GB" sz="2400"/>
              <a:t>Do you have any ideas you would like to test?</a:t>
            </a:r>
          </a:p>
          <a:p>
            <a:endParaRPr lang="en-GB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495532-A9F6-1B6E-7373-A6914D1221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7FFB9EA2-798F-CCED-85BD-21397D05E3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4602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7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Isosceles Triangle 19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Isosceles Triangle 23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D90086-B396-2FBC-3321-18E352A82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4307621" cy="5175624"/>
          </a:xfrm>
        </p:spPr>
        <p:txBody>
          <a:bodyPr anchor="ctr">
            <a:normAutofit/>
          </a:bodyPr>
          <a:lstStyle/>
          <a:p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</a:rPr>
              <a:t>Close and next steps </a:t>
            </a:r>
          </a:p>
        </p:txBody>
      </p:sp>
      <p:sp>
        <p:nvSpPr>
          <p:cNvPr id="44" name="Freeform: Shape 25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A9713-C0A7-C603-3CDC-0DC86AE6F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1"/>
            <a:ext cx="5511296" cy="5175624"/>
          </a:xfrm>
        </p:spPr>
        <p:txBody>
          <a:bodyPr anchor="ctr"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Next learning sets. </a:t>
            </a:r>
          </a:p>
          <a:p>
            <a:r>
              <a:rPr lang="en-GB">
                <a:solidFill>
                  <a:srgbClr val="FFFFFF"/>
                </a:solidFill>
              </a:rPr>
              <a:t>Data collection.</a:t>
            </a:r>
          </a:p>
          <a:p>
            <a:r>
              <a:rPr lang="en-GB">
                <a:solidFill>
                  <a:srgbClr val="FFFFFF"/>
                </a:solidFill>
              </a:rPr>
              <a:t>Project teams.</a:t>
            </a:r>
          </a:p>
          <a:p>
            <a:r>
              <a:rPr lang="en-GB">
                <a:solidFill>
                  <a:srgbClr val="FFFFFF"/>
                </a:solidFill>
              </a:rPr>
              <a:t>Next steps.</a:t>
            </a:r>
          </a:p>
        </p:txBody>
      </p:sp>
    </p:spTree>
    <p:extLst>
      <p:ext uri="{BB962C8B-B14F-4D97-AF65-F5344CB8AC3E}">
        <p14:creationId xmlns:p14="http://schemas.microsoft.com/office/powerpoint/2010/main" val="41726629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E5897-AB37-227C-B486-07C91D82E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en-GB"/>
              <a:t>Agenda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7FD1EE-683E-5BD0-272A-089CC52BEB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767574"/>
              </p:ext>
            </p:extLst>
          </p:nvPr>
        </p:nvGraphicFramePr>
        <p:xfrm>
          <a:off x="941286" y="1384549"/>
          <a:ext cx="8221567" cy="4434800"/>
        </p:xfrm>
        <a:graphic>
          <a:graphicData uri="http://schemas.openxmlformats.org/drawingml/2006/table">
            <a:tbl>
              <a:tblPr firstRow="1" bandRow="1">
                <a:solidFill>
                  <a:schemeClr val="bg1">
                    <a:lumMod val="95000"/>
                  </a:schemeClr>
                </a:solidFill>
              </a:tblPr>
              <a:tblGrid>
                <a:gridCol w="1308464">
                  <a:extLst>
                    <a:ext uri="{9D8B030D-6E8A-4147-A177-3AD203B41FA5}">
                      <a16:colId xmlns:a16="http://schemas.microsoft.com/office/drawing/2014/main" val="3084516899"/>
                    </a:ext>
                  </a:extLst>
                </a:gridCol>
                <a:gridCol w="6364353">
                  <a:extLst>
                    <a:ext uri="{9D8B030D-6E8A-4147-A177-3AD203B41FA5}">
                      <a16:colId xmlns:a16="http://schemas.microsoft.com/office/drawing/2014/main" val="3938632800"/>
                    </a:ext>
                  </a:extLst>
                </a:gridCol>
                <a:gridCol w="548750">
                  <a:extLst>
                    <a:ext uri="{9D8B030D-6E8A-4147-A177-3AD203B41FA5}">
                      <a16:colId xmlns:a16="http://schemas.microsoft.com/office/drawing/2014/main" val="4178920293"/>
                    </a:ext>
                  </a:extLst>
                </a:gridCol>
              </a:tblGrid>
              <a:tr h="82225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1" i="0" cap="none" spc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Time 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base"/>
                      <a:r>
                        <a:rPr lang="en-GB" sz="2400" b="1" i="0" cap="none" spc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Item 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GB" sz="1400" b="0" i="0" cap="none" spc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5859" marR="55859" marT="82247" marB="27929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801508"/>
                  </a:ext>
                </a:extLst>
              </a:tr>
              <a:tr h="68722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14:00</a:t>
                      </a:r>
                      <a:r>
                        <a:rPr lang="en-GB" sz="2400" b="1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Welcome and introductions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1100" b="0" i="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617412"/>
                  </a:ext>
                </a:extLst>
              </a:tr>
              <a:tr h="71643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14:10 </a:t>
                      </a:r>
                      <a:r>
                        <a:rPr lang="en-GB" sz="2400" b="1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Staff feedback results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1100" b="0" i="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321219"/>
                  </a:ext>
                </a:extLst>
              </a:tr>
              <a:tr h="79137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14:15 </a:t>
                      </a:r>
                      <a:r>
                        <a:rPr lang="en-GB" sz="2400" b="1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Driver diagram </a:t>
                      </a:r>
                      <a:endParaRPr lang="en-GB" sz="2400" b="0" i="0" cap="none" spc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1100" b="0" i="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016027"/>
                  </a:ext>
                </a:extLst>
              </a:tr>
              <a:tr h="72634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14:30</a:t>
                      </a:r>
                      <a:r>
                        <a:rPr lang="en-GB" sz="2400" b="1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Feedback from teams on initial clinics 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1100" b="0" i="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358497"/>
                  </a:ext>
                </a:extLst>
              </a:tr>
              <a:tr h="69116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14:55</a:t>
                      </a:r>
                      <a:r>
                        <a:rPr lang="en-GB" sz="2400" b="1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400" b="0" i="0" cap="none" spc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Next steps 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GB" sz="1100" b="0" i="0" cap="none" spc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79881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E7A2822-F119-60FD-5E68-BB975DC33A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577B299E-9191-9299-C8FD-F39B1E3F32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0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6974E-57A4-1DBC-51CF-607839BC2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32E51-7915-BAD2-5419-16A238D6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31964"/>
            <a:ext cx="9154823" cy="3880773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GB" sz="2400"/>
              <a:t>Please mute your microphone unless you are speaking​</a:t>
            </a:r>
          </a:p>
          <a:p>
            <a:pPr>
              <a:spcAft>
                <a:spcPts val="1800"/>
              </a:spcAft>
            </a:pPr>
            <a:r>
              <a:rPr lang="en-GB" sz="2400"/>
              <a:t>If you would like to ask a question or make a comment, please use the raise hand function. You can also use the chat.</a:t>
            </a:r>
          </a:p>
          <a:p>
            <a:pPr>
              <a:spcAft>
                <a:spcPts val="1800"/>
              </a:spcAft>
            </a:pPr>
            <a:r>
              <a:rPr lang="en-GB" sz="2400"/>
              <a:t>If you experience any technical difficulties, please email edward.barrett@rcpsych.ac.uk​</a:t>
            </a:r>
          </a:p>
          <a:p>
            <a:pPr>
              <a:spcAft>
                <a:spcPts val="1800"/>
              </a:spcAft>
            </a:pPr>
            <a:endParaRPr lang="en-GB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4260D8-20BC-0222-B04A-D20BB3718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78DD8EDD-4E8F-3E89-E5DA-F55846D456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33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E34CA-8AED-B75D-899B-732F574F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3628" y="3036130"/>
            <a:ext cx="7766936" cy="1646302"/>
          </a:xfrm>
        </p:spPr>
        <p:txBody>
          <a:bodyPr/>
          <a:lstStyle/>
          <a:p>
            <a:r>
              <a:rPr lang="en-GB"/>
              <a:t>SHRINE Staff Survey - Preliminary Results </a:t>
            </a:r>
            <a:br>
              <a:rPr lang="en-GB"/>
            </a:br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DAB5E1-F813-6DCA-6EB4-DB1E3AED5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340" y="6102004"/>
            <a:ext cx="615950" cy="619125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78C1CF41-1466-96E3-E423-A050C71BC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247" y="6155965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32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38DA1-9911-B6F8-2B6B-138827C3F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00" y="340691"/>
            <a:ext cx="8596668" cy="1320800"/>
          </a:xfrm>
        </p:spPr>
        <p:txBody>
          <a:bodyPr/>
          <a:lstStyle/>
          <a:p>
            <a:r>
              <a:rPr lang="en-GB"/>
              <a:t>Demographics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3305B-ED7C-95AB-2618-1BF443FF4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200" y="1204048"/>
            <a:ext cx="8596668" cy="3880773"/>
          </a:xfrm>
        </p:spPr>
        <p:txBody>
          <a:bodyPr/>
          <a:lstStyle/>
          <a:p>
            <a:r>
              <a:rPr lang="en-GB" sz="2400"/>
              <a:t>30 staff members responded to the survey</a:t>
            </a:r>
          </a:p>
          <a:p>
            <a:pPr marL="0" indent="0">
              <a:buNone/>
            </a:pPr>
            <a:endParaRPr lang="en-GB">
              <a:solidFill>
                <a:srgbClr val="FF0000"/>
              </a:solidFill>
            </a:endParaRPr>
          </a:p>
          <a:p>
            <a:endParaRPr lang="en-GB"/>
          </a:p>
          <a:p>
            <a:endParaRPr lang="en-GB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6CCEC2A-5E06-2406-FBAD-B3307F753D70}"/>
              </a:ext>
            </a:extLst>
          </p:cNvPr>
          <p:cNvGraphicFramePr>
            <a:graphicFrameLocks/>
          </p:cNvGraphicFramePr>
          <p:nvPr/>
        </p:nvGraphicFramePr>
        <p:xfrm>
          <a:off x="1837727" y="1930400"/>
          <a:ext cx="6549036" cy="4092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3D428C0-AA9D-B135-6D4F-932D9CB20259}"/>
              </a:ext>
            </a:extLst>
          </p:cNvPr>
          <p:cNvGraphicFramePr>
            <a:graphicFrameLocks/>
          </p:cNvGraphicFramePr>
          <p:nvPr/>
        </p:nvGraphicFramePr>
        <p:xfrm>
          <a:off x="1837727" y="1930399"/>
          <a:ext cx="6530418" cy="4092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F3186F1-D3DE-87B8-F6B1-08F383D258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2BA151D7-6CB1-0C2E-6A21-921D11EDB5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1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DA085-1D30-12BC-BF6B-637EA44E9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791" y="294624"/>
            <a:ext cx="8596668" cy="1320800"/>
          </a:xfrm>
        </p:spPr>
        <p:txBody>
          <a:bodyPr>
            <a:normAutofit/>
          </a:bodyPr>
          <a:lstStyle/>
          <a:p>
            <a:r>
              <a:rPr lang="en-GB" sz="2800"/>
              <a:t>Time spent in inpatient mental health services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0F79E3A-36E9-D864-9111-7DB7F5002F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6123312"/>
              </p:ext>
            </p:extLst>
          </p:nvPr>
        </p:nvGraphicFramePr>
        <p:xfrm>
          <a:off x="546020" y="1189511"/>
          <a:ext cx="9163588" cy="4833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F8014785-8138-EDA7-928E-31C9D38963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549495D0-28F5-B7F4-C6CC-F1788ADA11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405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D8C23-3F6E-6FF1-0D01-8FC2D5AAD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4503"/>
            <a:ext cx="8596668" cy="1320800"/>
          </a:xfrm>
        </p:spPr>
        <p:txBody>
          <a:bodyPr/>
          <a:lstStyle/>
          <a:p>
            <a:r>
              <a:rPr lang="en-GB"/>
              <a:t>Knowledge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B584FCF9-F947-8B2A-C72A-0AF7D11CF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4170730"/>
              </p:ext>
            </p:extLst>
          </p:nvPr>
        </p:nvGraphicFramePr>
        <p:xfrm>
          <a:off x="677334" y="1168924"/>
          <a:ext cx="8815458" cy="4740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FEC6797-249B-59EC-1E31-EC995A4953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C706DAFF-3931-2687-867E-F554A2F6B4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574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792E2DC-7122-983D-FF50-C3E06577BF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4942804"/>
              </p:ext>
            </p:extLst>
          </p:nvPr>
        </p:nvGraphicFramePr>
        <p:xfrm>
          <a:off x="612863" y="1204013"/>
          <a:ext cx="8725610" cy="4691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266D4CC1-76A0-E2A1-B055-F9337D344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4503"/>
            <a:ext cx="8596668" cy="1320800"/>
          </a:xfrm>
        </p:spPr>
        <p:txBody>
          <a:bodyPr/>
          <a:lstStyle/>
          <a:p>
            <a:r>
              <a:rPr lang="en-GB"/>
              <a:t>Confidence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CBE2AAF-D9A6-2BDB-F9A7-6B262C6529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749E64C-EF3A-F1AB-2318-AB7C0436E7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089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7B14BDA-1635-8383-2883-2DB68F9FA8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5135702"/>
              </p:ext>
            </p:extLst>
          </p:nvPr>
        </p:nvGraphicFramePr>
        <p:xfrm>
          <a:off x="677334" y="1100727"/>
          <a:ext cx="8812478" cy="5091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FCEC772-B65E-B8DC-1E86-01AE4B91B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4503"/>
            <a:ext cx="8596668" cy="1320800"/>
          </a:xfrm>
        </p:spPr>
        <p:txBody>
          <a:bodyPr/>
          <a:lstStyle/>
          <a:p>
            <a:r>
              <a:rPr lang="en-GB"/>
              <a:t>Experience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17F714-C23A-6056-6FE4-78F82C0C4E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90" y="6102005"/>
            <a:ext cx="615950" cy="619125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D04B5294-016D-BE08-9BA6-5432ED5C20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881" y="6155966"/>
            <a:ext cx="910893" cy="5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6367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AD5C4"/>
      </a:accent1>
      <a:accent2>
        <a:srgbClr val="6EB4B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FCFCB"/>
      </a:hlink>
      <a:folHlink>
        <a:srgbClr val="6EB4B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015D1F8647004A92DA652970A6AB7E" ma:contentTypeVersion="18" ma:contentTypeDescription="Create a new document." ma:contentTypeScope="" ma:versionID="18ffb276b2ea475dbd54fdae913d43d0">
  <xsd:schema xmlns:xsd="http://www.w3.org/2001/XMLSchema" xmlns:xs="http://www.w3.org/2001/XMLSchema" xmlns:p="http://schemas.microsoft.com/office/2006/metadata/properties" xmlns:ns1="http://schemas.microsoft.com/sharepoint/v3" xmlns:ns2="204c0b9e-ecb8-4366-9dc4-f3fd4f78f1c6" xmlns:ns3="58f7623f-e1ca-4e16-a2a3-0d629b2631e8" targetNamespace="http://schemas.microsoft.com/office/2006/metadata/properties" ma:root="true" ma:fieldsID="61e5a7840b370d2bd5c1b99f851f624d" ns1:_="" ns2:_="" ns3:_="">
    <xsd:import namespace="http://schemas.microsoft.com/sharepoint/v3"/>
    <xsd:import namespace="204c0b9e-ecb8-4366-9dc4-f3fd4f78f1c6"/>
    <xsd:import namespace="58f7623f-e1ca-4e16-a2a3-0d629b2631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c0b9e-ecb8-4366-9dc4-f3fd4f78f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612f0454-6082-49d7-b32e-35d6b85bb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7623f-e1ca-4e16-a2a3-0d629b2631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6cebf0ea-aa19-4a2c-bbd6-a6685e7a8bef}" ma:internalName="TaxCatchAll" ma:showField="CatchAllData" ma:web="58f7623f-e1ca-4e16-a2a3-0d629b2631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04c0b9e-ecb8-4366-9dc4-f3fd4f78f1c6">
      <Terms xmlns="http://schemas.microsoft.com/office/infopath/2007/PartnerControls"/>
    </lcf76f155ced4ddcb4097134ff3c332f>
    <_ip_UnifiedCompliancePolicyProperties xmlns="http://schemas.microsoft.com/sharepoint/v3" xsi:nil="true"/>
    <TaxCatchAll xmlns="58f7623f-e1ca-4e16-a2a3-0d629b2631e8" xsi:nil="true"/>
    <SharedWithUsers xmlns="58f7623f-e1ca-4e16-a2a3-0d629b2631e8">
      <UserInfo>
        <DisplayName>Ros Warby</DisplayName>
        <AccountId>1871</AccountId>
        <AccountType/>
      </UserInfo>
      <UserInfo>
        <DisplayName>Renata Souza</DisplayName>
        <AccountId>1838</AccountId>
        <AccountType/>
      </UserInfo>
    </SharedWithUsers>
    <MediaLengthInSeconds xmlns="204c0b9e-ecb8-4366-9dc4-f3fd4f78f1c6" xsi:nil="true"/>
  </documentManagement>
</p:properties>
</file>

<file path=customXml/itemProps1.xml><?xml version="1.0" encoding="utf-8"?>
<ds:datastoreItem xmlns:ds="http://schemas.openxmlformats.org/officeDocument/2006/customXml" ds:itemID="{46BC322A-C956-4988-BDCD-0E1BB67F8B13}">
  <ds:schemaRefs>
    <ds:schemaRef ds:uri="204c0b9e-ecb8-4366-9dc4-f3fd4f78f1c6"/>
    <ds:schemaRef ds:uri="58f7623f-e1ca-4e16-a2a3-0d629b2631e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9BD8259-69DC-487B-94B9-0E0A920698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FA3E36-8BF5-4E47-8ECF-22E94C470570}">
  <ds:schemaRefs>
    <ds:schemaRef ds:uri="204c0b9e-ecb8-4366-9dc4-f3fd4f78f1c6"/>
    <ds:schemaRef ds:uri="58f7623f-e1ca-4e16-a2a3-0d629b2631e8"/>
    <ds:schemaRef ds:uri="9806db5f-af73-4155-b4a4-2cce8a6562ba"/>
    <ds:schemaRef ds:uri="a843c342-1673-4da2-b5f4-1592e10ceee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17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Facet</vt:lpstr>
      <vt:lpstr>SHRINE Learning Set 1  20 July 2022</vt:lpstr>
      <vt:lpstr>Agenda </vt:lpstr>
      <vt:lpstr>Housekeeping</vt:lpstr>
      <vt:lpstr>SHRINE Staff Survey - Preliminary Results  </vt:lpstr>
      <vt:lpstr>Demographics</vt:lpstr>
      <vt:lpstr>Time spent in inpatient mental health services</vt:lpstr>
      <vt:lpstr>Knowledge</vt:lpstr>
      <vt:lpstr>Confidence</vt:lpstr>
      <vt:lpstr>Experience</vt:lpstr>
      <vt:lpstr>Conversations about sexual and reproductive health </vt:lpstr>
      <vt:lpstr>Conversations about sexual and reproductive health </vt:lpstr>
      <vt:lpstr> 'Please provide any other comments including anything that you would find helpful in relation to this project, such as additional support or resources'</vt:lpstr>
      <vt:lpstr>Any questions / comments?</vt:lpstr>
      <vt:lpstr>Driver diagram </vt:lpstr>
      <vt:lpstr>SHRINE </vt:lpstr>
      <vt:lpstr>Teams feedback on initial clinics  </vt:lpstr>
      <vt:lpstr>Close and next steps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SHRINE Learning Set 1  20th July 2022</dc:title>
  <dc:creator>Ros Warby</dc:creator>
  <cp:revision>1</cp:revision>
  <dcterms:created xsi:type="dcterms:W3CDTF">2022-07-18T12:42:31Z</dcterms:created>
  <dcterms:modified xsi:type="dcterms:W3CDTF">2022-07-20T10:21:27Z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0x010100D6015D1F8647004A92DA652970A6AB7E</vt:lpwstr>
  </property>
  <property fmtid="{D5CDD505-2E9C-101B-9397-08002B2CF9AE}" pid="3" name="Order">
    <vt:r8>5100</vt:r8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