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</p:sldMasterIdLst>
  <p:notesMasterIdLst>
    <p:notesMasterId r:id="rId16"/>
  </p:notesMasterIdLst>
  <p:sldIdLst>
    <p:sldId id="345" r:id="rId6"/>
    <p:sldId id="348" r:id="rId7"/>
    <p:sldId id="347" r:id="rId8"/>
    <p:sldId id="361" r:id="rId9"/>
    <p:sldId id="279" r:id="rId10"/>
    <p:sldId id="280" r:id="rId11"/>
    <p:sldId id="366" r:id="rId12"/>
    <p:sldId id="362" r:id="rId13"/>
    <p:sldId id="365" r:id="rId14"/>
    <p:sldId id="3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D51BE9-A838-DB5E-6E56-A78EC50E2A41}" name="Renata Souza" initials="RS" userId="S::Renata.Souza@rcpsych.ac.uk::70cb3364-bde6-4a08-86e8-2beae7c6ce0e" providerId="AD"/>
  <p188:author id="{C32BFEF2-6C64-578E-6B64-2C1173EE2534}" name="Ros Warby" initials="RW" userId="S::ros.warby@rcpsych.ac.uk::d34ebd53-21ca-4f7c-af90-6991a18c3f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8"/>
    <a:srgbClr val="FFEFF5"/>
    <a:srgbClr val="FFEBF3"/>
    <a:srgbClr val="FF6699"/>
    <a:srgbClr val="FFE7F0"/>
    <a:srgbClr val="FFE5EE"/>
    <a:srgbClr val="FAF3FF"/>
    <a:srgbClr val="FDF3FF"/>
    <a:srgbClr val="FFFFFF"/>
    <a:srgbClr val="FE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7D702-3BA5-737E-2079-939E79CBD37E}" v="1" dt="2022-09-20T13:50:34.740"/>
    <p1510:client id="{6825DE03-A02C-48E9-983E-778D7ACB1257}" v="52" dt="2022-09-21T09:49:54.056"/>
    <p1510:client id="{8462412B-E407-E7F2-654D-7645145A9823}" v="20" dt="2022-10-18T10:16:07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25" autoAdjust="0"/>
  </p:normalViewPr>
  <p:slideViewPr>
    <p:cSldViewPr snapToGrid="0">
      <p:cViewPr varScale="1">
        <p:scale>
          <a:sx n="54" d="100"/>
          <a:sy n="54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 Warby" userId="d34ebd53-21ca-4f7c-af90-6991a18c3f74" providerId="ADAL" clId="{22E6A0EC-D399-4512-92FC-E4EE97DD1C11}"/>
    <pc:docChg chg="undo custSel addSld delSld modSld sldOrd">
      <pc:chgData name="Ros Warby" userId="d34ebd53-21ca-4f7c-af90-6991a18c3f74" providerId="ADAL" clId="{22E6A0EC-D399-4512-92FC-E4EE97DD1C11}" dt="2022-07-18T14:04:35.303" v="45"/>
      <pc:docMkLst>
        <pc:docMk/>
      </pc:docMkLst>
      <pc:sldChg chg="modSp mod">
        <pc:chgData name="Ros Warby" userId="d34ebd53-21ca-4f7c-af90-6991a18c3f74" providerId="ADAL" clId="{22E6A0EC-D399-4512-92FC-E4EE97DD1C11}" dt="2022-07-18T14:01:23.428" v="1" actId="20577"/>
        <pc:sldMkLst>
          <pc:docMk/>
          <pc:sldMk cId="842330931" sldId="347"/>
        </pc:sldMkLst>
        <pc:spChg chg="mod">
          <ac:chgData name="Ros Warby" userId="d34ebd53-21ca-4f7c-af90-6991a18c3f74" providerId="ADAL" clId="{22E6A0EC-D399-4512-92FC-E4EE97DD1C11}" dt="2022-07-18T14:01:23.428" v="1" actId="20577"/>
          <ac:spMkLst>
            <pc:docMk/>
            <pc:sldMk cId="842330931" sldId="347"/>
            <ac:spMk id="3" creationId="{F1C32E51-7915-BAD2-5419-16A238D6B107}"/>
          </ac:spMkLst>
        </pc:spChg>
      </pc:sldChg>
      <pc:sldChg chg="modSp add del mod">
        <pc:chgData name="Ros Warby" userId="d34ebd53-21ca-4f7c-af90-6991a18c3f74" providerId="ADAL" clId="{22E6A0EC-D399-4512-92FC-E4EE97DD1C11}" dt="2022-07-18T14:03:06.583" v="5" actId="1076"/>
        <pc:sldMkLst>
          <pc:docMk/>
          <pc:sldMk cId="559158714" sldId="349"/>
        </pc:sldMkLst>
        <pc:spChg chg="mod">
          <ac:chgData name="Ros Warby" userId="d34ebd53-21ca-4f7c-af90-6991a18c3f74" providerId="ADAL" clId="{22E6A0EC-D399-4512-92FC-E4EE97DD1C11}" dt="2022-07-18T14:03:00.625" v="4" actId="1076"/>
          <ac:spMkLst>
            <pc:docMk/>
            <pc:sldMk cId="559158714" sldId="349"/>
            <ac:spMk id="2" creationId="{010BEE8D-C0B0-4DE1-DE39-2EC3013E0187}"/>
          </ac:spMkLst>
        </pc:spChg>
        <pc:spChg chg="mod">
          <ac:chgData name="Ros Warby" userId="d34ebd53-21ca-4f7c-af90-6991a18c3f74" providerId="ADAL" clId="{22E6A0EC-D399-4512-92FC-E4EE97DD1C11}" dt="2022-07-18T14:03:06.583" v="5" actId="1076"/>
          <ac:spMkLst>
            <pc:docMk/>
            <pc:sldMk cId="559158714" sldId="349"/>
            <ac:spMk id="3" creationId="{81D333F8-55AF-EB55-C67F-ACDD052DE17E}"/>
          </ac:spMkLst>
        </pc:spChg>
      </pc:sldChg>
      <pc:sldChg chg="ord">
        <pc:chgData name="Ros Warby" userId="d34ebd53-21ca-4f7c-af90-6991a18c3f74" providerId="ADAL" clId="{22E6A0EC-D399-4512-92FC-E4EE97DD1C11}" dt="2022-07-18T14:04:35.303" v="45"/>
        <pc:sldMkLst>
          <pc:docMk/>
          <pc:sldMk cId="3499677243" sldId="350"/>
        </pc:sldMkLst>
      </pc:sldChg>
      <pc:sldChg chg="modSp new mod">
        <pc:chgData name="Ros Warby" userId="d34ebd53-21ca-4f7c-af90-6991a18c3f74" providerId="ADAL" clId="{22E6A0EC-D399-4512-92FC-E4EE97DD1C11}" dt="2022-07-18T14:03:29.091" v="43" actId="20577"/>
        <pc:sldMkLst>
          <pc:docMk/>
          <pc:sldMk cId="127514563" sldId="353"/>
        </pc:sldMkLst>
        <pc:spChg chg="mod">
          <ac:chgData name="Ros Warby" userId="d34ebd53-21ca-4f7c-af90-6991a18c3f74" providerId="ADAL" clId="{22E6A0EC-D399-4512-92FC-E4EE97DD1C11}" dt="2022-07-18T14:03:29.091" v="43" actId="20577"/>
          <ac:spMkLst>
            <pc:docMk/>
            <pc:sldMk cId="127514563" sldId="353"/>
            <ac:spMk id="2" creationId="{0E06C128-5C61-A5DF-7261-5CCAD0DDC748}"/>
          </ac:spMkLst>
        </pc:spChg>
      </pc:sldChg>
    </pc:docChg>
  </pc:docChgLst>
  <pc:docChgLst>
    <pc:chgData name="Renata Souza" userId="70cb3364-bde6-4a08-86e8-2beae7c6ce0e" providerId="ADAL" clId="{6825DE03-A02C-48E9-983E-778D7ACB1257}"/>
    <pc:docChg chg="undo redo custSel addSld delSld modSld sldOrd">
      <pc:chgData name="Renata Souza" userId="70cb3364-bde6-4a08-86e8-2beae7c6ce0e" providerId="ADAL" clId="{6825DE03-A02C-48E9-983E-778D7ACB1257}" dt="2022-09-21T10:00:17.406" v="3430" actId="6549"/>
      <pc:docMkLst>
        <pc:docMk/>
      </pc:docMkLst>
      <pc:sldChg chg="modSp del mod modNotesTx">
        <pc:chgData name="Renata Souza" userId="70cb3364-bde6-4a08-86e8-2beae7c6ce0e" providerId="ADAL" clId="{6825DE03-A02C-48E9-983E-778D7ACB1257}" dt="2022-09-21T09:24:10.915" v="3416" actId="14100"/>
        <pc:sldMkLst>
          <pc:docMk/>
          <pc:sldMk cId="3855531800" sldId="279"/>
        </pc:sldMkLst>
        <pc:spChg chg="mod">
          <ac:chgData name="Renata Souza" userId="70cb3364-bde6-4a08-86e8-2beae7c6ce0e" providerId="ADAL" clId="{6825DE03-A02C-48E9-983E-778D7ACB1257}" dt="2022-09-21T09:10:21.189" v="3295" actId="1076"/>
          <ac:spMkLst>
            <pc:docMk/>
            <pc:sldMk cId="3855531800" sldId="279"/>
            <ac:spMk id="2" creationId="{85C565E9-D88A-55D3-9D42-BD1C24B6DE9F}"/>
          </ac:spMkLst>
        </pc:spChg>
        <pc:spChg chg="mod">
          <ac:chgData name="Renata Souza" userId="70cb3364-bde6-4a08-86e8-2beae7c6ce0e" providerId="ADAL" clId="{6825DE03-A02C-48E9-983E-778D7ACB1257}" dt="2022-09-21T09:24:10.915" v="3416" actId="14100"/>
          <ac:spMkLst>
            <pc:docMk/>
            <pc:sldMk cId="3855531800" sldId="279"/>
            <ac:spMk id="3" creationId="{4D1F66E5-D2D7-172B-46BA-FEBFE092CC7F}"/>
          </ac:spMkLst>
        </pc:spChg>
        <pc:spChg chg="mod">
          <ac:chgData name="Renata Souza" userId="70cb3364-bde6-4a08-86e8-2beae7c6ce0e" providerId="ADAL" clId="{6825DE03-A02C-48E9-983E-778D7ACB1257}" dt="2022-09-21T08:46:51.959" v="3218" actId="2711"/>
          <ac:spMkLst>
            <pc:docMk/>
            <pc:sldMk cId="3855531800" sldId="279"/>
            <ac:spMk id="4" creationId="{65968526-F78A-B5FB-9835-87E07691648F}"/>
          </ac:spMkLst>
        </pc:spChg>
      </pc:sldChg>
      <pc:sldChg chg="modSp del mod">
        <pc:chgData name="Renata Souza" userId="70cb3364-bde6-4a08-86e8-2beae7c6ce0e" providerId="ADAL" clId="{6825DE03-A02C-48E9-983E-778D7ACB1257}" dt="2022-09-21T09:22:07.124" v="3393" actId="207"/>
        <pc:sldMkLst>
          <pc:docMk/>
          <pc:sldMk cId="2320834977" sldId="280"/>
        </pc:sldMkLst>
        <pc:spChg chg="mod">
          <ac:chgData name="Renata Souza" userId="70cb3364-bde6-4a08-86e8-2beae7c6ce0e" providerId="ADAL" clId="{6825DE03-A02C-48E9-983E-778D7ACB1257}" dt="2022-09-21T09:00:29.554" v="3271" actId="1076"/>
          <ac:spMkLst>
            <pc:docMk/>
            <pc:sldMk cId="2320834977" sldId="280"/>
            <ac:spMk id="2" creationId="{85C565E9-D88A-55D3-9D42-BD1C24B6DE9F}"/>
          </ac:spMkLst>
        </pc:spChg>
        <pc:spChg chg="mod">
          <ac:chgData name="Renata Souza" userId="70cb3364-bde6-4a08-86e8-2beae7c6ce0e" providerId="ADAL" clId="{6825DE03-A02C-48E9-983E-778D7ACB1257}" dt="2022-09-21T09:22:07.124" v="3393" actId="207"/>
          <ac:spMkLst>
            <pc:docMk/>
            <pc:sldMk cId="2320834977" sldId="280"/>
            <ac:spMk id="3" creationId="{4D1F66E5-D2D7-172B-46BA-FEBFE092CC7F}"/>
          </ac:spMkLst>
        </pc:spChg>
        <pc:spChg chg="mod">
          <ac:chgData name="Renata Souza" userId="70cb3364-bde6-4a08-86e8-2beae7c6ce0e" providerId="ADAL" clId="{6825DE03-A02C-48E9-983E-778D7ACB1257}" dt="2022-09-21T08:47:25.461" v="3222" actId="2711"/>
          <ac:spMkLst>
            <pc:docMk/>
            <pc:sldMk cId="2320834977" sldId="280"/>
            <ac:spMk id="4" creationId="{933F23CF-6A02-76B9-8E39-CB7AAF63B852}"/>
          </ac:spMkLst>
        </pc:spChg>
      </pc:sldChg>
      <pc:sldChg chg="modSp mod">
        <pc:chgData name="Renata Souza" userId="70cb3364-bde6-4a08-86e8-2beae7c6ce0e" providerId="ADAL" clId="{6825DE03-A02C-48E9-983E-778D7ACB1257}" dt="2022-09-20T13:50:58.107" v="6" actId="1076"/>
        <pc:sldMkLst>
          <pc:docMk/>
          <pc:sldMk cId="2454381445" sldId="345"/>
        </pc:sldMkLst>
        <pc:spChg chg="mod">
          <ac:chgData name="Renata Souza" userId="70cb3364-bde6-4a08-86e8-2beae7c6ce0e" providerId="ADAL" clId="{6825DE03-A02C-48E9-983E-778D7ACB1257}" dt="2022-09-20T13:50:58.107" v="6" actId="1076"/>
          <ac:spMkLst>
            <pc:docMk/>
            <pc:sldMk cId="2454381445" sldId="345"/>
            <ac:spMk id="2" creationId="{AFBE34CA-8AED-B75D-899B-732F574FF59B}"/>
          </ac:spMkLst>
        </pc:spChg>
      </pc:sldChg>
      <pc:sldChg chg="addSp delSp modSp mod">
        <pc:chgData name="Renata Souza" userId="70cb3364-bde6-4a08-86e8-2beae7c6ce0e" providerId="ADAL" clId="{6825DE03-A02C-48E9-983E-778D7ACB1257}" dt="2022-09-21T09:21:42.795" v="3391" actId="1076"/>
        <pc:sldMkLst>
          <pc:docMk/>
          <pc:sldMk cId="842330931" sldId="347"/>
        </pc:sldMkLst>
        <pc:spChg chg="mod">
          <ac:chgData name="Renata Souza" userId="70cb3364-bde6-4a08-86e8-2beae7c6ce0e" providerId="ADAL" clId="{6825DE03-A02C-48E9-983E-778D7ACB1257}" dt="2022-09-21T09:21:42.795" v="3391" actId="1076"/>
          <ac:spMkLst>
            <pc:docMk/>
            <pc:sldMk cId="842330931" sldId="347"/>
            <ac:spMk id="3" creationId="{F1C32E51-7915-BAD2-5419-16A238D6B107}"/>
          </ac:spMkLst>
        </pc:spChg>
        <pc:picChg chg="add del mod">
          <ac:chgData name="Renata Souza" userId="70cb3364-bde6-4a08-86e8-2beae7c6ce0e" providerId="ADAL" clId="{6825DE03-A02C-48E9-983E-778D7ACB1257}" dt="2022-09-21T08:37:03.186" v="3166" actId="478"/>
          <ac:picMkLst>
            <pc:docMk/>
            <pc:sldMk cId="842330931" sldId="347"/>
            <ac:picMk id="7" creationId="{A0BA1DF8-8D70-A84C-134E-C469EFC393A0}"/>
          </ac:picMkLst>
        </pc:picChg>
        <pc:picChg chg="add del mod">
          <ac:chgData name="Renata Souza" userId="70cb3364-bde6-4a08-86e8-2beae7c6ce0e" providerId="ADAL" clId="{6825DE03-A02C-48E9-983E-778D7ACB1257}" dt="2022-09-21T08:36:33.895" v="3161" actId="478"/>
          <ac:picMkLst>
            <pc:docMk/>
            <pc:sldMk cId="842330931" sldId="347"/>
            <ac:picMk id="9" creationId="{5AD4A527-D39B-8169-8837-C681E0C5C29E}"/>
          </ac:picMkLst>
        </pc:picChg>
        <pc:picChg chg="add del mod">
          <ac:chgData name="Renata Souza" userId="70cb3364-bde6-4a08-86e8-2beae7c6ce0e" providerId="ADAL" clId="{6825DE03-A02C-48E9-983E-778D7ACB1257}" dt="2022-09-21T08:36:23.822" v="3156" actId="478"/>
          <ac:picMkLst>
            <pc:docMk/>
            <pc:sldMk cId="842330931" sldId="347"/>
            <ac:picMk id="11" creationId="{164731CB-1131-8389-3E53-8412433F0880}"/>
          </ac:picMkLst>
        </pc:picChg>
        <pc:picChg chg="add del mod">
          <ac:chgData name="Renata Souza" userId="70cb3364-bde6-4a08-86e8-2beae7c6ce0e" providerId="ADAL" clId="{6825DE03-A02C-48E9-983E-778D7ACB1257}" dt="2022-09-21T08:35:20.764" v="3149" actId="478"/>
          <ac:picMkLst>
            <pc:docMk/>
            <pc:sldMk cId="842330931" sldId="347"/>
            <ac:picMk id="13" creationId="{F407B79F-C544-2868-8648-AF1D6D7AB704}"/>
          </ac:picMkLst>
        </pc:picChg>
        <pc:picChg chg="add mod">
          <ac:chgData name="Renata Souza" userId="70cb3364-bde6-4a08-86e8-2beae7c6ce0e" providerId="ADAL" clId="{6825DE03-A02C-48E9-983E-778D7ACB1257}" dt="2022-09-21T09:21:02.987" v="3387" actId="1076"/>
          <ac:picMkLst>
            <pc:docMk/>
            <pc:sldMk cId="842330931" sldId="347"/>
            <ac:picMk id="15" creationId="{DDEAABFE-1E41-FC70-01C9-A17753A906FC}"/>
          </ac:picMkLst>
        </pc:picChg>
        <pc:picChg chg="add mod">
          <ac:chgData name="Renata Souza" userId="70cb3364-bde6-4a08-86e8-2beae7c6ce0e" providerId="ADAL" clId="{6825DE03-A02C-48E9-983E-778D7ACB1257}" dt="2022-09-21T09:21:01.139" v="3386" actId="1076"/>
          <ac:picMkLst>
            <pc:docMk/>
            <pc:sldMk cId="842330931" sldId="347"/>
            <ac:picMk id="17" creationId="{5324D348-E1B6-D2CA-872D-76AE507B2817}"/>
          </ac:picMkLst>
        </pc:picChg>
        <pc:picChg chg="add mod">
          <ac:chgData name="Renata Souza" userId="70cb3364-bde6-4a08-86e8-2beae7c6ce0e" providerId="ADAL" clId="{6825DE03-A02C-48E9-983E-778D7ACB1257}" dt="2022-09-21T09:19:07.939" v="3385" actId="1076"/>
          <ac:picMkLst>
            <pc:docMk/>
            <pc:sldMk cId="842330931" sldId="347"/>
            <ac:picMk id="19" creationId="{A833E75A-842B-AD66-D0DC-E596866B9876}"/>
          </ac:picMkLst>
        </pc:picChg>
        <pc:picChg chg="add mod">
          <ac:chgData name="Renata Souza" userId="70cb3364-bde6-4a08-86e8-2beae7c6ce0e" providerId="ADAL" clId="{6825DE03-A02C-48E9-983E-778D7ACB1257}" dt="2022-09-21T09:19:05.675" v="3384" actId="1076"/>
          <ac:picMkLst>
            <pc:docMk/>
            <pc:sldMk cId="842330931" sldId="347"/>
            <ac:picMk id="21" creationId="{BC8C2EFB-7C95-7559-652E-0F3F2D4A12AF}"/>
          </ac:picMkLst>
        </pc:picChg>
        <pc:picChg chg="add mod">
          <ac:chgData name="Renata Souza" userId="70cb3364-bde6-4a08-86e8-2beae7c6ce0e" providerId="ADAL" clId="{6825DE03-A02C-48E9-983E-778D7ACB1257}" dt="2022-09-21T09:21:14.221" v="3390" actId="1076"/>
          <ac:picMkLst>
            <pc:docMk/>
            <pc:sldMk cId="842330931" sldId="347"/>
            <ac:picMk id="23" creationId="{C3E47C6A-AD2F-9A4D-3347-8CFB32FEAD11}"/>
          </ac:picMkLst>
        </pc:picChg>
      </pc:sldChg>
      <pc:sldChg chg="modSp mod">
        <pc:chgData name="Renata Souza" userId="70cb3364-bde6-4a08-86e8-2beae7c6ce0e" providerId="ADAL" clId="{6825DE03-A02C-48E9-983E-778D7ACB1257}" dt="2022-09-21T08:23:39.417" v="3083" actId="113"/>
        <pc:sldMkLst>
          <pc:docMk/>
          <pc:sldMk cId="352802945" sldId="348"/>
        </pc:sldMkLst>
        <pc:spChg chg="mod">
          <ac:chgData name="Renata Souza" userId="70cb3364-bde6-4a08-86e8-2beae7c6ce0e" providerId="ADAL" clId="{6825DE03-A02C-48E9-983E-778D7ACB1257}" dt="2022-09-20T13:51:06.950" v="8" actId="1076"/>
          <ac:spMkLst>
            <pc:docMk/>
            <pc:sldMk cId="352802945" sldId="348"/>
            <ac:spMk id="2" creationId="{4C5E5897-AB37-227C-B486-07C91D82E8E8}"/>
          </ac:spMkLst>
        </pc:spChg>
        <pc:graphicFrameChg chg="mod modGraphic">
          <ac:chgData name="Renata Souza" userId="70cb3364-bde6-4a08-86e8-2beae7c6ce0e" providerId="ADAL" clId="{6825DE03-A02C-48E9-983E-778D7ACB1257}" dt="2022-09-21T08:23:39.417" v="3083" actId="113"/>
          <ac:graphicFrameMkLst>
            <pc:docMk/>
            <pc:sldMk cId="352802945" sldId="348"/>
            <ac:graphicFrameMk id="4" creationId="{937FD1EE-683E-5BD0-272A-089CC52BEB66}"/>
          </ac:graphicFrameMkLst>
        </pc:graphicFrameChg>
      </pc:sldChg>
      <pc:sldChg chg="addSp delSp modSp del mod modNotesTx">
        <pc:chgData name="Renata Souza" userId="70cb3364-bde6-4a08-86e8-2beae7c6ce0e" providerId="ADAL" clId="{6825DE03-A02C-48E9-983E-778D7ACB1257}" dt="2022-09-20T15:42:41.687" v="2930" actId="47"/>
        <pc:sldMkLst>
          <pc:docMk/>
          <pc:sldMk cId="4172662989" sldId="351"/>
        </pc:sldMkLst>
        <pc:spChg chg="mod">
          <ac:chgData name="Renata Souza" userId="70cb3364-bde6-4a08-86e8-2beae7c6ce0e" providerId="ADAL" clId="{6825DE03-A02C-48E9-983E-778D7ACB1257}" dt="2022-09-20T15:36:53.834" v="2350" actId="20577"/>
          <ac:spMkLst>
            <pc:docMk/>
            <pc:sldMk cId="4172662989" sldId="351"/>
            <ac:spMk id="2" creationId="{7ED90086-B396-2FBC-3321-18E352A82B49}"/>
          </ac:spMkLst>
        </pc:spChg>
        <pc:spChg chg="add mod">
          <ac:chgData name="Renata Souza" userId="70cb3364-bde6-4a08-86e8-2beae7c6ce0e" providerId="ADAL" clId="{6825DE03-A02C-48E9-983E-778D7ACB1257}" dt="2022-09-20T15:38:14.145" v="2372" actId="1076"/>
          <ac:spMkLst>
            <pc:docMk/>
            <pc:sldMk cId="4172662989" sldId="351"/>
            <ac:spMk id="3" creationId="{F468E697-07CA-A05C-2989-8E8D9F2F7777}"/>
          </ac:spMkLst>
        </pc:spChg>
        <pc:spChg chg="del">
          <ac:chgData name="Renata Souza" userId="70cb3364-bde6-4a08-86e8-2beae7c6ce0e" providerId="ADAL" clId="{6825DE03-A02C-48E9-983E-778D7ACB1257}" dt="2022-09-20T15:32:00.073" v="2257" actId="478"/>
          <ac:spMkLst>
            <pc:docMk/>
            <pc:sldMk cId="4172662989" sldId="351"/>
            <ac:spMk id="5" creationId="{E9773D0F-027F-C91E-D75B-206E2F20F401}"/>
          </ac:spMkLst>
        </pc:spChg>
        <pc:picChg chg="del">
          <ac:chgData name="Renata Souza" userId="70cb3364-bde6-4a08-86e8-2beae7c6ce0e" providerId="ADAL" clId="{6825DE03-A02C-48E9-983E-778D7ACB1257}" dt="2022-09-20T15:31:58.766" v="2256" actId="478"/>
          <ac:picMkLst>
            <pc:docMk/>
            <pc:sldMk cId="4172662989" sldId="351"/>
            <ac:picMk id="48" creationId="{62B4F874-44D6-6632-6F54-53E280D8E0B9}"/>
          </ac:picMkLst>
        </pc:picChg>
      </pc:sldChg>
      <pc:sldChg chg="modSp del mod">
        <pc:chgData name="Renata Souza" userId="70cb3364-bde6-4a08-86e8-2beae7c6ce0e" providerId="ADAL" clId="{6825DE03-A02C-48E9-983E-778D7ACB1257}" dt="2022-09-20T15:09:37.757" v="1841" actId="47"/>
        <pc:sldMkLst>
          <pc:docMk/>
          <pc:sldMk cId="3606298672" sldId="355"/>
        </pc:sldMkLst>
        <pc:spChg chg="mod">
          <ac:chgData name="Renata Souza" userId="70cb3364-bde6-4a08-86e8-2beae7c6ce0e" providerId="ADAL" clId="{6825DE03-A02C-48E9-983E-778D7ACB1257}" dt="2022-09-20T14:05:17.284" v="964" actId="20577"/>
          <ac:spMkLst>
            <pc:docMk/>
            <pc:sldMk cId="3606298672" sldId="355"/>
            <ac:spMk id="5" creationId="{F26B40F2-A8A6-802F-AE58-BFB68D1E9EFF}"/>
          </ac:spMkLst>
        </pc:spChg>
      </pc:sldChg>
      <pc:sldChg chg="delSp modSp del mod modNotesTx">
        <pc:chgData name="Renata Souza" userId="70cb3364-bde6-4a08-86e8-2beae7c6ce0e" providerId="ADAL" clId="{6825DE03-A02C-48E9-983E-778D7ACB1257}" dt="2022-09-20T15:38:39.117" v="2374" actId="47"/>
        <pc:sldMkLst>
          <pc:docMk/>
          <pc:sldMk cId="4078771791" sldId="358"/>
        </pc:sldMkLst>
        <pc:spChg chg="mod">
          <ac:chgData name="Renata Souza" userId="70cb3364-bde6-4a08-86e8-2beae7c6ce0e" providerId="ADAL" clId="{6825DE03-A02C-48E9-983E-778D7ACB1257}" dt="2022-09-20T15:37:10.767" v="2351" actId="21"/>
          <ac:spMkLst>
            <pc:docMk/>
            <pc:sldMk cId="4078771791" sldId="358"/>
            <ac:spMk id="2" creationId="{8773E795-9494-A911-CA1B-3F474F468E76}"/>
          </ac:spMkLst>
        </pc:spChg>
        <pc:picChg chg="del">
          <ac:chgData name="Renata Souza" userId="70cb3364-bde6-4a08-86e8-2beae7c6ce0e" providerId="ADAL" clId="{6825DE03-A02C-48E9-983E-778D7ACB1257}" dt="2022-09-20T14:13:29.956" v="1050" actId="478"/>
          <ac:picMkLst>
            <pc:docMk/>
            <pc:sldMk cId="4078771791" sldId="358"/>
            <ac:picMk id="74" creationId="{8AA1FA8B-31EF-C852-6257-90180BE509A1}"/>
          </ac:picMkLst>
        </pc:picChg>
      </pc:sldChg>
      <pc:sldChg chg="addSp delSp modSp add del mod modNotesTx">
        <pc:chgData name="Renata Souza" userId="70cb3364-bde6-4a08-86e8-2beae7c6ce0e" providerId="ADAL" clId="{6825DE03-A02C-48E9-983E-778D7ACB1257}" dt="2022-09-20T15:09:28.170" v="1839" actId="47"/>
        <pc:sldMkLst>
          <pc:docMk/>
          <pc:sldMk cId="979673237" sldId="359"/>
        </pc:sldMkLst>
        <pc:spChg chg="mod">
          <ac:chgData name="Renata Souza" userId="70cb3364-bde6-4a08-86e8-2beae7c6ce0e" providerId="ADAL" clId="{6825DE03-A02C-48E9-983E-778D7ACB1257}" dt="2022-09-20T13:54:11.864" v="376" actId="20577"/>
          <ac:spMkLst>
            <pc:docMk/>
            <pc:sldMk cId="979673237" sldId="359"/>
            <ac:spMk id="2" creationId="{A706974E-57A4-1DBC-51CF-607839BC2D09}"/>
          </ac:spMkLst>
        </pc:spChg>
        <pc:spChg chg="mod">
          <ac:chgData name="Renata Souza" userId="70cb3364-bde6-4a08-86e8-2beae7c6ce0e" providerId="ADAL" clId="{6825DE03-A02C-48E9-983E-778D7ACB1257}" dt="2022-09-20T14:59:12.578" v="1725" actId="948"/>
          <ac:spMkLst>
            <pc:docMk/>
            <pc:sldMk cId="979673237" sldId="359"/>
            <ac:spMk id="3" creationId="{F1C32E51-7915-BAD2-5419-16A238D6B107}"/>
          </ac:spMkLst>
        </pc:spChg>
        <pc:spChg chg="add del">
          <ac:chgData name="Renata Souza" userId="70cb3364-bde6-4a08-86e8-2beae7c6ce0e" providerId="ADAL" clId="{6825DE03-A02C-48E9-983E-778D7ACB1257}" dt="2022-09-20T14:50:14.537" v="1484" actId="11529"/>
          <ac:spMkLst>
            <pc:docMk/>
            <pc:sldMk cId="979673237" sldId="359"/>
            <ac:spMk id="6" creationId="{DDF7CEE6-37BD-6086-4330-FA33FC326DB6}"/>
          </ac:spMkLst>
        </pc:spChg>
        <pc:spChg chg="add mod">
          <ac:chgData name="Renata Souza" userId="70cb3364-bde6-4a08-86e8-2beae7c6ce0e" providerId="ADAL" clId="{6825DE03-A02C-48E9-983E-778D7ACB1257}" dt="2022-09-20T14:59:29.344" v="1728" actId="1076"/>
          <ac:spMkLst>
            <pc:docMk/>
            <pc:sldMk cId="979673237" sldId="359"/>
            <ac:spMk id="7" creationId="{5321A2A4-3DEE-CFC3-FD9A-55929FC01440}"/>
          </ac:spMkLst>
        </pc:spChg>
        <pc:spChg chg="add mod">
          <ac:chgData name="Renata Souza" userId="70cb3364-bde6-4a08-86e8-2beae7c6ce0e" providerId="ADAL" clId="{6825DE03-A02C-48E9-983E-778D7ACB1257}" dt="2022-09-20T14:59:31.033" v="1729" actId="1076"/>
          <ac:spMkLst>
            <pc:docMk/>
            <pc:sldMk cId="979673237" sldId="359"/>
            <ac:spMk id="8" creationId="{61E96808-3918-459F-8C3C-751D75865EBC}"/>
          </ac:spMkLst>
        </pc:spChg>
        <pc:spChg chg="add mod">
          <ac:chgData name="Renata Souza" userId="70cb3364-bde6-4a08-86e8-2beae7c6ce0e" providerId="ADAL" clId="{6825DE03-A02C-48E9-983E-778D7ACB1257}" dt="2022-09-20T14:57:10.954" v="1706" actId="1076"/>
          <ac:spMkLst>
            <pc:docMk/>
            <pc:sldMk cId="979673237" sldId="359"/>
            <ac:spMk id="9" creationId="{35FE9EC3-42B6-8547-FF93-6F9DBDF0CC6A}"/>
          </ac:spMkLst>
        </pc:spChg>
      </pc:sldChg>
      <pc:sldChg chg="add del">
        <pc:chgData name="Renata Souza" userId="70cb3364-bde6-4a08-86e8-2beae7c6ce0e" providerId="ADAL" clId="{6825DE03-A02C-48E9-983E-778D7ACB1257}" dt="2022-09-20T15:08:41.446" v="1838" actId="47"/>
        <pc:sldMkLst>
          <pc:docMk/>
          <pc:sldMk cId="1099192543" sldId="360"/>
        </pc:sldMkLst>
      </pc:sldChg>
      <pc:sldChg chg="addSp delSp modSp add mod">
        <pc:chgData name="Renata Souza" userId="70cb3364-bde6-4a08-86e8-2beae7c6ce0e" providerId="ADAL" clId="{6825DE03-A02C-48E9-983E-778D7ACB1257}" dt="2022-09-21T08:49:19.316" v="3232" actId="403"/>
        <pc:sldMkLst>
          <pc:docMk/>
          <pc:sldMk cId="2762138051" sldId="361"/>
        </pc:sldMkLst>
        <pc:spChg chg="mod">
          <ac:chgData name="Renata Souza" userId="70cb3364-bde6-4a08-86e8-2beae7c6ce0e" providerId="ADAL" clId="{6825DE03-A02C-48E9-983E-778D7ACB1257}" dt="2022-09-21T08:49:19.316" v="3232" actId="403"/>
          <ac:spMkLst>
            <pc:docMk/>
            <pc:sldMk cId="2762138051" sldId="361"/>
            <ac:spMk id="2" creationId="{A706974E-57A4-1DBC-51CF-607839BC2D09}"/>
          </ac:spMkLst>
        </pc:spChg>
        <pc:spChg chg="del mod">
          <ac:chgData name="Renata Souza" userId="70cb3364-bde6-4a08-86e8-2beae7c6ce0e" providerId="ADAL" clId="{6825DE03-A02C-48E9-983E-778D7ACB1257}" dt="2022-09-21T08:49:13.072" v="3228" actId="478"/>
          <ac:spMkLst>
            <pc:docMk/>
            <pc:sldMk cId="2762138051" sldId="361"/>
            <ac:spMk id="3" creationId="{F1C32E51-7915-BAD2-5419-16A238D6B107}"/>
          </ac:spMkLst>
        </pc:spChg>
        <pc:spChg chg="add del">
          <ac:chgData name="Renata Souza" userId="70cb3364-bde6-4a08-86e8-2beae7c6ce0e" providerId="ADAL" clId="{6825DE03-A02C-48E9-983E-778D7ACB1257}" dt="2022-09-20T15:03:53.458" v="1789" actId="478"/>
          <ac:spMkLst>
            <pc:docMk/>
            <pc:sldMk cId="2762138051" sldId="361"/>
            <ac:spMk id="6" creationId="{54B16A8C-B158-D068-E02F-97E381AC2A3E}"/>
          </ac:spMkLst>
        </pc:spChg>
        <pc:spChg chg="del mod">
          <ac:chgData name="Renata Souza" userId="70cb3364-bde6-4a08-86e8-2beae7c6ce0e" providerId="ADAL" clId="{6825DE03-A02C-48E9-983E-778D7ACB1257}" dt="2022-09-21T08:43:34.516" v="3212" actId="478"/>
          <ac:spMkLst>
            <pc:docMk/>
            <pc:sldMk cId="2762138051" sldId="361"/>
            <ac:spMk id="7" creationId="{5321A2A4-3DEE-CFC3-FD9A-55929FC01440}"/>
          </ac:spMkLst>
        </pc:spChg>
        <pc:spChg chg="del mod">
          <ac:chgData name="Renata Souza" userId="70cb3364-bde6-4a08-86e8-2beae7c6ce0e" providerId="ADAL" clId="{6825DE03-A02C-48E9-983E-778D7ACB1257}" dt="2022-09-20T15:00:04.290" v="1737" actId="478"/>
          <ac:spMkLst>
            <pc:docMk/>
            <pc:sldMk cId="2762138051" sldId="361"/>
            <ac:spMk id="8" creationId="{61E96808-3918-459F-8C3C-751D75865EBC}"/>
          </ac:spMkLst>
        </pc:spChg>
        <pc:spChg chg="del">
          <ac:chgData name="Renata Souza" userId="70cb3364-bde6-4a08-86e8-2beae7c6ce0e" providerId="ADAL" clId="{6825DE03-A02C-48E9-983E-778D7ACB1257}" dt="2022-09-20T15:02:11.715" v="1769" actId="478"/>
          <ac:spMkLst>
            <pc:docMk/>
            <pc:sldMk cId="2762138051" sldId="361"/>
            <ac:spMk id="9" creationId="{35FE9EC3-42B6-8547-FF93-6F9DBDF0CC6A}"/>
          </ac:spMkLst>
        </pc:spChg>
        <pc:spChg chg="add del mod">
          <ac:chgData name="Renata Souza" userId="70cb3364-bde6-4a08-86e8-2beae7c6ce0e" providerId="ADAL" clId="{6825DE03-A02C-48E9-983E-778D7ACB1257}" dt="2022-09-21T08:43:35.411" v="3213" actId="478"/>
          <ac:spMkLst>
            <pc:docMk/>
            <pc:sldMk cId="2762138051" sldId="361"/>
            <ac:spMk id="10" creationId="{AB513FA1-B92C-E26E-4815-C202F08B7713}"/>
          </ac:spMkLst>
        </pc:spChg>
        <pc:spChg chg="add del mod">
          <ac:chgData name="Renata Souza" userId="70cb3364-bde6-4a08-86e8-2beae7c6ce0e" providerId="ADAL" clId="{6825DE03-A02C-48E9-983E-778D7ACB1257}" dt="2022-09-21T08:43:38.391" v="3214" actId="478"/>
          <ac:spMkLst>
            <pc:docMk/>
            <pc:sldMk cId="2762138051" sldId="361"/>
            <ac:spMk id="11" creationId="{6751CC68-C644-FADA-AE85-C565CB43FEB8}"/>
          </ac:spMkLst>
        </pc:spChg>
        <pc:spChg chg="add del mod">
          <ac:chgData name="Renata Souza" userId="70cb3364-bde6-4a08-86e8-2beae7c6ce0e" providerId="ADAL" clId="{6825DE03-A02C-48E9-983E-778D7ACB1257}" dt="2022-09-21T08:49:14.584" v="3229" actId="478"/>
          <ac:spMkLst>
            <pc:docMk/>
            <pc:sldMk cId="2762138051" sldId="361"/>
            <ac:spMk id="12" creationId="{58B3B468-1110-B549-BE80-5CDFD6132850}"/>
          </ac:spMkLst>
        </pc:spChg>
        <pc:spChg chg="add del mod">
          <ac:chgData name="Renata Souza" userId="70cb3364-bde6-4a08-86e8-2beae7c6ce0e" providerId="ADAL" clId="{6825DE03-A02C-48E9-983E-778D7ACB1257}" dt="2022-09-20T15:06:47.282" v="1823" actId="478"/>
          <ac:spMkLst>
            <pc:docMk/>
            <pc:sldMk cId="2762138051" sldId="361"/>
            <ac:spMk id="12" creationId="{6BE63221-3A38-5094-E1C8-7C1B72BDEBF1}"/>
          </ac:spMkLst>
        </pc:spChg>
        <pc:spChg chg="add del mod">
          <ac:chgData name="Renata Souza" userId="70cb3364-bde6-4a08-86e8-2beae7c6ce0e" providerId="ADAL" clId="{6825DE03-A02C-48E9-983E-778D7ACB1257}" dt="2022-09-20T15:11:44.018" v="1881" actId="478"/>
          <ac:spMkLst>
            <pc:docMk/>
            <pc:sldMk cId="2762138051" sldId="361"/>
            <ac:spMk id="13" creationId="{D6BA691E-25A7-50D3-89AC-96AFA63C0BE3}"/>
          </ac:spMkLst>
        </pc:spChg>
        <pc:picChg chg="add del mod">
          <ac:chgData name="Renata Souza" userId="70cb3364-bde6-4a08-86e8-2beae7c6ce0e" providerId="ADAL" clId="{6825DE03-A02C-48E9-983E-778D7ACB1257}" dt="2022-09-21T08:29:56.066" v="3115" actId="478"/>
          <ac:picMkLst>
            <pc:docMk/>
            <pc:sldMk cId="2762138051" sldId="361"/>
            <ac:picMk id="8" creationId="{6F60D704-8737-FABE-84A1-92E8A7C274DF}"/>
          </ac:picMkLst>
        </pc:picChg>
      </pc:sldChg>
      <pc:sldChg chg="add del">
        <pc:chgData name="Renata Souza" userId="70cb3364-bde6-4a08-86e8-2beae7c6ce0e" providerId="ADAL" clId="{6825DE03-A02C-48E9-983E-778D7ACB1257}" dt="2022-09-20T14:59:46.725" v="1730" actId="47"/>
        <pc:sldMkLst>
          <pc:docMk/>
          <pc:sldMk cId="2947854599" sldId="361"/>
        </pc:sldMkLst>
      </pc:sldChg>
      <pc:sldChg chg="addSp delSp modSp add mod modNotesTx">
        <pc:chgData name="Renata Souza" userId="70cb3364-bde6-4a08-86e8-2beae7c6ce0e" providerId="ADAL" clId="{6825DE03-A02C-48E9-983E-778D7ACB1257}" dt="2022-09-21T08:26:07.047" v="3093" actId="114"/>
        <pc:sldMkLst>
          <pc:docMk/>
          <pc:sldMk cId="3063689826" sldId="362"/>
        </pc:sldMkLst>
        <pc:spChg chg="mod">
          <ac:chgData name="Renata Souza" userId="70cb3364-bde6-4a08-86e8-2beae7c6ce0e" providerId="ADAL" clId="{6825DE03-A02C-48E9-983E-778D7ACB1257}" dt="2022-09-20T15:18:07.129" v="1996" actId="20577"/>
          <ac:spMkLst>
            <pc:docMk/>
            <pc:sldMk cId="3063689826" sldId="362"/>
            <ac:spMk id="2" creationId="{A706974E-57A4-1DBC-51CF-607839BC2D09}"/>
          </ac:spMkLst>
        </pc:spChg>
        <pc:spChg chg="del">
          <ac:chgData name="Renata Souza" userId="70cb3364-bde6-4a08-86e8-2beae7c6ce0e" providerId="ADAL" clId="{6825DE03-A02C-48E9-983E-778D7ACB1257}" dt="2022-09-20T15:15:51.173" v="1986" actId="478"/>
          <ac:spMkLst>
            <pc:docMk/>
            <pc:sldMk cId="3063689826" sldId="362"/>
            <ac:spMk id="3" creationId="{F1C32E51-7915-BAD2-5419-16A238D6B107}"/>
          </ac:spMkLst>
        </pc:spChg>
        <pc:spChg chg="del">
          <ac:chgData name="Renata Souza" userId="70cb3364-bde6-4a08-86e8-2beae7c6ce0e" providerId="ADAL" clId="{6825DE03-A02C-48E9-983E-778D7ACB1257}" dt="2022-09-20T15:15:45.362" v="1983" actId="478"/>
          <ac:spMkLst>
            <pc:docMk/>
            <pc:sldMk cId="3063689826" sldId="362"/>
            <ac:spMk id="7" creationId="{5321A2A4-3DEE-CFC3-FD9A-55929FC01440}"/>
          </ac:spMkLst>
        </pc:spChg>
        <pc:spChg chg="add del mod">
          <ac:chgData name="Renata Souza" userId="70cb3364-bde6-4a08-86e8-2beae7c6ce0e" providerId="ADAL" clId="{6825DE03-A02C-48E9-983E-778D7ACB1257}" dt="2022-09-20T15:15:53.231" v="1987" actId="478"/>
          <ac:spMkLst>
            <pc:docMk/>
            <pc:sldMk cId="3063689826" sldId="362"/>
            <ac:spMk id="8" creationId="{C35E14EC-B92B-7FD5-C6B9-D46531A30CC2}"/>
          </ac:spMkLst>
        </pc:spChg>
        <pc:spChg chg="del">
          <ac:chgData name="Renata Souza" userId="70cb3364-bde6-4a08-86e8-2beae7c6ce0e" providerId="ADAL" clId="{6825DE03-A02C-48E9-983E-778D7ACB1257}" dt="2022-09-20T15:15:46.578" v="1984" actId="478"/>
          <ac:spMkLst>
            <pc:docMk/>
            <pc:sldMk cId="3063689826" sldId="362"/>
            <ac:spMk id="10" creationId="{AB513FA1-B92C-E26E-4815-C202F08B7713}"/>
          </ac:spMkLst>
        </pc:spChg>
        <pc:spChg chg="del">
          <ac:chgData name="Renata Souza" userId="70cb3364-bde6-4a08-86e8-2beae7c6ce0e" providerId="ADAL" clId="{6825DE03-A02C-48E9-983E-778D7ACB1257}" dt="2022-09-20T15:15:48.611" v="1985" actId="478"/>
          <ac:spMkLst>
            <pc:docMk/>
            <pc:sldMk cId="3063689826" sldId="362"/>
            <ac:spMk id="11" creationId="{6751CC68-C644-FADA-AE85-C565CB43FEB8}"/>
          </ac:spMkLst>
        </pc:spChg>
        <pc:spChg chg="add mod">
          <ac:chgData name="Renata Souza" userId="70cb3364-bde6-4a08-86e8-2beae7c6ce0e" providerId="ADAL" clId="{6825DE03-A02C-48E9-983E-778D7ACB1257}" dt="2022-09-21T08:26:07.047" v="3093" actId="114"/>
          <ac:spMkLst>
            <pc:docMk/>
            <pc:sldMk cId="3063689826" sldId="362"/>
            <ac:spMk id="12" creationId="{3363EE40-D042-63F1-F488-2A7AF9A0E28C}"/>
          </ac:spMkLst>
        </pc:spChg>
        <pc:spChg chg="add mod ord">
          <ac:chgData name="Renata Souza" userId="70cb3364-bde6-4a08-86e8-2beae7c6ce0e" providerId="ADAL" clId="{6825DE03-A02C-48E9-983E-778D7ACB1257}" dt="2022-09-20T15:26:35.617" v="2231" actId="14100"/>
          <ac:spMkLst>
            <pc:docMk/>
            <pc:sldMk cId="3063689826" sldId="362"/>
            <ac:spMk id="16" creationId="{7E209670-606F-96EC-BC3B-CBAAA6A6DF8E}"/>
          </ac:spMkLst>
        </pc:spChg>
        <pc:spChg chg="add mod">
          <ac:chgData name="Renata Souza" userId="70cb3364-bde6-4a08-86e8-2beae7c6ce0e" providerId="ADAL" clId="{6825DE03-A02C-48E9-983E-778D7ACB1257}" dt="2022-09-20T15:27:37.249" v="2237" actId="1076"/>
          <ac:spMkLst>
            <pc:docMk/>
            <pc:sldMk cId="3063689826" sldId="362"/>
            <ac:spMk id="17" creationId="{51009182-218F-A96E-B2BD-4544937641FA}"/>
          </ac:spMkLst>
        </pc:spChg>
        <pc:spChg chg="add mod">
          <ac:chgData name="Renata Souza" userId="70cb3364-bde6-4a08-86e8-2beae7c6ce0e" providerId="ADAL" clId="{6825DE03-A02C-48E9-983E-778D7ACB1257}" dt="2022-09-20T15:27:49.649" v="2238" actId="1076"/>
          <ac:spMkLst>
            <pc:docMk/>
            <pc:sldMk cId="3063689826" sldId="362"/>
            <ac:spMk id="18" creationId="{5D453EEC-994E-3703-2C72-84A29025CD04}"/>
          </ac:spMkLst>
        </pc:spChg>
        <pc:picChg chg="add mod">
          <ac:chgData name="Renata Souza" userId="70cb3364-bde6-4a08-86e8-2beae7c6ce0e" providerId="ADAL" clId="{6825DE03-A02C-48E9-983E-778D7ACB1257}" dt="2022-09-20T15:28:02.920" v="2241" actId="1076"/>
          <ac:picMkLst>
            <pc:docMk/>
            <pc:sldMk cId="3063689826" sldId="362"/>
            <ac:picMk id="13" creationId="{10F7409C-2ACF-B828-886B-E6BAAF913ED9}"/>
          </ac:picMkLst>
        </pc:picChg>
        <pc:picChg chg="add del mod modCrop">
          <ac:chgData name="Renata Souza" userId="70cb3364-bde6-4a08-86e8-2beae7c6ce0e" providerId="ADAL" clId="{6825DE03-A02C-48E9-983E-778D7ACB1257}" dt="2022-09-20T15:29:21.629" v="2242" actId="478"/>
          <ac:picMkLst>
            <pc:docMk/>
            <pc:sldMk cId="3063689826" sldId="362"/>
            <ac:picMk id="15" creationId="{3787940E-384D-62D4-7AFD-E427BB45B61A}"/>
          </ac:picMkLst>
        </pc:picChg>
        <pc:picChg chg="add mod modCrop">
          <ac:chgData name="Renata Souza" userId="70cb3364-bde6-4a08-86e8-2beae7c6ce0e" providerId="ADAL" clId="{6825DE03-A02C-48E9-983E-778D7ACB1257}" dt="2022-09-20T15:29:54.745" v="2251" actId="1076"/>
          <ac:picMkLst>
            <pc:docMk/>
            <pc:sldMk cId="3063689826" sldId="362"/>
            <ac:picMk id="20" creationId="{75AAD017-62A1-9540-ACF1-EA5E78440CF7}"/>
          </ac:picMkLst>
        </pc:picChg>
      </pc:sldChg>
      <pc:sldChg chg="add del">
        <pc:chgData name="Renata Souza" userId="70cb3364-bde6-4a08-86e8-2beae7c6ce0e" providerId="ADAL" clId="{6825DE03-A02C-48E9-983E-778D7ACB1257}" dt="2022-09-20T14:58:25.246" v="1717" actId="47"/>
        <pc:sldMkLst>
          <pc:docMk/>
          <pc:sldMk cId="3141365208" sldId="362"/>
        </pc:sldMkLst>
      </pc:sldChg>
      <pc:sldChg chg="addSp delSp modSp add del mod modNotesTx">
        <pc:chgData name="Renata Souza" userId="70cb3364-bde6-4a08-86e8-2beae7c6ce0e" providerId="ADAL" clId="{6825DE03-A02C-48E9-983E-778D7ACB1257}" dt="2022-09-21T09:11:01.438" v="3297" actId="47"/>
        <pc:sldMkLst>
          <pc:docMk/>
          <pc:sldMk cId="3168442091" sldId="363"/>
        </pc:sldMkLst>
        <pc:spChg chg="del">
          <ac:chgData name="Renata Souza" userId="70cb3364-bde6-4a08-86e8-2beae7c6ce0e" providerId="ADAL" clId="{6825DE03-A02C-48E9-983E-778D7ACB1257}" dt="2022-09-20T15:11:55.633" v="1883" actId="478"/>
          <ac:spMkLst>
            <pc:docMk/>
            <pc:sldMk cId="3168442091" sldId="363"/>
            <ac:spMk id="2" creationId="{A706974E-57A4-1DBC-51CF-607839BC2D09}"/>
          </ac:spMkLst>
        </pc:spChg>
        <pc:spChg chg="del">
          <ac:chgData name="Renata Souza" userId="70cb3364-bde6-4a08-86e8-2beae7c6ce0e" providerId="ADAL" clId="{6825DE03-A02C-48E9-983E-778D7ACB1257}" dt="2022-09-20T15:11:52.655" v="1882" actId="478"/>
          <ac:spMkLst>
            <pc:docMk/>
            <pc:sldMk cId="3168442091" sldId="363"/>
            <ac:spMk id="3" creationId="{F1C32E51-7915-BAD2-5419-16A238D6B107}"/>
          </ac:spMkLst>
        </pc:spChg>
        <pc:spChg chg="del">
          <ac:chgData name="Renata Souza" userId="70cb3364-bde6-4a08-86e8-2beae7c6ce0e" providerId="ADAL" clId="{6825DE03-A02C-48E9-983E-778D7ACB1257}" dt="2022-09-20T15:09:57.134" v="1858" actId="478"/>
          <ac:spMkLst>
            <pc:docMk/>
            <pc:sldMk cId="3168442091" sldId="363"/>
            <ac:spMk id="7" creationId="{5321A2A4-3DEE-CFC3-FD9A-55929FC01440}"/>
          </ac:spMkLst>
        </pc:spChg>
        <pc:spChg chg="add mod">
          <ac:chgData name="Renata Souza" userId="70cb3364-bde6-4a08-86e8-2beae7c6ce0e" providerId="ADAL" clId="{6825DE03-A02C-48E9-983E-778D7ACB1257}" dt="2022-09-20T15:36:20.329" v="2330" actId="1076"/>
          <ac:spMkLst>
            <pc:docMk/>
            <pc:sldMk cId="3168442091" sldId="363"/>
            <ac:spMk id="8" creationId="{A4C2DD0B-E232-E17B-5CAD-B14CA446E13A}"/>
          </ac:spMkLst>
        </pc:spChg>
        <pc:spChg chg="del">
          <ac:chgData name="Renata Souza" userId="70cb3364-bde6-4a08-86e8-2beae7c6ce0e" providerId="ADAL" clId="{6825DE03-A02C-48E9-983E-778D7ACB1257}" dt="2022-09-20T15:09:59.757" v="1859" actId="478"/>
          <ac:spMkLst>
            <pc:docMk/>
            <pc:sldMk cId="3168442091" sldId="363"/>
            <ac:spMk id="10" creationId="{AB513FA1-B92C-E26E-4815-C202F08B7713}"/>
          </ac:spMkLst>
        </pc:spChg>
        <pc:spChg chg="del">
          <ac:chgData name="Renata Souza" userId="70cb3364-bde6-4a08-86e8-2beae7c6ce0e" providerId="ADAL" clId="{6825DE03-A02C-48E9-983E-778D7ACB1257}" dt="2022-09-20T15:10:00.925" v="1860" actId="478"/>
          <ac:spMkLst>
            <pc:docMk/>
            <pc:sldMk cId="3168442091" sldId="363"/>
            <ac:spMk id="11" creationId="{6751CC68-C644-FADA-AE85-C565CB43FEB8}"/>
          </ac:spMkLst>
        </pc:spChg>
        <pc:spChg chg="add del mod">
          <ac:chgData name="Renata Souza" userId="70cb3364-bde6-4a08-86e8-2beae7c6ce0e" providerId="ADAL" clId="{6825DE03-A02C-48E9-983E-778D7ACB1257}" dt="2022-09-20T15:11:59.538" v="1884" actId="478"/>
          <ac:spMkLst>
            <pc:docMk/>
            <pc:sldMk cId="3168442091" sldId="363"/>
            <ac:spMk id="12" creationId="{EA5AEF08-B2B4-917F-12AA-0DC9EAFE3930}"/>
          </ac:spMkLst>
        </pc:spChg>
        <pc:spChg chg="add del mod">
          <ac:chgData name="Renata Souza" userId="70cb3364-bde6-4a08-86e8-2beae7c6ce0e" providerId="ADAL" clId="{6825DE03-A02C-48E9-983E-778D7ACB1257}" dt="2022-09-20T15:36:25.295" v="2332"/>
          <ac:spMkLst>
            <pc:docMk/>
            <pc:sldMk cId="3168442091" sldId="363"/>
            <ac:spMk id="14" creationId="{0B793EDA-6708-C9AE-200B-2FF119B8D434}"/>
          </ac:spMkLst>
        </pc:spChg>
      </pc:sldChg>
      <pc:sldChg chg="add del">
        <pc:chgData name="Renata Souza" userId="70cb3364-bde6-4a08-86e8-2beae7c6ce0e" providerId="ADAL" clId="{6825DE03-A02C-48E9-983E-778D7ACB1257}" dt="2022-09-20T15:38:30.377" v="2373" actId="47"/>
        <pc:sldMkLst>
          <pc:docMk/>
          <pc:sldMk cId="3095561778" sldId="364"/>
        </pc:sldMkLst>
      </pc:sldChg>
      <pc:sldChg chg="delSp modSp add mod modNotesTx">
        <pc:chgData name="Renata Souza" userId="70cb3364-bde6-4a08-86e8-2beae7c6ce0e" providerId="ADAL" clId="{6825DE03-A02C-48E9-983E-778D7ACB1257}" dt="2022-09-21T08:28:16.035" v="3110" actId="20577"/>
        <pc:sldMkLst>
          <pc:docMk/>
          <pc:sldMk cId="3332623931" sldId="364"/>
        </pc:sldMkLst>
        <pc:spChg chg="mod">
          <ac:chgData name="Renata Souza" userId="70cb3364-bde6-4a08-86e8-2beae7c6ce0e" providerId="ADAL" clId="{6825DE03-A02C-48E9-983E-778D7ACB1257}" dt="2022-09-20T15:40:43.138" v="2691" actId="20577"/>
          <ac:spMkLst>
            <pc:docMk/>
            <pc:sldMk cId="3332623931" sldId="364"/>
            <ac:spMk id="2" creationId="{7ED90086-B396-2FBC-3321-18E352A82B49}"/>
          </ac:spMkLst>
        </pc:spChg>
        <pc:spChg chg="del">
          <ac:chgData name="Renata Souza" userId="70cb3364-bde6-4a08-86e8-2beae7c6ce0e" providerId="ADAL" clId="{6825DE03-A02C-48E9-983E-778D7ACB1257}" dt="2022-09-20T15:43:39.319" v="3029" actId="478"/>
          <ac:spMkLst>
            <pc:docMk/>
            <pc:sldMk cId="3332623931" sldId="364"/>
            <ac:spMk id="3" creationId="{F468E697-07CA-A05C-2989-8E8D9F2F7777}"/>
          </ac:spMkLst>
        </pc:spChg>
      </pc:sldChg>
      <pc:sldChg chg="addSp delSp modSp add mod modNotesTx">
        <pc:chgData name="Renata Souza" userId="70cb3364-bde6-4a08-86e8-2beae7c6ce0e" providerId="ADAL" clId="{6825DE03-A02C-48E9-983E-778D7ACB1257}" dt="2022-09-21T09:52:25.175" v="3429" actId="114"/>
        <pc:sldMkLst>
          <pc:docMk/>
          <pc:sldMk cId="2895828289" sldId="365"/>
        </pc:sldMkLst>
        <pc:spChg chg="mod">
          <ac:chgData name="Renata Souza" userId="70cb3364-bde6-4a08-86e8-2beae7c6ce0e" providerId="ADAL" clId="{6825DE03-A02C-48E9-983E-778D7ACB1257}" dt="2022-09-20T15:42:13.937" v="2925" actId="20577"/>
          <ac:spMkLst>
            <pc:docMk/>
            <pc:sldMk cId="2895828289" sldId="365"/>
            <ac:spMk id="2" creationId="{A706974E-57A4-1DBC-51CF-607839BC2D09}"/>
          </ac:spMkLst>
        </pc:spChg>
        <pc:spChg chg="add mod">
          <ac:chgData name="Renata Souza" userId="70cb3364-bde6-4a08-86e8-2beae7c6ce0e" providerId="ADAL" clId="{6825DE03-A02C-48E9-983E-778D7ACB1257}" dt="2022-09-21T09:52:25.175" v="3429" actId="114"/>
          <ac:spMkLst>
            <pc:docMk/>
            <pc:sldMk cId="2895828289" sldId="365"/>
            <ac:spMk id="3" creationId="{80CBB1D7-CD06-C9B9-D546-D22E48FD22F7}"/>
          </ac:spMkLst>
        </pc:spChg>
        <pc:spChg chg="del">
          <ac:chgData name="Renata Souza" userId="70cb3364-bde6-4a08-86e8-2beae7c6ce0e" providerId="ADAL" clId="{6825DE03-A02C-48E9-983E-778D7ACB1257}" dt="2022-09-20T15:42:06.120" v="2903" actId="478"/>
          <ac:spMkLst>
            <pc:docMk/>
            <pc:sldMk cId="2895828289" sldId="365"/>
            <ac:spMk id="12" creationId="{3363EE40-D042-63F1-F488-2A7AF9A0E28C}"/>
          </ac:spMkLst>
        </pc:spChg>
        <pc:spChg chg="del">
          <ac:chgData name="Renata Souza" userId="70cb3364-bde6-4a08-86e8-2beae7c6ce0e" providerId="ADAL" clId="{6825DE03-A02C-48E9-983E-778D7ACB1257}" dt="2022-09-20T15:42:07.505" v="2905" actId="478"/>
          <ac:spMkLst>
            <pc:docMk/>
            <pc:sldMk cId="2895828289" sldId="365"/>
            <ac:spMk id="16" creationId="{7E209670-606F-96EC-BC3B-CBAAA6A6DF8E}"/>
          </ac:spMkLst>
        </pc:spChg>
        <pc:spChg chg="del">
          <ac:chgData name="Renata Souza" userId="70cb3364-bde6-4a08-86e8-2beae7c6ce0e" providerId="ADAL" clId="{6825DE03-A02C-48E9-983E-778D7ACB1257}" dt="2022-09-20T15:42:08.939" v="2907" actId="478"/>
          <ac:spMkLst>
            <pc:docMk/>
            <pc:sldMk cId="2895828289" sldId="365"/>
            <ac:spMk id="17" creationId="{51009182-218F-A96E-B2BD-4544937641FA}"/>
          </ac:spMkLst>
        </pc:spChg>
        <pc:spChg chg="del">
          <ac:chgData name="Renata Souza" userId="70cb3364-bde6-4a08-86e8-2beae7c6ce0e" providerId="ADAL" clId="{6825DE03-A02C-48E9-983E-778D7ACB1257}" dt="2022-09-20T15:42:09.763" v="2908" actId="478"/>
          <ac:spMkLst>
            <pc:docMk/>
            <pc:sldMk cId="2895828289" sldId="365"/>
            <ac:spMk id="18" creationId="{5D453EEC-994E-3703-2C72-84A29025CD04}"/>
          </ac:spMkLst>
        </pc:spChg>
        <pc:picChg chg="del">
          <ac:chgData name="Renata Souza" userId="70cb3364-bde6-4a08-86e8-2beae7c6ce0e" providerId="ADAL" clId="{6825DE03-A02C-48E9-983E-778D7ACB1257}" dt="2022-09-20T15:42:08.235" v="2906" actId="478"/>
          <ac:picMkLst>
            <pc:docMk/>
            <pc:sldMk cId="2895828289" sldId="365"/>
            <ac:picMk id="13" creationId="{10F7409C-2ACF-B828-886B-E6BAAF913ED9}"/>
          </ac:picMkLst>
        </pc:picChg>
        <pc:picChg chg="del">
          <ac:chgData name="Renata Souza" userId="70cb3364-bde6-4a08-86e8-2beae7c6ce0e" providerId="ADAL" clId="{6825DE03-A02C-48E9-983E-778D7ACB1257}" dt="2022-09-20T15:42:06.920" v="2904" actId="478"/>
          <ac:picMkLst>
            <pc:docMk/>
            <pc:sldMk cId="2895828289" sldId="365"/>
            <ac:picMk id="20" creationId="{75AAD017-62A1-9540-ACF1-EA5E78440CF7}"/>
          </ac:picMkLst>
        </pc:picChg>
      </pc:sldChg>
      <pc:sldChg chg="modSp add mod ord modNotesTx">
        <pc:chgData name="Renata Souza" userId="70cb3364-bde6-4a08-86e8-2beae7c6ce0e" providerId="ADAL" clId="{6825DE03-A02C-48E9-983E-778D7ACB1257}" dt="2022-09-21T10:00:17.406" v="3430" actId="6549"/>
        <pc:sldMkLst>
          <pc:docMk/>
          <pc:sldMk cId="1155657034" sldId="366"/>
        </pc:sldMkLst>
        <pc:spChg chg="mod">
          <ac:chgData name="Renata Souza" userId="70cb3364-bde6-4a08-86e8-2beae7c6ce0e" providerId="ADAL" clId="{6825DE03-A02C-48E9-983E-778D7ACB1257}" dt="2022-09-21T09:22:53.700" v="3411" actId="20577"/>
          <ac:spMkLst>
            <pc:docMk/>
            <pc:sldMk cId="1155657034" sldId="366"/>
            <ac:spMk id="2" creationId="{A706974E-57A4-1DBC-51CF-607839BC2D09}"/>
          </ac:spMkLst>
        </pc:spChg>
      </pc:sldChg>
      <pc:sldChg chg="delSp add del mod">
        <pc:chgData name="Renata Souza" userId="70cb3364-bde6-4a08-86e8-2beae7c6ce0e" providerId="ADAL" clId="{6825DE03-A02C-48E9-983E-778D7ACB1257}" dt="2022-09-21T09:21:46.094" v="3392" actId="47"/>
        <pc:sldMkLst>
          <pc:docMk/>
          <pc:sldMk cId="3209313627" sldId="366"/>
        </pc:sldMkLst>
        <pc:picChg chg="del">
          <ac:chgData name="Renata Souza" userId="70cb3364-bde6-4a08-86e8-2beae7c6ce0e" providerId="ADAL" clId="{6825DE03-A02C-48E9-983E-778D7ACB1257}" dt="2022-09-21T08:39:08.716" v="3184" actId="478"/>
          <ac:picMkLst>
            <pc:docMk/>
            <pc:sldMk cId="3209313627" sldId="366"/>
            <ac:picMk id="7" creationId="{A0BA1DF8-8D70-A84C-134E-C469EFC393A0}"/>
          </ac:picMkLst>
        </pc:picChg>
        <pc:picChg chg="del">
          <ac:chgData name="Renata Souza" userId="70cb3364-bde6-4a08-86e8-2beae7c6ce0e" providerId="ADAL" clId="{6825DE03-A02C-48E9-983E-778D7ACB1257}" dt="2022-09-21T08:39:07.946" v="3183" actId="478"/>
          <ac:picMkLst>
            <pc:docMk/>
            <pc:sldMk cId="3209313627" sldId="366"/>
            <ac:picMk id="9" creationId="{5AD4A527-D39B-8169-8837-C681E0C5C29E}"/>
          </ac:picMkLst>
        </pc:picChg>
      </pc:sldChg>
      <pc:sldChg chg="addSp delSp modSp add del mod">
        <pc:chgData name="Renata Souza" userId="70cb3364-bde6-4a08-86e8-2beae7c6ce0e" providerId="ADAL" clId="{6825DE03-A02C-48E9-983E-778D7ACB1257}" dt="2022-09-21T09:17:46.840" v="3373" actId="2696"/>
        <pc:sldMkLst>
          <pc:docMk/>
          <pc:sldMk cId="959371969" sldId="367"/>
        </pc:sldMkLst>
        <pc:spChg chg="del">
          <ac:chgData name="Renata Souza" userId="70cb3364-bde6-4a08-86e8-2beae7c6ce0e" providerId="ADAL" clId="{6825DE03-A02C-48E9-983E-778D7ACB1257}" dt="2022-09-21T09:12:12.313" v="3299" actId="478"/>
          <ac:spMkLst>
            <pc:docMk/>
            <pc:sldMk cId="959371969" sldId="367"/>
            <ac:spMk id="3" creationId="{F1C32E51-7915-BAD2-5419-16A238D6B107}"/>
          </ac:spMkLst>
        </pc:spChg>
        <pc:spChg chg="add del mod">
          <ac:chgData name="Renata Souza" userId="70cb3364-bde6-4a08-86e8-2beae7c6ce0e" providerId="ADAL" clId="{6825DE03-A02C-48E9-983E-778D7ACB1257}" dt="2022-09-21T09:12:26.232" v="3301" actId="3680"/>
          <ac:spMkLst>
            <pc:docMk/>
            <pc:sldMk cId="959371969" sldId="367"/>
            <ac:spMk id="7" creationId="{1B848589-2B74-9A83-EF27-58220182BF0C}"/>
          </ac:spMkLst>
        </pc:spChg>
        <pc:spChg chg="add del mod">
          <ac:chgData name="Renata Souza" userId="70cb3364-bde6-4a08-86e8-2beae7c6ce0e" providerId="ADAL" clId="{6825DE03-A02C-48E9-983E-778D7ACB1257}" dt="2022-09-21T09:16:34.552" v="3340" actId="478"/>
          <ac:spMkLst>
            <pc:docMk/>
            <pc:sldMk cId="959371969" sldId="367"/>
            <ac:spMk id="9" creationId="{0F6CAA4C-A0CA-90A8-DD4A-0FF4CA9EED14}"/>
          </ac:spMkLst>
        </pc:spChg>
        <pc:graphicFrameChg chg="add mod ord modGraphic">
          <ac:chgData name="Renata Souza" userId="70cb3364-bde6-4a08-86e8-2beae7c6ce0e" providerId="ADAL" clId="{6825DE03-A02C-48E9-983E-778D7ACB1257}" dt="2022-09-21T09:17:25.163" v="3367" actId="14734"/>
          <ac:graphicFrameMkLst>
            <pc:docMk/>
            <pc:sldMk cId="959371969" sldId="367"/>
            <ac:graphicFrameMk id="8" creationId="{72FCD228-1116-8B33-1F2E-282C9D6CE72A}"/>
          </ac:graphicFrameMkLst>
        </pc:graphicFrameChg>
        <pc:picChg chg="add mod">
          <ac:chgData name="Renata Souza" userId="70cb3364-bde6-4a08-86e8-2beae7c6ce0e" providerId="ADAL" clId="{6825DE03-A02C-48E9-983E-778D7ACB1257}" dt="2022-09-21T09:17:38.788" v="3371" actId="1076"/>
          <ac:picMkLst>
            <pc:docMk/>
            <pc:sldMk cId="959371969" sldId="367"/>
            <ac:picMk id="10" creationId="{F0F0FFE8-DA79-ECDA-6004-B6F35C513ED9}"/>
          </ac:picMkLst>
        </pc:picChg>
        <pc:picChg chg="del">
          <ac:chgData name="Renata Souza" userId="70cb3364-bde6-4a08-86e8-2beae7c6ce0e" providerId="ADAL" clId="{6825DE03-A02C-48E9-983E-778D7ACB1257}" dt="2022-09-21T09:17:31.186" v="3368" actId="21"/>
          <ac:picMkLst>
            <pc:docMk/>
            <pc:sldMk cId="959371969" sldId="367"/>
            <ac:picMk id="21" creationId="{BC8C2EFB-7C95-7559-652E-0F3F2D4A12AF}"/>
          </ac:picMkLst>
        </pc:picChg>
        <pc:picChg chg="del">
          <ac:chgData name="Renata Souza" userId="70cb3364-bde6-4a08-86e8-2beae7c6ce0e" providerId="ADAL" clId="{6825DE03-A02C-48E9-983E-778D7ACB1257}" dt="2022-09-21T09:12:12.996" v="3300" actId="478"/>
          <ac:picMkLst>
            <pc:docMk/>
            <pc:sldMk cId="959371969" sldId="367"/>
            <ac:picMk id="23" creationId="{C3E47C6A-AD2F-9A4D-3347-8CFB32FEAD11}"/>
          </ac:picMkLst>
        </pc:picChg>
      </pc:sldChg>
      <pc:sldChg chg="add del">
        <pc:chgData name="Renata Souza" userId="70cb3364-bde6-4a08-86e8-2beae7c6ce0e" providerId="ADAL" clId="{6825DE03-A02C-48E9-983E-778D7ACB1257}" dt="2022-09-21T09:17:50.262" v="3374" actId="2696"/>
        <pc:sldMkLst>
          <pc:docMk/>
          <pc:sldMk cId="1524189681" sldId="368"/>
        </pc:sldMkLst>
      </pc:sldChg>
      <pc:sldChg chg="delSp modSp add del">
        <pc:chgData name="Renata Souza" userId="70cb3364-bde6-4a08-86e8-2beae7c6ce0e" providerId="ADAL" clId="{6825DE03-A02C-48E9-983E-778D7ACB1257}" dt="2022-09-20T15:30:14.913" v="2252" actId="47"/>
        <pc:sldMkLst>
          <pc:docMk/>
          <pc:sldMk cId="3466128105" sldId="368"/>
        </pc:sldMkLst>
        <pc:picChg chg="del mod">
          <ac:chgData name="Renata Souza" userId="70cb3364-bde6-4a08-86e8-2beae7c6ce0e" providerId="ADAL" clId="{6825DE03-A02C-48E9-983E-778D7ACB1257}" dt="2022-09-20T15:21:26.656" v="2109" actId="21"/>
          <ac:picMkLst>
            <pc:docMk/>
            <pc:sldMk cId="3466128105" sldId="368"/>
            <ac:picMk id="1026" creationId="{584A40DE-95C1-D71A-6D73-10C6C4E46BB8}"/>
          </ac:picMkLst>
        </pc:picChg>
      </pc:sldChg>
    </pc:docChg>
  </pc:docChgLst>
  <pc:docChgLst>
    <pc:chgData name="Ros Warby" userId="d34ebd53-21ca-4f7c-af90-6991a18c3f74" providerId="ADAL" clId="{316B1797-D50E-4FD3-9B28-BEAFF4A563B6}"/>
    <pc:docChg chg="modSld">
      <pc:chgData name="Ros Warby" userId="d34ebd53-21ca-4f7c-af90-6991a18c3f74" providerId="ADAL" clId="{316B1797-D50E-4FD3-9B28-BEAFF4A563B6}" dt="2022-09-05T10:32:18.569" v="22" actId="20577"/>
      <pc:docMkLst>
        <pc:docMk/>
      </pc:docMkLst>
      <pc:sldChg chg="modSp mod">
        <pc:chgData name="Ros Warby" userId="d34ebd53-21ca-4f7c-af90-6991a18c3f74" providerId="ADAL" clId="{316B1797-D50E-4FD3-9B28-BEAFF4A563B6}" dt="2022-09-05T10:32:18.569" v="22" actId="20577"/>
        <pc:sldMkLst>
          <pc:docMk/>
          <pc:sldMk cId="2454381445" sldId="345"/>
        </pc:sldMkLst>
        <pc:spChg chg="mod">
          <ac:chgData name="Ros Warby" userId="d34ebd53-21ca-4f7c-af90-6991a18c3f74" providerId="ADAL" clId="{316B1797-D50E-4FD3-9B28-BEAFF4A563B6}" dt="2022-09-05T10:32:18.569" v="22" actId="20577"/>
          <ac:spMkLst>
            <pc:docMk/>
            <pc:sldMk cId="2454381445" sldId="345"/>
            <ac:spMk id="2" creationId="{AFBE34CA-8AED-B75D-899B-732F574FF59B}"/>
          </ac:spMkLst>
        </pc:spChg>
      </pc:sldChg>
    </pc:docChg>
  </pc:docChgLst>
  <pc:docChgLst>
    <pc:chgData name="Renata Souza" userId="S::renata.souza@rcpsych.ac.uk::70cb3364-bde6-4a08-86e8-2beae7c6ce0e" providerId="AD" clId="Web-{44A7D702-3BA5-737E-2079-939E79CBD37E}"/>
    <pc:docChg chg="modSld">
      <pc:chgData name="Renata Souza" userId="S::renata.souza@rcpsych.ac.uk::70cb3364-bde6-4a08-86e8-2beae7c6ce0e" providerId="AD" clId="Web-{44A7D702-3BA5-737E-2079-939E79CBD37E}" dt="2022-09-20T13:50:34.740" v="0" actId="1076"/>
      <pc:docMkLst>
        <pc:docMk/>
      </pc:docMkLst>
      <pc:sldChg chg="modSp">
        <pc:chgData name="Renata Souza" userId="S::renata.souza@rcpsych.ac.uk::70cb3364-bde6-4a08-86e8-2beae7c6ce0e" providerId="AD" clId="Web-{44A7D702-3BA5-737E-2079-939E79CBD37E}" dt="2022-09-20T13:50:34.740" v="0" actId="1076"/>
        <pc:sldMkLst>
          <pc:docMk/>
          <pc:sldMk cId="2454381445" sldId="345"/>
        </pc:sldMkLst>
        <pc:spChg chg="mod">
          <ac:chgData name="Renata Souza" userId="S::renata.souza@rcpsych.ac.uk::70cb3364-bde6-4a08-86e8-2beae7c6ce0e" providerId="AD" clId="Web-{44A7D702-3BA5-737E-2079-939E79CBD37E}" dt="2022-09-20T13:50:34.740" v="0" actId="1076"/>
          <ac:spMkLst>
            <pc:docMk/>
            <pc:sldMk cId="2454381445" sldId="345"/>
            <ac:spMk id="2" creationId="{AFBE34CA-8AED-B75D-899B-732F574FF59B}"/>
          </ac:spMkLst>
        </pc:spChg>
      </pc:sldChg>
    </pc:docChg>
  </pc:docChgLst>
  <pc:docChgLst>
    <pc:chgData name="Edward Barrett" userId="e404f281-ddfa-429f-8a35-9d58bfddb6b8" providerId="ADAL" clId="{6E23935F-4484-4627-A1F4-DD73CE05ED9A}"/>
    <pc:docChg chg="custSel delSld modSld delMainMaster">
      <pc:chgData name="Edward Barrett" userId="e404f281-ddfa-429f-8a35-9d58bfddb6b8" providerId="ADAL" clId="{6E23935F-4484-4627-A1F4-DD73CE05ED9A}" dt="2022-09-14T13:21:36.153" v="198" actId="2165"/>
      <pc:docMkLst>
        <pc:docMk/>
      </pc:docMkLst>
      <pc:sldChg chg="modSp mod">
        <pc:chgData name="Edward Barrett" userId="e404f281-ddfa-429f-8a35-9d58bfddb6b8" providerId="ADAL" clId="{6E23935F-4484-4627-A1F4-DD73CE05ED9A}" dt="2022-09-14T13:19:59.486" v="122" actId="1076"/>
        <pc:sldMkLst>
          <pc:docMk/>
          <pc:sldMk cId="2454381445" sldId="345"/>
        </pc:sldMkLst>
        <pc:spChg chg="mod">
          <ac:chgData name="Edward Barrett" userId="e404f281-ddfa-429f-8a35-9d58bfddb6b8" providerId="ADAL" clId="{6E23935F-4484-4627-A1F4-DD73CE05ED9A}" dt="2022-09-14T13:19:59.486" v="122" actId="1076"/>
          <ac:spMkLst>
            <pc:docMk/>
            <pc:sldMk cId="2454381445" sldId="345"/>
            <ac:spMk id="2" creationId="{AFBE34CA-8AED-B75D-899B-732F574FF59B}"/>
          </ac:spMkLst>
        </pc:spChg>
      </pc:sldChg>
      <pc:sldChg chg="modSp mod">
        <pc:chgData name="Edward Barrett" userId="e404f281-ddfa-429f-8a35-9d58bfddb6b8" providerId="ADAL" clId="{6E23935F-4484-4627-A1F4-DD73CE05ED9A}" dt="2022-09-14T13:20:49.464" v="182" actId="20577"/>
        <pc:sldMkLst>
          <pc:docMk/>
          <pc:sldMk cId="842330931" sldId="347"/>
        </pc:sldMkLst>
        <pc:spChg chg="mod">
          <ac:chgData name="Edward Barrett" userId="e404f281-ddfa-429f-8a35-9d58bfddb6b8" providerId="ADAL" clId="{6E23935F-4484-4627-A1F4-DD73CE05ED9A}" dt="2022-09-14T13:20:49.464" v="182" actId="20577"/>
          <ac:spMkLst>
            <pc:docMk/>
            <pc:sldMk cId="842330931" sldId="347"/>
            <ac:spMk id="3" creationId="{F1C32E51-7915-BAD2-5419-16A238D6B107}"/>
          </ac:spMkLst>
        </pc:spChg>
      </pc:sldChg>
      <pc:sldChg chg="modSp mod">
        <pc:chgData name="Edward Barrett" userId="e404f281-ddfa-429f-8a35-9d58bfddb6b8" providerId="ADAL" clId="{6E23935F-4484-4627-A1F4-DD73CE05ED9A}" dt="2022-09-14T13:21:36.153" v="198" actId="2165"/>
        <pc:sldMkLst>
          <pc:docMk/>
          <pc:sldMk cId="352802945" sldId="348"/>
        </pc:sldMkLst>
        <pc:graphicFrameChg chg="modGraphic">
          <ac:chgData name="Edward Barrett" userId="e404f281-ddfa-429f-8a35-9d58bfddb6b8" providerId="ADAL" clId="{6E23935F-4484-4627-A1F4-DD73CE05ED9A}" dt="2022-09-14T13:21:36.153" v="198" actId="2165"/>
          <ac:graphicFrameMkLst>
            <pc:docMk/>
            <pc:sldMk cId="352802945" sldId="348"/>
            <ac:graphicFrameMk id="4" creationId="{937FD1EE-683E-5BD0-272A-089CC52BEB66}"/>
          </ac:graphicFrameMkLst>
        </pc:graphicFrameChg>
      </pc:sldChg>
      <pc:sldChg chg="del">
        <pc:chgData name="Edward Barrett" userId="e404f281-ddfa-429f-8a35-9d58bfddb6b8" providerId="ADAL" clId="{6E23935F-4484-4627-A1F4-DD73CE05ED9A}" dt="2022-09-14T13:21:05.159" v="184" actId="47"/>
        <pc:sldMkLst>
          <pc:docMk/>
          <pc:sldMk cId="3499677243" sldId="350"/>
        </pc:sldMkLst>
      </pc:sldChg>
      <pc:sldChg chg="addSp delSp modSp mod">
        <pc:chgData name="Edward Barrett" userId="e404f281-ddfa-429f-8a35-9d58bfddb6b8" providerId="ADAL" clId="{6E23935F-4484-4627-A1F4-DD73CE05ED9A}" dt="2022-09-14T13:15:25.318" v="14" actId="478"/>
        <pc:sldMkLst>
          <pc:docMk/>
          <pc:sldMk cId="4172662989" sldId="351"/>
        </pc:sldMkLst>
        <pc:spChg chg="del">
          <ac:chgData name="Edward Barrett" userId="e404f281-ddfa-429f-8a35-9d58bfddb6b8" providerId="ADAL" clId="{6E23935F-4484-4627-A1F4-DD73CE05ED9A}" dt="2022-09-14T13:15:25.318" v="14" actId="478"/>
          <ac:spMkLst>
            <pc:docMk/>
            <pc:sldMk cId="4172662989" sldId="351"/>
            <ac:spMk id="3" creationId="{6AEA9713-C0A7-C603-3CDC-0DC86AE6FEFF}"/>
          </ac:spMkLst>
        </pc:spChg>
        <pc:spChg chg="add mod">
          <ac:chgData name="Edward Barrett" userId="e404f281-ddfa-429f-8a35-9d58bfddb6b8" providerId="ADAL" clId="{6E23935F-4484-4627-A1F4-DD73CE05ED9A}" dt="2022-09-14T13:15:25.318" v="14" actId="478"/>
          <ac:spMkLst>
            <pc:docMk/>
            <pc:sldMk cId="4172662989" sldId="351"/>
            <ac:spMk id="5" creationId="{E9773D0F-027F-C91E-D75B-206E2F20F401}"/>
          </ac:spMkLst>
        </pc:spChg>
      </pc:sldChg>
      <pc:sldChg chg="del">
        <pc:chgData name="Edward Barrett" userId="e404f281-ddfa-429f-8a35-9d58bfddb6b8" providerId="ADAL" clId="{6E23935F-4484-4627-A1F4-DD73CE05ED9A}" dt="2022-09-14T13:21:04.313" v="183" actId="47"/>
        <pc:sldMkLst>
          <pc:docMk/>
          <pc:sldMk cId="127514563" sldId="353"/>
        </pc:sldMkLst>
      </pc:sldChg>
      <pc:sldChg chg="addSp delSp modSp mod">
        <pc:chgData name="Edward Barrett" userId="e404f281-ddfa-429f-8a35-9d58bfddb6b8" providerId="ADAL" clId="{6E23935F-4484-4627-A1F4-DD73CE05ED9A}" dt="2022-09-14T13:21:13.230" v="188" actId="1076"/>
        <pc:sldMkLst>
          <pc:docMk/>
          <pc:sldMk cId="3606298672" sldId="355"/>
        </pc:sldMkLst>
        <pc:spChg chg="mod">
          <ac:chgData name="Edward Barrett" userId="e404f281-ddfa-429f-8a35-9d58bfddb6b8" providerId="ADAL" clId="{6E23935F-4484-4627-A1F4-DD73CE05ED9A}" dt="2022-09-14T13:21:13.230" v="188" actId="1076"/>
          <ac:spMkLst>
            <pc:docMk/>
            <pc:sldMk cId="3606298672" sldId="355"/>
            <ac:spMk id="2" creationId="{AD5FFF08-C124-04C5-DD25-AE898F6BFF9E}"/>
          </ac:spMkLst>
        </pc:spChg>
        <pc:spChg chg="del mod">
          <ac:chgData name="Edward Barrett" userId="e404f281-ddfa-429f-8a35-9d58bfddb6b8" providerId="ADAL" clId="{6E23935F-4484-4627-A1F4-DD73CE05ED9A}" dt="2022-09-14T13:21:10.891" v="187" actId="478"/>
          <ac:spMkLst>
            <pc:docMk/>
            <pc:sldMk cId="3606298672" sldId="355"/>
            <ac:spMk id="3" creationId="{D64FB3DB-01D6-B0A8-E72D-A36E09C66B3E}"/>
          </ac:spMkLst>
        </pc:spChg>
        <pc:spChg chg="add mod">
          <ac:chgData name="Edward Barrett" userId="e404f281-ddfa-429f-8a35-9d58bfddb6b8" providerId="ADAL" clId="{6E23935F-4484-4627-A1F4-DD73CE05ED9A}" dt="2022-09-14T13:21:10.891" v="187" actId="478"/>
          <ac:spMkLst>
            <pc:docMk/>
            <pc:sldMk cId="3606298672" sldId="355"/>
            <ac:spMk id="5" creationId="{F26B40F2-A8A6-802F-AE58-BFB68D1E9EFF}"/>
          </ac:spMkLst>
        </pc:spChg>
      </pc:sldChg>
      <pc:sldChg chg="del">
        <pc:chgData name="Edward Barrett" userId="e404f281-ddfa-429f-8a35-9d58bfddb6b8" providerId="ADAL" clId="{6E23935F-4484-4627-A1F4-DD73CE05ED9A}" dt="2022-09-14T13:15:16.058" v="13" actId="47"/>
        <pc:sldMkLst>
          <pc:docMk/>
          <pc:sldMk cId="2369371811" sldId="357"/>
        </pc:sldMkLst>
      </pc:sldChg>
      <pc:sldChg chg="del">
        <pc:chgData name="Edward Barrett" userId="e404f281-ddfa-429f-8a35-9d58bfddb6b8" providerId="ADAL" clId="{6E23935F-4484-4627-A1F4-DD73CE05ED9A}" dt="2022-09-14T13:15:11.878" v="12" actId="47"/>
        <pc:sldMkLst>
          <pc:docMk/>
          <pc:sldMk cId="177463892" sldId="359"/>
        </pc:sldMkLst>
      </pc:sldChg>
      <pc:sldChg chg="del">
        <pc:chgData name="Edward Barrett" userId="e404f281-ddfa-429f-8a35-9d58bfddb6b8" providerId="ADAL" clId="{6E23935F-4484-4627-A1F4-DD73CE05ED9A}" dt="2022-09-14T13:15:11.278" v="11" actId="47"/>
        <pc:sldMkLst>
          <pc:docMk/>
          <pc:sldMk cId="3547207931" sldId="360"/>
        </pc:sldMkLst>
      </pc:sldChg>
      <pc:sldChg chg="del">
        <pc:chgData name="Edward Barrett" userId="e404f281-ddfa-429f-8a35-9d58bfddb6b8" providerId="ADAL" clId="{6E23935F-4484-4627-A1F4-DD73CE05ED9A}" dt="2022-09-14T13:15:11.099" v="10" actId="47"/>
        <pc:sldMkLst>
          <pc:docMk/>
          <pc:sldMk cId="3177923831" sldId="361"/>
        </pc:sldMkLst>
      </pc:sldChg>
      <pc:sldChg chg="del">
        <pc:chgData name="Edward Barrett" userId="e404f281-ddfa-429f-8a35-9d58bfddb6b8" providerId="ADAL" clId="{6E23935F-4484-4627-A1F4-DD73CE05ED9A}" dt="2022-09-14T13:15:10.908" v="9" actId="47"/>
        <pc:sldMkLst>
          <pc:docMk/>
          <pc:sldMk cId="1348450082" sldId="362"/>
        </pc:sldMkLst>
      </pc:sldChg>
      <pc:sldChg chg="del">
        <pc:chgData name="Edward Barrett" userId="e404f281-ddfa-429f-8a35-9d58bfddb6b8" providerId="ADAL" clId="{6E23935F-4484-4627-A1F4-DD73CE05ED9A}" dt="2022-09-14T13:15:10.678" v="8" actId="47"/>
        <pc:sldMkLst>
          <pc:docMk/>
          <pc:sldMk cId="11645289" sldId="363"/>
        </pc:sldMkLst>
      </pc:sldChg>
      <pc:sldChg chg="del">
        <pc:chgData name="Edward Barrett" userId="e404f281-ddfa-429f-8a35-9d58bfddb6b8" providerId="ADAL" clId="{6E23935F-4484-4627-A1F4-DD73CE05ED9A}" dt="2022-09-14T13:15:10.459" v="7" actId="47"/>
        <pc:sldMkLst>
          <pc:docMk/>
          <pc:sldMk cId="1192260247" sldId="364"/>
        </pc:sldMkLst>
      </pc:sldChg>
      <pc:sldChg chg="del">
        <pc:chgData name="Edward Barrett" userId="e404f281-ddfa-429f-8a35-9d58bfddb6b8" providerId="ADAL" clId="{6E23935F-4484-4627-A1F4-DD73CE05ED9A}" dt="2022-09-14T13:15:10.198" v="6" actId="47"/>
        <pc:sldMkLst>
          <pc:docMk/>
          <pc:sldMk cId="3995950740" sldId="365"/>
        </pc:sldMkLst>
      </pc:sldChg>
      <pc:sldChg chg="del">
        <pc:chgData name="Edward Barrett" userId="e404f281-ddfa-429f-8a35-9d58bfddb6b8" providerId="ADAL" clId="{6E23935F-4484-4627-A1F4-DD73CE05ED9A}" dt="2022-09-14T13:15:09.898" v="5" actId="47"/>
        <pc:sldMkLst>
          <pc:docMk/>
          <pc:sldMk cId="3369629836" sldId="366"/>
        </pc:sldMkLst>
      </pc:sldChg>
      <pc:sldChg chg="del">
        <pc:chgData name="Edward Barrett" userId="e404f281-ddfa-429f-8a35-9d58bfddb6b8" providerId="ADAL" clId="{6E23935F-4484-4627-A1F4-DD73CE05ED9A}" dt="2022-09-14T13:15:09.478" v="4" actId="47"/>
        <pc:sldMkLst>
          <pc:docMk/>
          <pc:sldMk cId="1618403694" sldId="367"/>
        </pc:sldMkLst>
      </pc:sldChg>
      <pc:sldChg chg="del">
        <pc:chgData name="Edward Barrett" userId="e404f281-ddfa-429f-8a35-9d58bfddb6b8" providerId="ADAL" clId="{6E23935F-4484-4627-A1F4-DD73CE05ED9A}" dt="2022-09-14T13:15:09.019" v="3" actId="47"/>
        <pc:sldMkLst>
          <pc:docMk/>
          <pc:sldMk cId="2392610178" sldId="368"/>
        </pc:sldMkLst>
      </pc:sldChg>
      <pc:sldChg chg="del">
        <pc:chgData name="Edward Barrett" userId="e404f281-ddfa-429f-8a35-9d58bfddb6b8" providerId="ADAL" clId="{6E23935F-4484-4627-A1F4-DD73CE05ED9A}" dt="2022-09-14T13:15:08.538" v="2" actId="47"/>
        <pc:sldMkLst>
          <pc:docMk/>
          <pc:sldMk cId="1887058501" sldId="369"/>
        </pc:sldMkLst>
      </pc:sldChg>
      <pc:sldChg chg="del">
        <pc:chgData name="Edward Barrett" userId="e404f281-ddfa-429f-8a35-9d58bfddb6b8" providerId="ADAL" clId="{6E23935F-4484-4627-A1F4-DD73CE05ED9A}" dt="2022-09-14T13:15:07.908" v="1" actId="47"/>
        <pc:sldMkLst>
          <pc:docMk/>
          <pc:sldMk cId="2821380181" sldId="370"/>
        </pc:sldMkLst>
      </pc:sldChg>
      <pc:sldChg chg="del">
        <pc:chgData name="Edward Barrett" userId="e404f281-ddfa-429f-8a35-9d58bfddb6b8" providerId="ADAL" clId="{6E23935F-4484-4627-A1F4-DD73CE05ED9A}" dt="2022-09-14T13:15:06.699" v="0" actId="47"/>
        <pc:sldMkLst>
          <pc:docMk/>
          <pc:sldMk cId="1078469906" sldId="371"/>
        </pc:sldMkLst>
      </pc:sldChg>
      <pc:sldMasterChg chg="del delSldLayout">
        <pc:chgData name="Edward Barrett" userId="e404f281-ddfa-429f-8a35-9d58bfddb6b8" providerId="ADAL" clId="{6E23935F-4484-4627-A1F4-DD73CE05ED9A}" dt="2022-09-14T13:15:11.878" v="12" actId="47"/>
        <pc:sldMasterMkLst>
          <pc:docMk/>
          <pc:sldMasterMk cId="2491644760" sldId="2147483677"/>
        </pc:sldMasterMkLst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1687712894" sldId="2147483678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277770197" sldId="2147483679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1759946359" sldId="2147483680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3733483280" sldId="2147483681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33848125" sldId="2147483682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877321806" sldId="2147483683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1229464537" sldId="2147483684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3582558775" sldId="2147483685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212596115" sldId="2147483686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3099135764" sldId="2147483687"/>
          </pc:sldLayoutMkLst>
        </pc:sldLayoutChg>
        <pc:sldLayoutChg chg="del">
          <pc:chgData name="Edward Barrett" userId="e404f281-ddfa-429f-8a35-9d58bfddb6b8" providerId="ADAL" clId="{6E23935F-4484-4627-A1F4-DD73CE05ED9A}" dt="2022-09-14T13:15:11.878" v="12" actId="47"/>
          <pc:sldLayoutMkLst>
            <pc:docMk/>
            <pc:sldMasterMk cId="2491644760" sldId="2147483677"/>
            <pc:sldLayoutMk cId="1757556600" sldId="2147483688"/>
          </pc:sldLayoutMkLst>
        </pc:sldLayoutChg>
      </pc:sldMasterChg>
    </pc:docChg>
  </pc:docChgLst>
  <pc:docChgLst>
    <pc:chgData name="Ros Warby" userId="S::ros.warby@rcpsych.ac.uk::d34ebd53-21ca-4f7c-af90-6991a18c3f74" providerId="AD" clId="Web-{559C5A26-983D-C75D-DAEE-F433F62195D6}"/>
    <pc:docChg chg="addSld delSld modSld">
      <pc:chgData name="Ros Warby" userId="S::ros.warby@rcpsych.ac.uk::d34ebd53-21ca-4f7c-af90-6991a18c3f74" providerId="AD" clId="Web-{559C5A26-983D-C75D-DAEE-F433F62195D6}" dt="2022-08-24T12:57:59.850" v="45" actId="20577"/>
      <pc:docMkLst>
        <pc:docMk/>
      </pc:docMkLst>
      <pc:sldChg chg="modSp">
        <pc:chgData name="Ros Warby" userId="S::ros.warby@rcpsych.ac.uk::d34ebd53-21ca-4f7c-af90-6991a18c3f74" providerId="AD" clId="Web-{559C5A26-983D-C75D-DAEE-F433F62195D6}" dt="2022-08-24T08:46:01.402" v="38"/>
        <pc:sldMkLst>
          <pc:docMk/>
          <pc:sldMk cId="352802945" sldId="348"/>
        </pc:sldMkLst>
        <pc:graphicFrameChg chg="modGraphic">
          <ac:chgData name="Ros Warby" userId="S::ros.warby@rcpsych.ac.uk::d34ebd53-21ca-4f7c-af90-6991a18c3f74" providerId="AD" clId="Web-{559C5A26-983D-C75D-DAEE-F433F62195D6}" dt="2022-08-24T08:46:01.402" v="38"/>
          <ac:graphicFrameMkLst>
            <pc:docMk/>
            <pc:sldMk cId="352802945" sldId="348"/>
            <ac:graphicFrameMk id="4" creationId="{937FD1EE-683E-5BD0-272A-089CC52BEB66}"/>
          </ac:graphicFrameMkLst>
        </pc:graphicFrameChg>
      </pc:sldChg>
      <pc:sldChg chg="addSp delSp modSp mod setBg setClrOvrMap">
        <pc:chgData name="Ros Warby" userId="S::ros.warby@rcpsych.ac.uk::d34ebd53-21ca-4f7c-af90-6991a18c3f74" providerId="AD" clId="Web-{559C5A26-983D-C75D-DAEE-F433F62195D6}" dt="2022-08-24T09:31:50.259" v="41"/>
        <pc:sldMkLst>
          <pc:docMk/>
          <pc:sldMk cId="4172662989" sldId="351"/>
        </pc:sldMkLst>
        <pc:spChg chg="mo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2" creationId="{7ED90086-B396-2FBC-3321-18E352A82B49}"/>
          </ac:spMkLst>
        </pc:spChg>
        <pc:spChg chg="mo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3" creationId="{6AEA9713-C0A7-C603-3CDC-0DC86AE6FEFF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10" creationId="{D6320AF9-619A-4175-865B-5663E1AEF4C5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16" creationId="{7E018740-5C2B-4A41-AC1A-7E68D1EC1954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18" creationId="{166F75A4-C475-4941-8EE2-B80A06A2C1BB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40" creationId="{A65AC7D1-EAA9-48F5-B509-60A7F50BF703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41" creationId="{A032553A-72E8-4B0D-8405-FF9771C9AF05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42" creationId="{765800AC-C3B9-498E-87BC-29FAE4C76B21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43" creationId="{1F9D6ACB-2FF4-49F9-978A-E0D5327FC635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44" creationId="{142BFA2A-77A0-4F60-A32A-685681C84889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44" v="40"/>
          <ac:spMkLst>
            <pc:docMk/>
            <pc:sldMk cId="4172662989" sldId="351"/>
            <ac:spMk id="49" creationId="{603AE127-802C-459A-A612-DB85B67F0DC0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44" v="40"/>
          <ac:spMkLst>
            <pc:docMk/>
            <pc:sldMk cId="4172662989" sldId="351"/>
            <ac:spMk id="51" creationId="{9323D83D-50D6-4040-A58B-FCEA340F886A}"/>
          </ac:spMkLst>
        </pc:spChg>
        <pc:spChg chg="add del">
          <ac:chgData name="Ros Warby" userId="S::ros.warby@rcpsych.ac.uk::d34ebd53-21ca-4f7c-af90-6991a18c3f74" providerId="AD" clId="Web-{559C5A26-983D-C75D-DAEE-F433F62195D6}" dt="2022-08-24T09:31:50.244" v="40"/>
          <ac:spMkLst>
            <pc:docMk/>
            <pc:sldMk cId="4172662989" sldId="351"/>
            <ac:spMk id="55" creationId="{F10FD715-4DCE-4779-B634-EC78315EA213}"/>
          </ac:spMkLst>
        </pc:spChg>
        <pc:spChg chg="ad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58" creationId="{A65AC7D1-EAA9-48F5-B509-60A7F50BF703}"/>
          </ac:spMkLst>
        </pc:spChg>
        <pc:spChg chg="ad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59" creationId="{7E018740-5C2B-4A41-AC1A-7E68D1EC1954}"/>
          </ac:spMkLst>
        </pc:spChg>
        <pc:spChg chg="ad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60" creationId="{D6320AF9-619A-4175-865B-5663E1AEF4C5}"/>
          </ac:spMkLst>
        </pc:spChg>
        <pc:spChg chg="ad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61" creationId="{166F75A4-C475-4941-8EE2-B80A06A2C1BB}"/>
          </ac:spMkLst>
        </pc:spChg>
        <pc:spChg chg="ad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63" creationId="{A032553A-72E8-4B0D-8405-FF9771C9AF05}"/>
          </ac:spMkLst>
        </pc:spChg>
        <pc:spChg chg="ad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65" creationId="{765800AC-C3B9-498E-87BC-29FAE4C76B21}"/>
          </ac:spMkLst>
        </pc:spChg>
        <pc:spChg chg="ad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67" creationId="{1F9D6ACB-2FF4-49F9-978A-E0D5327FC635}"/>
          </ac:spMkLst>
        </pc:spChg>
        <pc:spChg chg="add">
          <ac:chgData name="Ros Warby" userId="S::ros.warby@rcpsych.ac.uk::d34ebd53-21ca-4f7c-af90-6991a18c3f74" providerId="AD" clId="Web-{559C5A26-983D-C75D-DAEE-F433F62195D6}" dt="2022-08-24T09:31:50.259" v="41"/>
          <ac:spMkLst>
            <pc:docMk/>
            <pc:sldMk cId="4172662989" sldId="351"/>
            <ac:spMk id="69" creationId="{A5EC319D-0FEA-4B95-A3EA-01E35672C95B}"/>
          </ac:spMkLst>
        </pc:spChg>
        <pc:picChg chg="add">
          <ac:chgData name="Ros Warby" userId="S::ros.warby@rcpsych.ac.uk::d34ebd53-21ca-4f7c-af90-6991a18c3f74" providerId="AD" clId="Web-{559C5A26-983D-C75D-DAEE-F433F62195D6}" dt="2022-08-24T09:31:50.259" v="41"/>
          <ac:picMkLst>
            <pc:docMk/>
            <pc:sldMk cId="4172662989" sldId="351"/>
            <ac:picMk id="48" creationId="{62B4F874-44D6-6632-6F54-53E280D8E0B9}"/>
          </ac:picMkLst>
        </pc:picChg>
        <pc:cxnChg chg="add del">
          <ac:chgData name="Ros Warby" userId="S::ros.warby@rcpsych.ac.uk::d34ebd53-21ca-4f7c-af90-6991a18c3f74" providerId="AD" clId="Web-{559C5A26-983D-C75D-DAEE-F433F62195D6}" dt="2022-08-24T09:31:50.259" v="41"/>
          <ac:cxnSpMkLst>
            <pc:docMk/>
            <pc:sldMk cId="4172662989" sldId="351"/>
            <ac:cxnSpMk id="12" creationId="{063B6EC6-D752-4EE7-908B-F8F19E8C7FEA}"/>
          </ac:cxnSpMkLst>
        </pc:cxnChg>
        <pc:cxnChg chg="add del">
          <ac:chgData name="Ros Warby" userId="S::ros.warby@rcpsych.ac.uk::d34ebd53-21ca-4f7c-af90-6991a18c3f74" providerId="AD" clId="Web-{559C5A26-983D-C75D-DAEE-F433F62195D6}" dt="2022-08-24T09:31:50.259" v="41"/>
          <ac:cxnSpMkLst>
            <pc:docMk/>
            <pc:sldMk cId="4172662989" sldId="351"/>
            <ac:cxnSpMk id="14" creationId="{EFECD4E8-AD3E-4228-82A2-9461958EA94D}"/>
          </ac:cxnSpMkLst>
        </pc:cxnChg>
        <pc:cxnChg chg="add del">
          <ac:chgData name="Ros Warby" userId="S::ros.warby@rcpsych.ac.uk::d34ebd53-21ca-4f7c-af90-6991a18c3f74" providerId="AD" clId="Web-{559C5A26-983D-C75D-DAEE-F433F62195D6}" dt="2022-08-24T09:31:50.244" v="40"/>
          <ac:cxnSpMkLst>
            <pc:docMk/>
            <pc:sldMk cId="4172662989" sldId="351"/>
            <ac:cxnSpMk id="53" creationId="{1A1FE6BB-DFB2-4080-9B5E-076EF5DDE67B}"/>
          </ac:cxnSpMkLst>
        </pc:cxnChg>
        <pc:cxnChg chg="add">
          <ac:chgData name="Ros Warby" userId="S::ros.warby@rcpsych.ac.uk::d34ebd53-21ca-4f7c-af90-6991a18c3f74" providerId="AD" clId="Web-{559C5A26-983D-C75D-DAEE-F433F62195D6}" dt="2022-08-24T09:31:50.259" v="41"/>
          <ac:cxnSpMkLst>
            <pc:docMk/>
            <pc:sldMk cId="4172662989" sldId="351"/>
            <ac:cxnSpMk id="57" creationId="{EFECD4E8-AD3E-4228-82A2-9461958EA94D}"/>
          </ac:cxnSpMkLst>
        </pc:cxnChg>
        <pc:cxnChg chg="add">
          <ac:chgData name="Ros Warby" userId="S::ros.warby@rcpsych.ac.uk::d34ebd53-21ca-4f7c-af90-6991a18c3f74" providerId="AD" clId="Web-{559C5A26-983D-C75D-DAEE-F433F62195D6}" dt="2022-08-24T09:31:50.259" v="41"/>
          <ac:cxnSpMkLst>
            <pc:docMk/>
            <pc:sldMk cId="4172662989" sldId="351"/>
            <ac:cxnSpMk id="62" creationId="{063B6EC6-D752-4EE7-908B-F8F19E8C7FEA}"/>
          </ac:cxnSpMkLst>
        </pc:cxnChg>
      </pc:sldChg>
      <pc:sldChg chg="del">
        <pc:chgData name="Ros Warby" userId="S::ros.warby@rcpsych.ac.uk::d34ebd53-21ca-4f7c-af90-6991a18c3f74" providerId="AD" clId="Web-{559C5A26-983D-C75D-DAEE-F433F62195D6}" dt="2022-08-24T12:55:31.783" v="42"/>
        <pc:sldMkLst>
          <pc:docMk/>
          <pc:sldMk cId="2454889542" sldId="354"/>
        </pc:sldMkLst>
      </pc:sldChg>
      <pc:sldChg chg="modSp">
        <pc:chgData name="Ros Warby" userId="S::ros.warby@rcpsych.ac.uk::d34ebd53-21ca-4f7c-af90-6991a18c3f74" providerId="AD" clId="Web-{559C5A26-983D-C75D-DAEE-F433F62195D6}" dt="2022-08-24T12:57:59.850" v="45" actId="20577"/>
        <pc:sldMkLst>
          <pc:docMk/>
          <pc:sldMk cId="3606298672" sldId="355"/>
        </pc:sldMkLst>
        <pc:spChg chg="mod">
          <ac:chgData name="Ros Warby" userId="S::ros.warby@rcpsych.ac.uk::d34ebd53-21ca-4f7c-af90-6991a18c3f74" providerId="AD" clId="Web-{559C5A26-983D-C75D-DAEE-F433F62195D6}" dt="2022-08-24T12:57:59.850" v="45" actId="20577"/>
          <ac:spMkLst>
            <pc:docMk/>
            <pc:sldMk cId="3606298672" sldId="355"/>
            <ac:spMk id="3" creationId="{D64FB3DB-01D6-B0A8-E72D-A36E09C66B3E}"/>
          </ac:spMkLst>
        </pc:spChg>
      </pc:sldChg>
      <pc:sldChg chg="addSp delSp modSp mod setBg">
        <pc:chgData name="Ros Warby" userId="S::ros.warby@rcpsych.ac.uk::d34ebd53-21ca-4f7c-af90-6991a18c3f74" providerId="AD" clId="Web-{559C5A26-983D-C75D-DAEE-F433F62195D6}" dt="2022-08-23T14:20:20.349" v="0"/>
        <pc:sldMkLst>
          <pc:docMk/>
          <pc:sldMk cId="1345448302" sldId="356"/>
        </pc:sldMkLst>
        <pc:spChg chg="mod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2" creationId="{12316309-4069-CC8B-6FD8-B20B2253B538}"/>
          </ac:spMkLst>
        </pc:spChg>
        <pc:spChg chg="del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3" creationId="{A9CA0CB8-2D93-4EA0-7768-06A594755E35}"/>
          </ac:spMkLst>
        </pc:spChg>
        <pc:spChg chg="add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25" creationId="{66D61E08-70C3-48D8-BEA0-787111DC30DA}"/>
          </ac:spMkLst>
        </pc:spChg>
        <pc:spChg chg="add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27" creationId="{FC55298F-0AE5-478E-AD2B-03C2614C5833}"/>
          </ac:spMkLst>
        </pc:spChg>
        <pc:spChg chg="add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29" creationId="{C180E4EA-0B63-4779-A895-7E90E71088F3}"/>
          </ac:spMkLst>
        </pc:spChg>
        <pc:spChg chg="add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31" creationId="{CEE01D9D-3DE8-4EED-B0D3-8F3C79CC7673}"/>
          </ac:spMkLst>
        </pc:spChg>
        <pc:spChg chg="add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33" creationId="{89AF5CE9-607F-43F4-8983-DCD6DA4051FD}"/>
          </ac:spMkLst>
        </pc:spChg>
        <pc:spChg chg="add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35" creationId="{6EEA2DBD-9E1E-4521-8C01-F32AD18A89E3}"/>
          </ac:spMkLst>
        </pc:spChg>
        <pc:spChg chg="add">
          <ac:chgData name="Ros Warby" userId="S::ros.warby@rcpsych.ac.uk::d34ebd53-21ca-4f7c-af90-6991a18c3f74" providerId="AD" clId="Web-{559C5A26-983D-C75D-DAEE-F433F62195D6}" dt="2022-08-23T14:20:20.349" v="0"/>
          <ac:spMkLst>
            <pc:docMk/>
            <pc:sldMk cId="1345448302" sldId="356"/>
            <ac:spMk id="37" creationId="{15BBD2C1-BA9B-46A9-A27A-33498B169272}"/>
          </ac:spMkLst>
        </pc:spChg>
        <pc:grpChg chg="add">
          <ac:chgData name="Ros Warby" userId="S::ros.warby@rcpsych.ac.uk::d34ebd53-21ca-4f7c-af90-6991a18c3f74" providerId="AD" clId="Web-{559C5A26-983D-C75D-DAEE-F433F62195D6}" dt="2022-08-23T14:20:20.349" v="0"/>
          <ac:grpSpMkLst>
            <pc:docMk/>
            <pc:sldMk cId="1345448302" sldId="356"/>
            <ac:grpSpMk id="9" creationId="{88C9B83F-64CD-41C1-925F-A08801FFD0BD}"/>
          </ac:grpSpMkLst>
        </pc:grpChg>
        <pc:picChg chg="add">
          <ac:chgData name="Ros Warby" userId="S::ros.warby@rcpsych.ac.uk::d34ebd53-21ca-4f7c-af90-6991a18c3f74" providerId="AD" clId="Web-{559C5A26-983D-C75D-DAEE-F433F62195D6}" dt="2022-08-23T14:20:20.349" v="0"/>
          <ac:picMkLst>
            <pc:docMk/>
            <pc:sldMk cId="1345448302" sldId="356"/>
            <ac:picMk id="5" creationId="{BCE94FE6-366A-8682-78BA-084387330F70}"/>
          </ac:picMkLst>
        </pc:picChg>
        <pc:cxnChg chg="add">
          <ac:chgData name="Ros Warby" userId="S::ros.warby@rcpsych.ac.uk::d34ebd53-21ca-4f7c-af90-6991a18c3f74" providerId="AD" clId="Web-{559C5A26-983D-C75D-DAEE-F433F62195D6}" dt="2022-08-23T14:20:20.349" v="0"/>
          <ac:cxnSpMkLst>
            <pc:docMk/>
            <pc:sldMk cId="1345448302" sldId="356"/>
            <ac:cxnSpMk id="21" creationId="{A57C1A16-B8AB-4D99-A195-A38F556A6486}"/>
          </ac:cxnSpMkLst>
        </pc:cxnChg>
        <pc:cxnChg chg="add">
          <ac:chgData name="Ros Warby" userId="S::ros.warby@rcpsych.ac.uk::d34ebd53-21ca-4f7c-af90-6991a18c3f74" providerId="AD" clId="Web-{559C5A26-983D-C75D-DAEE-F433F62195D6}" dt="2022-08-23T14:20:20.349" v="0"/>
          <ac:cxnSpMkLst>
            <pc:docMk/>
            <pc:sldMk cId="1345448302" sldId="356"/>
            <ac:cxnSpMk id="23" creationId="{F8A9B20B-D1DD-4573-B5EC-558029519236}"/>
          </ac:cxnSpMkLst>
        </pc:cxnChg>
      </pc:sldChg>
      <pc:sldChg chg="addSp delSp modSp new mod setBg setClrOvrMap">
        <pc:chgData name="Ros Warby" userId="S::ros.warby@rcpsych.ac.uk::d34ebd53-21ca-4f7c-af90-6991a18c3f74" providerId="AD" clId="Web-{559C5A26-983D-C75D-DAEE-F433F62195D6}" dt="2022-08-24T12:56:51.613" v="43"/>
        <pc:sldMkLst>
          <pc:docMk/>
          <pc:sldMk cId="4078771791" sldId="358"/>
        </pc:sldMkLst>
        <pc:spChg chg="mod">
          <ac:chgData name="Ros Warby" userId="S::ros.warby@rcpsych.ac.uk::d34ebd53-21ca-4f7c-af90-6991a18c3f74" providerId="AD" clId="Web-{559C5A26-983D-C75D-DAEE-F433F62195D6}" dt="2022-08-24T12:56:51.613" v="43"/>
          <ac:spMkLst>
            <pc:docMk/>
            <pc:sldMk cId="4078771791" sldId="358"/>
            <ac:spMk id="2" creationId="{8773E795-9494-A911-CA1B-3F474F468E76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14.194" v="6"/>
          <ac:spMkLst>
            <pc:docMk/>
            <pc:sldMk cId="4078771791" sldId="358"/>
            <ac:spMk id="3" creationId="{7834D2DE-383D-107D-3CF3-B0F14B63A8D9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14.194" v="5"/>
          <ac:spMkLst>
            <pc:docMk/>
            <pc:sldMk cId="4078771791" sldId="358"/>
            <ac:spMk id="25" creationId="{66D61E08-70C3-48D8-BEA0-787111DC30DA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14.194" v="5"/>
          <ac:spMkLst>
            <pc:docMk/>
            <pc:sldMk cId="4078771791" sldId="358"/>
            <ac:spMk id="27" creationId="{FC55298F-0AE5-478E-AD2B-03C2614C5833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14.194" v="5"/>
          <ac:spMkLst>
            <pc:docMk/>
            <pc:sldMk cId="4078771791" sldId="358"/>
            <ac:spMk id="29" creationId="{C180E4EA-0B63-4779-A895-7E90E71088F3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14.194" v="5"/>
          <ac:spMkLst>
            <pc:docMk/>
            <pc:sldMk cId="4078771791" sldId="358"/>
            <ac:spMk id="31" creationId="{CEE01D9D-3DE8-4EED-B0D3-8F3C79CC7673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14.194" v="5"/>
          <ac:spMkLst>
            <pc:docMk/>
            <pc:sldMk cId="4078771791" sldId="358"/>
            <ac:spMk id="33" creationId="{89AF5CE9-607F-43F4-8983-DCD6DA4051FD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14.194" v="5"/>
          <ac:spMkLst>
            <pc:docMk/>
            <pc:sldMk cId="4078771791" sldId="358"/>
            <ac:spMk id="35" creationId="{6EEA2DBD-9E1E-4521-8C01-F32AD18A89E3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14.194" v="5"/>
          <ac:spMkLst>
            <pc:docMk/>
            <pc:sldMk cId="4078771791" sldId="358"/>
            <ac:spMk id="37" creationId="{15BBD2C1-BA9B-46A9-A27A-33498B169272}"/>
          </ac:spMkLst>
        </pc:spChg>
        <pc:spChg chg="add del mod">
          <ac:chgData name="Ros Warby" userId="S::ros.warby@rcpsych.ac.uk::d34ebd53-21ca-4f7c-af90-6991a18c3f74" providerId="AD" clId="Web-{559C5A26-983D-C75D-DAEE-F433F62195D6}" dt="2022-08-24T12:56:51.613" v="43"/>
          <ac:spMkLst>
            <pc:docMk/>
            <pc:sldMk cId="4078771791" sldId="358"/>
            <ac:spMk id="39" creationId="{7834D2DE-383D-107D-3CF3-B0F14B63A8D9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53.055" v="8"/>
          <ac:spMkLst>
            <pc:docMk/>
            <pc:sldMk cId="4078771791" sldId="358"/>
            <ac:spMk id="44" creationId="{A65AC7D1-EAA9-48F5-B509-60A7F50BF703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53.055" v="8"/>
          <ac:spMkLst>
            <pc:docMk/>
            <pc:sldMk cId="4078771791" sldId="358"/>
            <ac:spMk id="46" creationId="{D6320AF9-619A-4175-865B-5663E1AEF4C5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53.055" v="8"/>
          <ac:spMkLst>
            <pc:docMk/>
            <pc:sldMk cId="4078771791" sldId="358"/>
            <ac:spMk id="52" creationId="{7E018740-5C2B-4A41-AC1A-7E68D1EC1954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53.055" v="8"/>
          <ac:spMkLst>
            <pc:docMk/>
            <pc:sldMk cId="4078771791" sldId="358"/>
            <ac:spMk id="54" creationId="{166F75A4-C475-4941-8EE2-B80A06A2C1BB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53.055" v="8"/>
          <ac:spMkLst>
            <pc:docMk/>
            <pc:sldMk cId="4078771791" sldId="358"/>
            <ac:spMk id="56" creationId="{A032553A-72E8-4B0D-8405-FF9771C9AF05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53.055" v="8"/>
          <ac:spMkLst>
            <pc:docMk/>
            <pc:sldMk cId="4078771791" sldId="358"/>
            <ac:spMk id="58" creationId="{765800AC-C3B9-498E-87BC-29FAE4C76B21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53.055" v="8"/>
          <ac:spMkLst>
            <pc:docMk/>
            <pc:sldMk cId="4078771791" sldId="358"/>
            <ac:spMk id="60" creationId="{1F9D6ACB-2FF4-49F9-978A-E0D5327FC635}"/>
          </ac:spMkLst>
        </pc:spChg>
        <pc:spChg chg="add del">
          <ac:chgData name="Ros Warby" userId="S::ros.warby@rcpsych.ac.uk::d34ebd53-21ca-4f7c-af90-6991a18c3f74" providerId="AD" clId="Web-{559C5A26-983D-C75D-DAEE-F433F62195D6}" dt="2022-08-23T14:21:53.055" v="8"/>
          <ac:spMkLst>
            <pc:docMk/>
            <pc:sldMk cId="4078771791" sldId="358"/>
            <ac:spMk id="62" creationId="{142BFA2A-77A0-4F60-A32A-685681C84889}"/>
          </ac:spMkLst>
        </pc:spChg>
        <pc:spChg chg="add del">
          <ac:chgData name="Ros Warby" userId="S::ros.warby@rcpsych.ac.uk::d34ebd53-21ca-4f7c-af90-6991a18c3f74" providerId="AD" clId="Web-{559C5A26-983D-C75D-DAEE-F433F62195D6}" dt="2022-08-24T12:56:51.613" v="43"/>
          <ac:spMkLst>
            <pc:docMk/>
            <pc:sldMk cId="4078771791" sldId="358"/>
            <ac:spMk id="64" creationId="{86C16C40-7C29-4ACC-B851-7E08E459B596}"/>
          </ac:spMkLst>
        </pc:spChg>
        <pc:spChg chg="add">
          <ac:chgData name="Ros Warby" userId="S::ros.warby@rcpsych.ac.uk::d34ebd53-21ca-4f7c-af90-6991a18c3f74" providerId="AD" clId="Web-{559C5A26-983D-C75D-DAEE-F433F62195D6}" dt="2022-08-24T12:56:51.613" v="43"/>
          <ac:spMkLst>
            <pc:docMk/>
            <pc:sldMk cId="4078771791" sldId="358"/>
            <ac:spMk id="89" creationId="{5A7802B6-FF37-40CF-A7E2-6F2A0D9A91EF}"/>
          </ac:spMkLst>
        </pc:spChg>
        <pc:grpChg chg="add del">
          <ac:chgData name="Ros Warby" userId="S::ros.warby@rcpsych.ac.uk::d34ebd53-21ca-4f7c-af90-6991a18c3f74" providerId="AD" clId="Web-{559C5A26-983D-C75D-DAEE-F433F62195D6}" dt="2022-08-23T14:21:14.194" v="5"/>
          <ac:grpSpMkLst>
            <pc:docMk/>
            <pc:sldMk cId="4078771791" sldId="358"/>
            <ac:grpSpMk id="9" creationId="{88C9B83F-64CD-41C1-925F-A08801FFD0BD}"/>
          </ac:grpSpMkLst>
        </pc:grpChg>
        <pc:grpChg chg="add del">
          <ac:chgData name="Ros Warby" userId="S::ros.warby@rcpsych.ac.uk::d34ebd53-21ca-4f7c-af90-6991a18c3f74" providerId="AD" clId="Web-{559C5A26-983D-C75D-DAEE-F433F62195D6}" dt="2022-08-24T12:56:51.613" v="43"/>
          <ac:grpSpMkLst>
            <pc:docMk/>
            <pc:sldMk cId="4078771791" sldId="358"/>
            <ac:grpSpMk id="65" creationId="{CDD733AE-DD5E-4C77-8BCD-72BF12A06BB1}"/>
          </ac:grpSpMkLst>
        </pc:grpChg>
        <pc:grpChg chg="add">
          <ac:chgData name="Ros Warby" userId="S::ros.warby@rcpsych.ac.uk::d34ebd53-21ca-4f7c-af90-6991a18c3f74" providerId="AD" clId="Web-{559C5A26-983D-C75D-DAEE-F433F62195D6}" dt="2022-08-24T12:56:51.613" v="43"/>
          <ac:grpSpMkLst>
            <pc:docMk/>
            <pc:sldMk cId="4078771791" sldId="358"/>
            <ac:grpSpMk id="77" creationId="{B4DE830A-B531-4A3B-96F6-0ECE88B08555}"/>
          </ac:grpSpMkLst>
        </pc:grpChg>
        <pc:picChg chg="add del">
          <ac:chgData name="Ros Warby" userId="S::ros.warby@rcpsych.ac.uk::d34ebd53-21ca-4f7c-af90-6991a18c3f74" providerId="AD" clId="Web-{559C5A26-983D-C75D-DAEE-F433F62195D6}" dt="2022-08-23T14:21:14.194" v="5"/>
          <ac:picMkLst>
            <pc:docMk/>
            <pc:sldMk cId="4078771791" sldId="358"/>
            <ac:picMk id="5" creationId="{14FC69D6-55FC-39CF-595B-7AD2F3689FF1}"/>
          </ac:picMkLst>
        </pc:picChg>
        <pc:picChg chg="add">
          <ac:chgData name="Ros Warby" userId="S::ros.warby@rcpsych.ac.uk::d34ebd53-21ca-4f7c-af90-6991a18c3f74" providerId="AD" clId="Web-{559C5A26-983D-C75D-DAEE-F433F62195D6}" dt="2022-08-24T12:56:51.613" v="43"/>
          <ac:picMkLst>
            <pc:docMk/>
            <pc:sldMk cId="4078771791" sldId="358"/>
            <ac:picMk id="74" creationId="{8AA1FA8B-31EF-C852-6257-90180BE509A1}"/>
          </ac:picMkLst>
        </pc:picChg>
        <pc:cxnChg chg="add del">
          <ac:chgData name="Ros Warby" userId="S::ros.warby@rcpsych.ac.uk::d34ebd53-21ca-4f7c-af90-6991a18c3f74" providerId="AD" clId="Web-{559C5A26-983D-C75D-DAEE-F433F62195D6}" dt="2022-08-23T14:21:53.055" v="9"/>
          <ac:cxnSpMkLst>
            <pc:docMk/>
            <pc:sldMk cId="4078771791" sldId="358"/>
            <ac:cxnSpMk id="8" creationId="{0B5F7E3B-C5F1-40E0-A491-558BAFBC1127}"/>
          </ac:cxnSpMkLst>
        </pc:cxnChg>
        <pc:cxnChg chg="add del">
          <ac:chgData name="Ros Warby" userId="S::ros.warby@rcpsych.ac.uk::d34ebd53-21ca-4f7c-af90-6991a18c3f74" providerId="AD" clId="Web-{559C5A26-983D-C75D-DAEE-F433F62195D6}" dt="2022-08-23T14:21:14.194" v="5"/>
          <ac:cxnSpMkLst>
            <pc:docMk/>
            <pc:sldMk cId="4078771791" sldId="358"/>
            <ac:cxnSpMk id="21" creationId="{A57C1A16-B8AB-4D99-A195-A38F556A6486}"/>
          </ac:cxnSpMkLst>
        </pc:cxnChg>
        <pc:cxnChg chg="add del">
          <ac:chgData name="Ros Warby" userId="S::ros.warby@rcpsych.ac.uk::d34ebd53-21ca-4f7c-af90-6991a18c3f74" providerId="AD" clId="Web-{559C5A26-983D-C75D-DAEE-F433F62195D6}" dt="2022-08-23T14:21:14.194" v="5"/>
          <ac:cxnSpMkLst>
            <pc:docMk/>
            <pc:sldMk cId="4078771791" sldId="358"/>
            <ac:cxnSpMk id="23" creationId="{F8A9B20B-D1DD-4573-B5EC-558029519236}"/>
          </ac:cxnSpMkLst>
        </pc:cxnChg>
        <pc:cxnChg chg="add del">
          <ac:chgData name="Ros Warby" userId="S::ros.warby@rcpsych.ac.uk::d34ebd53-21ca-4f7c-af90-6991a18c3f74" providerId="AD" clId="Web-{559C5A26-983D-C75D-DAEE-F433F62195D6}" dt="2022-08-23T14:21:53.055" v="8"/>
          <ac:cxnSpMkLst>
            <pc:docMk/>
            <pc:sldMk cId="4078771791" sldId="358"/>
            <ac:cxnSpMk id="48" creationId="{063B6EC6-D752-4EE7-908B-F8F19E8C7FEA}"/>
          </ac:cxnSpMkLst>
        </pc:cxnChg>
        <pc:cxnChg chg="add del">
          <ac:chgData name="Ros Warby" userId="S::ros.warby@rcpsych.ac.uk::d34ebd53-21ca-4f7c-af90-6991a18c3f74" providerId="AD" clId="Web-{559C5A26-983D-C75D-DAEE-F433F62195D6}" dt="2022-08-23T14:21:53.055" v="8"/>
          <ac:cxnSpMkLst>
            <pc:docMk/>
            <pc:sldMk cId="4078771791" sldId="358"/>
            <ac:cxnSpMk id="50" creationId="{EFECD4E8-AD3E-4228-82A2-9461958EA94D}"/>
          </ac:cxnSpMkLst>
        </pc:cxnChg>
      </pc:sldChg>
    </pc:docChg>
  </pc:docChgLst>
  <pc:docChgLst>
    <pc:chgData name="Edward Barrett" userId="e404f281-ddfa-429f-8a35-9d58bfddb6b8" providerId="ADAL" clId="{7DC8BDC9-008A-449F-80BA-CDA6ECAC7797}"/>
    <pc:docChg chg="undo custSel addSld delSld modSld">
      <pc:chgData name="Edward Barrett" userId="e404f281-ddfa-429f-8a35-9d58bfddb6b8" providerId="ADAL" clId="{7DC8BDC9-008A-449F-80BA-CDA6ECAC7797}" dt="2022-08-24T12:51:36.797" v="743" actId="20577"/>
      <pc:docMkLst>
        <pc:docMk/>
      </pc:docMkLst>
      <pc:sldChg chg="addSp delSp modSp add del setBg delDesignElem">
        <pc:chgData name="Edward Barrett" userId="e404f281-ddfa-429f-8a35-9d58bfddb6b8" providerId="ADAL" clId="{7DC8BDC9-008A-449F-80BA-CDA6ECAC7797}" dt="2022-08-24T12:51:36.797" v="743" actId="20577"/>
        <pc:sldMkLst>
          <pc:docMk/>
          <pc:sldMk cId="3891977244" sldId="256"/>
        </pc:sldMkLst>
        <pc:spChg chg="mod">
          <ac:chgData name="Edward Barrett" userId="e404f281-ddfa-429f-8a35-9d58bfddb6b8" providerId="ADAL" clId="{7DC8BDC9-008A-449F-80BA-CDA6ECAC7797}" dt="2022-08-24T12:51:36.797" v="743" actId="20577"/>
          <ac:spMkLst>
            <pc:docMk/>
            <pc:sldMk cId="3891977244" sldId="256"/>
            <ac:spMk id="3" creationId="{64883F8F-B359-67DF-AE81-6CB46584DF17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891977244" sldId="256"/>
            <ac:spMk id="8" creationId="{6F5A5072-7B47-4D32-B52A-4EBBF590B8A5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891977244" sldId="256"/>
            <ac:spMk id="10" creationId="{9715DAF0-AE1B-46C9-8A6B-DB2AA05AB91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891977244" sldId="256"/>
            <ac:spMk id="12" creationId="{6016219D-510E-4184-9090-6D5578A87BD1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891977244" sldId="256"/>
            <ac:spMk id="14" creationId="{AFF4A713-7B75-4B21-90D7-5AB19547C728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891977244" sldId="256"/>
            <ac:spMk id="16" creationId="{DC631C0B-6DA6-4E57-8231-CE32B3434A7E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891977244" sldId="256"/>
            <ac:spMk id="18" creationId="{C29501E6-A978-4A61-9689-9085AF97A53A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1195490589" sldId="257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195490589" sldId="257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195490589" sldId="257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195490589" sldId="257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195490589" sldId="257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195490589" sldId="257"/>
            <ac:spMk id="16" creationId="{82211336-CFF3-412D-868A-6679C1004C45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2953083264" sldId="258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953083264" sldId="258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953083264" sldId="258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953083264" sldId="258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953083264" sldId="258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953083264" sldId="258"/>
            <ac:spMk id="16" creationId="{82211336-CFF3-412D-868A-6679C1004C45}"/>
          </ac:spMkLst>
        </pc:spChg>
      </pc:sldChg>
      <pc:sldChg chg="addSp delSp modSp add del mod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464931112" sldId="259"/>
        </pc:sldMkLst>
        <pc:spChg chg="mod">
          <ac:chgData name="Edward Barrett" userId="e404f281-ddfa-429f-8a35-9d58bfddb6b8" providerId="ADAL" clId="{7DC8BDC9-008A-449F-80BA-CDA6ECAC7797}" dt="2022-08-24T12:45:44.458" v="660"/>
          <ac:spMkLst>
            <pc:docMk/>
            <pc:sldMk cId="464931112" sldId="259"/>
            <ac:spMk id="2" creationId="{904ECB92-9820-10EE-CD59-0F0B0F0F5A09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464931112" sldId="259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464931112" sldId="259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464931112" sldId="259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464931112" sldId="259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464931112" sldId="259"/>
            <ac:spMk id="16" creationId="{82211336-CFF3-412D-868A-6679C1004C45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1266795895" sldId="260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266795895" sldId="260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266795895" sldId="260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266795895" sldId="260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266795895" sldId="260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266795895" sldId="260"/>
            <ac:spMk id="16" creationId="{82211336-CFF3-412D-868A-6679C1004C45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2598973053" sldId="262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8973053" sldId="262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8973053" sldId="262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8973053" sldId="262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8973053" sldId="262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8973053" sldId="262"/>
            <ac:spMk id="16" creationId="{82211336-CFF3-412D-868A-6679C1004C45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2378273824" sldId="263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378273824" sldId="263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378273824" sldId="263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378273824" sldId="263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378273824" sldId="263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378273824" sldId="263"/>
            <ac:spMk id="16" creationId="{82211336-CFF3-412D-868A-6679C1004C45}"/>
          </ac:spMkLst>
        </pc:spChg>
      </pc:sldChg>
      <pc:sldChg chg="addSp delSp modSp add del mod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2599308240" sldId="264"/>
        </pc:sldMkLst>
        <pc:spChg chg="mod">
          <ac:chgData name="Edward Barrett" userId="e404f281-ddfa-429f-8a35-9d58bfddb6b8" providerId="ADAL" clId="{7DC8BDC9-008A-449F-80BA-CDA6ECAC7797}" dt="2022-08-24T12:45:44.458" v="660"/>
          <ac:spMkLst>
            <pc:docMk/>
            <pc:sldMk cId="2599308240" sldId="264"/>
            <ac:spMk id="2" creationId="{E328831F-7304-7489-3206-928A32A5B8AD}"/>
          </ac:spMkLst>
        </pc:spChg>
        <pc:spChg chg="mod">
          <ac:chgData name="Edward Barrett" userId="e404f281-ddfa-429f-8a35-9d58bfddb6b8" providerId="ADAL" clId="{7DC8BDC9-008A-449F-80BA-CDA6ECAC7797}" dt="2022-08-24T12:45:44.458" v="660"/>
          <ac:spMkLst>
            <pc:docMk/>
            <pc:sldMk cId="2599308240" sldId="264"/>
            <ac:spMk id="3" creationId="{03E54B31-81D9-D040-E685-C7DDA1A8EDBE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9308240" sldId="264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9308240" sldId="264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9308240" sldId="264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9308240" sldId="264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99308240" sldId="264"/>
            <ac:spMk id="16" creationId="{82211336-CFF3-412D-868A-6679C1004C45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1086221590" sldId="265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086221590" sldId="265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086221590" sldId="265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086221590" sldId="265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086221590" sldId="265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1086221590" sldId="265"/>
            <ac:spMk id="16" creationId="{82211336-CFF3-412D-868A-6679C1004C45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3448932163" sldId="266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448932163" sldId="266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448932163" sldId="266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448932163" sldId="266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448932163" sldId="266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3448932163" sldId="266"/>
            <ac:spMk id="16" creationId="{82211336-CFF3-412D-868A-6679C1004C45}"/>
          </ac:spMkLst>
        </pc:spChg>
      </pc:sldChg>
      <pc:sldChg chg="addSp delSp modSp add del mod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2233173931" sldId="268"/>
        </pc:sldMkLst>
        <pc:spChg chg="mod">
          <ac:chgData name="Edward Barrett" userId="e404f281-ddfa-429f-8a35-9d58bfddb6b8" providerId="ADAL" clId="{7DC8BDC9-008A-449F-80BA-CDA6ECAC7797}" dt="2022-08-24T12:45:44.458" v="660"/>
          <ac:spMkLst>
            <pc:docMk/>
            <pc:sldMk cId="2233173931" sldId="268"/>
            <ac:spMk id="3" creationId="{466D644D-6B7A-02D3-1840-2BD7F63761FB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233173931" sldId="268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233173931" sldId="268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233173931" sldId="268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233173931" sldId="268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233173931" sldId="268"/>
            <ac:spMk id="16" creationId="{82211336-CFF3-412D-868A-6679C1004C45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2510690796" sldId="269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10690796" sldId="269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10690796" sldId="269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10690796" sldId="269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10690796" sldId="269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2510690796" sldId="269"/>
            <ac:spMk id="16" creationId="{82211336-CFF3-412D-868A-6679C1004C45}"/>
          </ac:spMkLst>
        </pc:spChg>
      </pc:sldChg>
      <pc:sldChg chg="addSp delSp add del setBg delDesignElem">
        <pc:chgData name="Edward Barrett" userId="e404f281-ddfa-429f-8a35-9d58bfddb6b8" providerId="ADAL" clId="{7DC8BDC9-008A-449F-80BA-CDA6ECAC7797}" dt="2022-08-24T12:45:47.751" v="661"/>
        <pc:sldMkLst>
          <pc:docMk/>
          <pc:sldMk cId="877416118" sldId="270"/>
        </pc:sldMkLst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877416118" sldId="270"/>
            <ac:spMk id="8" creationId="{76EFD3D9-44F0-4267-BCC1-1613E79D8274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877416118" sldId="270"/>
            <ac:spMk id="10" creationId="{A779A851-95D6-41AF-937A-B0E4B7F6FA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877416118" sldId="270"/>
            <ac:spMk id="12" creationId="{953FB2E7-B6CB-429C-81EB-D9516D6D5C8D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877416118" sldId="270"/>
            <ac:spMk id="14" creationId="{2EC40DB1-B719-4A13-9A4D-0966B4B27866}"/>
          </ac:spMkLst>
        </pc:spChg>
        <pc:spChg chg="add del">
          <ac:chgData name="Edward Barrett" userId="e404f281-ddfa-429f-8a35-9d58bfddb6b8" providerId="ADAL" clId="{7DC8BDC9-008A-449F-80BA-CDA6ECAC7797}" dt="2022-08-24T12:45:44.458" v="660"/>
          <ac:spMkLst>
            <pc:docMk/>
            <pc:sldMk cId="877416118" sldId="270"/>
            <ac:spMk id="16" creationId="{82211336-CFF3-412D-868A-6679C1004C45}"/>
          </ac:spMkLst>
        </pc:spChg>
      </pc:sldChg>
      <pc:sldChg chg="modSp mod">
        <pc:chgData name="Edward Barrett" userId="e404f281-ddfa-429f-8a35-9d58bfddb6b8" providerId="ADAL" clId="{7DC8BDC9-008A-449F-80BA-CDA6ECAC7797}" dt="2022-08-17T12:32:24.042" v="17" actId="20577"/>
        <pc:sldMkLst>
          <pc:docMk/>
          <pc:sldMk cId="2454381445" sldId="345"/>
        </pc:sldMkLst>
        <pc:spChg chg="mod">
          <ac:chgData name="Edward Barrett" userId="e404f281-ddfa-429f-8a35-9d58bfddb6b8" providerId="ADAL" clId="{7DC8BDC9-008A-449F-80BA-CDA6ECAC7797}" dt="2022-08-17T12:32:24.042" v="17" actId="20577"/>
          <ac:spMkLst>
            <pc:docMk/>
            <pc:sldMk cId="2454381445" sldId="345"/>
            <ac:spMk id="2" creationId="{AFBE34CA-8AED-B75D-899B-732F574FF59B}"/>
          </ac:spMkLst>
        </pc:spChg>
      </pc:sldChg>
      <pc:sldChg chg="del">
        <pc:chgData name="Edward Barrett" userId="e404f281-ddfa-429f-8a35-9d58bfddb6b8" providerId="ADAL" clId="{7DC8BDC9-008A-449F-80BA-CDA6ECAC7797}" dt="2022-08-17T12:36:34.640" v="469" actId="2696"/>
        <pc:sldMkLst>
          <pc:docMk/>
          <pc:sldMk cId="2178314781" sldId="346"/>
        </pc:sldMkLst>
      </pc:sldChg>
      <pc:sldChg chg="modSp mod">
        <pc:chgData name="Edward Barrett" userId="e404f281-ddfa-429f-8a35-9d58bfddb6b8" providerId="ADAL" clId="{7DC8BDC9-008A-449F-80BA-CDA6ECAC7797}" dt="2022-08-17T12:36:25.425" v="467" actId="20577"/>
        <pc:sldMkLst>
          <pc:docMk/>
          <pc:sldMk cId="842330931" sldId="347"/>
        </pc:sldMkLst>
        <pc:spChg chg="mod">
          <ac:chgData name="Edward Barrett" userId="e404f281-ddfa-429f-8a35-9d58bfddb6b8" providerId="ADAL" clId="{7DC8BDC9-008A-449F-80BA-CDA6ECAC7797}" dt="2022-08-17T12:36:25.425" v="467" actId="20577"/>
          <ac:spMkLst>
            <pc:docMk/>
            <pc:sldMk cId="842330931" sldId="347"/>
            <ac:spMk id="3" creationId="{F1C32E51-7915-BAD2-5419-16A238D6B107}"/>
          </ac:spMkLst>
        </pc:spChg>
      </pc:sldChg>
      <pc:sldChg chg="modSp mod">
        <pc:chgData name="Edward Barrett" userId="e404f281-ddfa-429f-8a35-9d58bfddb6b8" providerId="ADAL" clId="{7DC8BDC9-008A-449F-80BA-CDA6ECAC7797}" dt="2022-08-24T12:50:21.009" v="673" actId="20577"/>
        <pc:sldMkLst>
          <pc:docMk/>
          <pc:sldMk cId="352802945" sldId="348"/>
        </pc:sldMkLst>
        <pc:spChg chg="mod">
          <ac:chgData name="Edward Barrett" userId="e404f281-ddfa-429f-8a35-9d58bfddb6b8" providerId="ADAL" clId="{7DC8BDC9-008A-449F-80BA-CDA6ECAC7797}" dt="2022-08-17T12:34:56.963" v="219" actId="1076"/>
          <ac:spMkLst>
            <pc:docMk/>
            <pc:sldMk cId="352802945" sldId="348"/>
            <ac:spMk id="2" creationId="{4C5E5897-AB37-227C-B486-07C91D82E8E8}"/>
          </ac:spMkLst>
        </pc:spChg>
        <pc:graphicFrameChg chg="mod modGraphic">
          <ac:chgData name="Edward Barrett" userId="e404f281-ddfa-429f-8a35-9d58bfddb6b8" providerId="ADAL" clId="{7DC8BDC9-008A-449F-80BA-CDA6ECAC7797}" dt="2022-08-24T12:50:21.009" v="673" actId="20577"/>
          <ac:graphicFrameMkLst>
            <pc:docMk/>
            <pc:sldMk cId="352802945" sldId="348"/>
            <ac:graphicFrameMk id="4" creationId="{937FD1EE-683E-5BD0-272A-089CC52BEB66}"/>
          </ac:graphicFrameMkLst>
        </pc:graphicFrameChg>
      </pc:sldChg>
      <pc:sldChg chg="del">
        <pc:chgData name="Edward Barrett" userId="e404f281-ddfa-429f-8a35-9d58bfddb6b8" providerId="ADAL" clId="{7DC8BDC9-008A-449F-80BA-CDA6ECAC7797}" dt="2022-08-17T12:36:47.078" v="474" actId="2696"/>
        <pc:sldMkLst>
          <pc:docMk/>
          <pc:sldMk cId="2576089141" sldId="349"/>
        </pc:sldMkLst>
      </pc:sldChg>
      <pc:sldChg chg="del">
        <pc:chgData name="Edward Barrett" userId="e404f281-ddfa-429f-8a35-9d58bfddb6b8" providerId="ADAL" clId="{7DC8BDC9-008A-449F-80BA-CDA6ECAC7797}" dt="2022-08-17T12:37:08.824" v="481" actId="2696"/>
        <pc:sldMkLst>
          <pc:docMk/>
          <pc:sldMk cId="2000460294" sldId="352"/>
        </pc:sldMkLst>
      </pc:sldChg>
      <pc:sldChg chg="del">
        <pc:chgData name="Edward Barrett" userId="e404f281-ddfa-429f-8a35-9d58bfddb6b8" providerId="ADAL" clId="{7DC8BDC9-008A-449F-80BA-CDA6ECAC7797}" dt="2022-08-17T12:36:31.840" v="468" actId="2696"/>
        <pc:sldMkLst>
          <pc:docMk/>
          <pc:sldMk cId="208432754" sldId="354"/>
        </pc:sldMkLst>
      </pc:sldChg>
      <pc:sldChg chg="modSp new mod">
        <pc:chgData name="Edward Barrett" userId="e404f281-ddfa-429f-8a35-9d58bfddb6b8" providerId="ADAL" clId="{7DC8BDC9-008A-449F-80BA-CDA6ECAC7797}" dt="2022-08-17T12:37:37.824" v="543" actId="20577"/>
        <pc:sldMkLst>
          <pc:docMk/>
          <pc:sldMk cId="2454889542" sldId="354"/>
        </pc:sldMkLst>
        <pc:spChg chg="mod">
          <ac:chgData name="Edward Barrett" userId="e404f281-ddfa-429f-8a35-9d58bfddb6b8" providerId="ADAL" clId="{7DC8BDC9-008A-449F-80BA-CDA6ECAC7797}" dt="2022-08-17T12:37:37.824" v="543" actId="20577"/>
          <ac:spMkLst>
            <pc:docMk/>
            <pc:sldMk cId="2454889542" sldId="354"/>
            <ac:spMk id="2" creationId="{ABDB8F0A-7622-45CB-F2E2-1FD6614D0CAA}"/>
          </ac:spMkLst>
        </pc:spChg>
      </pc:sldChg>
      <pc:sldChg chg="del">
        <pc:chgData name="Edward Barrett" userId="e404f281-ddfa-429f-8a35-9d58bfddb6b8" providerId="ADAL" clId="{7DC8BDC9-008A-449F-80BA-CDA6ECAC7797}" dt="2022-08-17T12:36:36.711" v="470" actId="2696"/>
        <pc:sldMkLst>
          <pc:docMk/>
          <pc:sldMk cId="1253405286" sldId="355"/>
        </pc:sldMkLst>
      </pc:sldChg>
      <pc:sldChg chg="modSp new mod">
        <pc:chgData name="Edward Barrett" userId="e404f281-ddfa-429f-8a35-9d58bfddb6b8" providerId="ADAL" clId="{7DC8BDC9-008A-449F-80BA-CDA6ECAC7797}" dt="2022-08-17T12:37:57.809" v="564" actId="20577"/>
        <pc:sldMkLst>
          <pc:docMk/>
          <pc:sldMk cId="3606298672" sldId="355"/>
        </pc:sldMkLst>
        <pc:spChg chg="mod">
          <ac:chgData name="Edward Barrett" userId="e404f281-ddfa-429f-8a35-9d58bfddb6b8" providerId="ADAL" clId="{7DC8BDC9-008A-449F-80BA-CDA6ECAC7797}" dt="2022-08-17T12:37:57.809" v="564" actId="20577"/>
          <ac:spMkLst>
            <pc:docMk/>
            <pc:sldMk cId="3606298672" sldId="355"/>
            <ac:spMk id="2" creationId="{AD5FFF08-C124-04C5-DD25-AE898F6BFF9E}"/>
          </ac:spMkLst>
        </pc:spChg>
      </pc:sldChg>
      <pc:sldChg chg="modSp new del mod">
        <pc:chgData name="Edward Barrett" userId="e404f281-ddfa-429f-8a35-9d58bfddb6b8" providerId="ADAL" clId="{7DC8BDC9-008A-449F-80BA-CDA6ECAC7797}" dt="2022-08-24T12:45:57.032" v="662" actId="47"/>
        <pc:sldMkLst>
          <pc:docMk/>
          <pc:sldMk cId="1345448302" sldId="356"/>
        </pc:sldMkLst>
        <pc:spChg chg="mod">
          <ac:chgData name="Edward Barrett" userId="e404f281-ddfa-429f-8a35-9d58bfddb6b8" providerId="ADAL" clId="{7DC8BDC9-008A-449F-80BA-CDA6ECAC7797}" dt="2022-08-17T12:38:18.182" v="640" actId="5793"/>
          <ac:spMkLst>
            <pc:docMk/>
            <pc:sldMk cId="1345448302" sldId="356"/>
            <ac:spMk id="2" creationId="{12316309-4069-CC8B-6FD8-B20B2253B538}"/>
          </ac:spMkLst>
        </pc:spChg>
      </pc:sldChg>
      <pc:sldChg chg="del">
        <pc:chgData name="Edward Barrett" userId="e404f281-ddfa-429f-8a35-9d58bfddb6b8" providerId="ADAL" clId="{7DC8BDC9-008A-449F-80BA-CDA6ECAC7797}" dt="2022-08-17T12:36:40.616" v="472" actId="2696"/>
        <pc:sldMkLst>
          <pc:docMk/>
          <pc:sldMk cId="1660574791" sldId="356"/>
        </pc:sldMkLst>
      </pc:sldChg>
      <pc:sldChg chg="del">
        <pc:chgData name="Edward Barrett" userId="e404f281-ddfa-429f-8a35-9d58bfddb6b8" providerId="ADAL" clId="{7DC8BDC9-008A-449F-80BA-CDA6ECAC7797}" dt="2022-08-17T12:36:48.624" v="475" actId="2696"/>
        <pc:sldMkLst>
          <pc:docMk/>
          <pc:sldMk cId="901263679" sldId="357"/>
        </pc:sldMkLst>
      </pc:sldChg>
      <pc:sldChg chg="del">
        <pc:chgData name="Edward Barrett" userId="e404f281-ddfa-429f-8a35-9d58bfddb6b8" providerId="ADAL" clId="{7DC8BDC9-008A-449F-80BA-CDA6ECAC7797}" dt="2022-08-17T12:36:50.224" v="476" actId="2696"/>
        <pc:sldMkLst>
          <pc:docMk/>
          <pc:sldMk cId="243922683" sldId="358"/>
        </pc:sldMkLst>
      </pc:sldChg>
      <pc:sldChg chg="del">
        <pc:chgData name="Edward Barrett" userId="e404f281-ddfa-429f-8a35-9d58bfddb6b8" providerId="ADAL" clId="{7DC8BDC9-008A-449F-80BA-CDA6ECAC7797}" dt="2022-08-17T12:36:52.120" v="477" actId="2696"/>
        <pc:sldMkLst>
          <pc:docMk/>
          <pc:sldMk cId="451460049" sldId="359"/>
        </pc:sldMkLst>
      </pc:sldChg>
      <pc:sldChg chg="del">
        <pc:chgData name="Edward Barrett" userId="e404f281-ddfa-429f-8a35-9d58bfddb6b8" providerId="ADAL" clId="{7DC8BDC9-008A-449F-80BA-CDA6ECAC7797}" dt="2022-08-17T12:37:15.778" v="482" actId="2696"/>
        <pc:sldMkLst>
          <pc:docMk/>
          <pc:sldMk cId="2834979995" sldId="360"/>
        </pc:sldMkLst>
      </pc:sldChg>
      <pc:sldChg chg="del">
        <pc:chgData name="Edward Barrett" userId="e404f281-ddfa-429f-8a35-9d58bfddb6b8" providerId="ADAL" clId="{7DC8BDC9-008A-449F-80BA-CDA6ECAC7797}" dt="2022-08-17T12:36:59.580" v="480" actId="2696"/>
        <pc:sldMkLst>
          <pc:docMk/>
          <pc:sldMk cId="3624921785" sldId="361"/>
        </pc:sldMkLst>
      </pc:sldChg>
      <pc:sldChg chg="add del">
        <pc:chgData name="Edward Barrett" userId="e404f281-ddfa-429f-8a35-9d58bfddb6b8" providerId="ADAL" clId="{7DC8BDC9-008A-449F-80BA-CDA6ECAC7797}" dt="2022-08-17T12:36:44.976" v="473" actId="2696"/>
        <pc:sldMkLst>
          <pc:docMk/>
          <pc:sldMk cId="1081757195" sldId="362"/>
        </pc:sldMkLst>
      </pc:sldChg>
      <pc:sldChg chg="add del">
        <pc:chgData name="Edward Barrett" userId="e404f281-ddfa-429f-8a35-9d58bfddb6b8" providerId="ADAL" clId="{7DC8BDC9-008A-449F-80BA-CDA6ECAC7797}" dt="2022-08-17T12:36:57.167" v="479" actId="2696"/>
        <pc:sldMkLst>
          <pc:docMk/>
          <pc:sldMk cId="2556688017" sldId="362"/>
        </pc:sldMkLst>
      </pc:sldChg>
    </pc:docChg>
  </pc:docChgLst>
  <pc:docChgLst>
    <pc:chgData name="Renata Souza" userId="70cb3364-bde6-4a08-86e8-2beae7c6ce0e" providerId="ADAL" clId="{6BE87023-031D-4250-92C1-3EB9CF539D17}"/>
    <pc:docChg chg="undo custSel addSld delSld modSld sldOrd">
      <pc:chgData name="Renata Souza" userId="70cb3364-bde6-4a08-86e8-2beae7c6ce0e" providerId="ADAL" clId="{6BE87023-031D-4250-92C1-3EB9CF539D17}" dt="2022-07-19T14:50:30.768" v="741" actId="403"/>
      <pc:docMkLst>
        <pc:docMk/>
      </pc:docMkLst>
      <pc:sldChg chg="addSp delSp modSp del mod">
        <pc:chgData name="Renata Souza" userId="70cb3364-bde6-4a08-86e8-2beae7c6ce0e" providerId="ADAL" clId="{6BE87023-031D-4250-92C1-3EB9CF539D17}" dt="2022-07-18T15:14:09.147" v="257" actId="47"/>
        <pc:sldMkLst>
          <pc:docMk/>
          <pc:sldMk cId="1638132729" sldId="339"/>
        </pc:sldMkLst>
        <pc:spChg chg="mod">
          <ac:chgData name="Renata Souza" userId="70cb3364-bde6-4a08-86e8-2beae7c6ce0e" providerId="ADAL" clId="{6BE87023-031D-4250-92C1-3EB9CF539D17}" dt="2022-07-18T15:05:33.631" v="142" actId="1076"/>
          <ac:spMkLst>
            <pc:docMk/>
            <pc:sldMk cId="1638132729" sldId="339"/>
            <ac:spMk id="3" creationId="{0ED698C4-BCF4-C380-D598-2FD43262683F}"/>
          </ac:spMkLst>
        </pc:spChg>
        <pc:spChg chg="mod">
          <ac:chgData name="Renata Souza" userId="70cb3364-bde6-4a08-86e8-2beae7c6ce0e" providerId="ADAL" clId="{6BE87023-031D-4250-92C1-3EB9CF539D17}" dt="2022-07-18T15:08:24.120" v="156" actId="14100"/>
          <ac:spMkLst>
            <pc:docMk/>
            <pc:sldMk cId="1638132729" sldId="339"/>
            <ac:spMk id="6" creationId="{B07BCD30-50D0-04B2-1D3C-E6C10CFF6B4B}"/>
          </ac:spMkLst>
        </pc:spChg>
        <pc:spChg chg="mod">
          <ac:chgData name="Renata Souza" userId="70cb3364-bde6-4a08-86e8-2beae7c6ce0e" providerId="ADAL" clId="{6BE87023-031D-4250-92C1-3EB9CF539D17}" dt="2022-07-18T15:08:20.200" v="155" actId="14100"/>
          <ac:spMkLst>
            <pc:docMk/>
            <pc:sldMk cId="1638132729" sldId="339"/>
            <ac:spMk id="7" creationId="{AD49A19C-0FC8-B37F-28B5-46644CF9137F}"/>
          </ac:spMkLst>
        </pc:spChg>
        <pc:spChg chg="mod">
          <ac:chgData name="Renata Souza" userId="70cb3364-bde6-4a08-86e8-2beae7c6ce0e" providerId="ADAL" clId="{6BE87023-031D-4250-92C1-3EB9CF539D17}" dt="2022-07-18T15:08:16.272" v="154" actId="14100"/>
          <ac:spMkLst>
            <pc:docMk/>
            <pc:sldMk cId="1638132729" sldId="339"/>
            <ac:spMk id="8" creationId="{1AF96814-284A-61E1-FF72-94885260A470}"/>
          </ac:spMkLst>
        </pc:spChg>
        <pc:spChg chg="mod">
          <ac:chgData name="Renata Souza" userId="70cb3364-bde6-4a08-86e8-2beae7c6ce0e" providerId="ADAL" clId="{6BE87023-031D-4250-92C1-3EB9CF539D17}" dt="2022-07-18T15:00:51.616" v="101" actId="1076"/>
          <ac:spMkLst>
            <pc:docMk/>
            <pc:sldMk cId="1638132729" sldId="339"/>
            <ac:spMk id="10" creationId="{E085D5A5-D668-0115-C53D-8A2E8E436745}"/>
          </ac:spMkLst>
        </pc:spChg>
        <pc:spChg chg="mod">
          <ac:chgData name="Renata Souza" userId="70cb3364-bde6-4a08-86e8-2beae7c6ce0e" providerId="ADAL" clId="{6BE87023-031D-4250-92C1-3EB9CF539D17}" dt="2022-07-18T15:00:40.352" v="97" actId="1076"/>
          <ac:spMkLst>
            <pc:docMk/>
            <pc:sldMk cId="1638132729" sldId="339"/>
            <ac:spMk id="12" creationId="{CEEDA076-F31B-33B0-1116-F2C4DA07D9B5}"/>
          </ac:spMkLst>
        </pc:spChg>
        <pc:spChg chg="mod">
          <ac:chgData name="Renata Souza" userId="70cb3364-bde6-4a08-86e8-2beae7c6ce0e" providerId="ADAL" clId="{6BE87023-031D-4250-92C1-3EB9CF539D17}" dt="2022-07-18T15:00:43.032" v="98" actId="1076"/>
          <ac:spMkLst>
            <pc:docMk/>
            <pc:sldMk cId="1638132729" sldId="339"/>
            <ac:spMk id="13" creationId="{7D4897F1-74C7-7B80-2902-0E3FFD573164}"/>
          </ac:spMkLst>
        </pc:spChg>
        <pc:spChg chg="mod">
          <ac:chgData name="Renata Souza" userId="70cb3364-bde6-4a08-86e8-2beae7c6ce0e" providerId="ADAL" clId="{6BE87023-031D-4250-92C1-3EB9CF539D17}" dt="2022-07-18T15:00:58.304" v="103" actId="1076"/>
          <ac:spMkLst>
            <pc:docMk/>
            <pc:sldMk cId="1638132729" sldId="339"/>
            <ac:spMk id="14" creationId="{CF55805B-5398-72E3-6A95-1C346A16AC89}"/>
          </ac:spMkLst>
        </pc:spChg>
        <pc:spChg chg="mod">
          <ac:chgData name="Renata Souza" userId="70cb3364-bde6-4a08-86e8-2beae7c6ce0e" providerId="ADAL" clId="{6BE87023-031D-4250-92C1-3EB9CF539D17}" dt="2022-07-18T15:00:54.200" v="102" actId="1076"/>
          <ac:spMkLst>
            <pc:docMk/>
            <pc:sldMk cId="1638132729" sldId="339"/>
            <ac:spMk id="16" creationId="{53EDC132-31C2-F574-75E0-213F93878078}"/>
          </ac:spMkLst>
        </pc:spChg>
        <pc:spChg chg="mod">
          <ac:chgData name="Renata Souza" userId="70cb3364-bde6-4a08-86e8-2beae7c6ce0e" providerId="ADAL" clId="{6BE87023-031D-4250-92C1-3EB9CF539D17}" dt="2022-07-18T15:00:26.942" v="95" actId="255"/>
          <ac:spMkLst>
            <pc:docMk/>
            <pc:sldMk cId="1638132729" sldId="339"/>
            <ac:spMk id="17" creationId="{9A7CF14B-2234-F3A8-1ECA-AD0D29D2EC54}"/>
          </ac:spMkLst>
        </pc:spChg>
        <pc:spChg chg="mod">
          <ac:chgData name="Renata Souza" userId="70cb3364-bde6-4a08-86e8-2beae7c6ce0e" providerId="ADAL" clId="{6BE87023-031D-4250-92C1-3EB9CF539D17}" dt="2022-07-18T15:00:48.136" v="100" actId="1076"/>
          <ac:spMkLst>
            <pc:docMk/>
            <pc:sldMk cId="1638132729" sldId="339"/>
            <ac:spMk id="18" creationId="{345AADAC-9BC3-8F86-F6CE-94ACF54DEC92}"/>
          </ac:spMkLst>
        </pc:spChg>
        <pc:spChg chg="mod">
          <ac:chgData name="Renata Souza" userId="70cb3364-bde6-4a08-86e8-2beae7c6ce0e" providerId="ADAL" clId="{6BE87023-031D-4250-92C1-3EB9CF539D17}" dt="2022-07-18T15:00:34.017" v="96" actId="1076"/>
          <ac:spMkLst>
            <pc:docMk/>
            <pc:sldMk cId="1638132729" sldId="339"/>
            <ac:spMk id="20" creationId="{7FC71585-CB52-CA26-69AF-8E67A6828138}"/>
          </ac:spMkLst>
        </pc:spChg>
        <pc:spChg chg="mod">
          <ac:chgData name="Renata Souza" userId="70cb3364-bde6-4a08-86e8-2beae7c6ce0e" providerId="ADAL" clId="{6BE87023-031D-4250-92C1-3EB9CF539D17}" dt="2022-07-18T15:00:45.999" v="99" actId="1076"/>
          <ac:spMkLst>
            <pc:docMk/>
            <pc:sldMk cId="1638132729" sldId="339"/>
            <ac:spMk id="21" creationId="{27D584AF-DC05-DD49-02CB-0FAB41F28B0B}"/>
          </ac:spMkLst>
        </pc:spChg>
        <pc:spChg chg="mod">
          <ac:chgData name="Renata Souza" userId="70cb3364-bde6-4a08-86e8-2beae7c6ce0e" providerId="ADAL" clId="{6BE87023-031D-4250-92C1-3EB9CF539D17}" dt="2022-07-18T15:00:26.942" v="95" actId="255"/>
          <ac:spMkLst>
            <pc:docMk/>
            <pc:sldMk cId="1638132729" sldId="339"/>
            <ac:spMk id="24" creationId="{077418F8-7C04-D0CF-6FB1-452EFC374E23}"/>
          </ac:spMkLst>
        </pc:spChg>
        <pc:grpChg chg="add mod">
          <ac:chgData name="Renata Souza" userId="70cb3364-bde6-4a08-86e8-2beae7c6ce0e" providerId="ADAL" clId="{6BE87023-031D-4250-92C1-3EB9CF539D17}" dt="2022-07-18T15:13:03.100" v="231" actId="164"/>
          <ac:grpSpMkLst>
            <pc:docMk/>
            <pc:sldMk cId="1638132729" sldId="339"/>
            <ac:grpSpMk id="57" creationId="{C2478699-F17A-8D58-A242-6AEBB94D5CFB}"/>
          </ac:grpSpMkLst>
        </pc:grpChg>
        <pc:grpChg chg="add mod">
          <ac:chgData name="Renata Souza" userId="70cb3364-bde6-4a08-86e8-2beae7c6ce0e" providerId="ADAL" clId="{6BE87023-031D-4250-92C1-3EB9CF539D17}" dt="2022-07-18T15:13:09.976" v="232" actId="164"/>
          <ac:grpSpMkLst>
            <pc:docMk/>
            <pc:sldMk cId="1638132729" sldId="339"/>
            <ac:grpSpMk id="58" creationId="{3729683A-5958-5598-9A7E-F4FE0091DD2A}"/>
          </ac:grpSpMkLst>
        </pc:grpChg>
        <pc:grpChg chg="add mod">
          <ac:chgData name="Renata Souza" userId="70cb3364-bde6-4a08-86e8-2beae7c6ce0e" providerId="ADAL" clId="{6BE87023-031D-4250-92C1-3EB9CF539D17}" dt="2022-07-18T15:13:17.596" v="233" actId="164"/>
          <ac:grpSpMkLst>
            <pc:docMk/>
            <pc:sldMk cId="1638132729" sldId="339"/>
            <ac:grpSpMk id="59" creationId="{EA8A3BAB-16DE-19EE-D268-E1051E010C9E}"/>
          </ac:grpSpMkLst>
        </pc:grpChg>
        <pc:grpChg chg="add mod">
          <ac:chgData name="Renata Souza" userId="70cb3364-bde6-4a08-86e8-2beae7c6ce0e" providerId="ADAL" clId="{6BE87023-031D-4250-92C1-3EB9CF539D17}" dt="2022-07-18T15:13:25.664" v="234" actId="164"/>
          <ac:grpSpMkLst>
            <pc:docMk/>
            <pc:sldMk cId="1638132729" sldId="339"/>
            <ac:grpSpMk id="60" creationId="{60426CE3-7A55-80FF-E5C8-5C412AA4960D}"/>
          </ac:grpSpMkLst>
        </pc:grpChg>
        <pc:cxnChg chg="add del mod">
          <ac:chgData name="Renata Souza" userId="70cb3364-bde6-4a08-86e8-2beae7c6ce0e" providerId="ADAL" clId="{6BE87023-031D-4250-92C1-3EB9CF539D17}" dt="2022-07-18T15:01:15.697" v="105" actId="478"/>
          <ac:cxnSpMkLst>
            <pc:docMk/>
            <pc:sldMk cId="1638132729" sldId="339"/>
            <ac:cxnSpMk id="5" creationId="{55D8FFBA-B088-91A8-2A4A-33C7B8D1FA56}"/>
          </ac:cxnSpMkLst>
        </pc:cxnChg>
        <pc:cxnChg chg="add mod">
          <ac:chgData name="Renata Souza" userId="70cb3364-bde6-4a08-86e8-2beae7c6ce0e" providerId="ADAL" clId="{6BE87023-031D-4250-92C1-3EB9CF539D17}" dt="2022-07-18T15:13:09.976" v="232" actId="164"/>
          <ac:cxnSpMkLst>
            <pc:docMk/>
            <pc:sldMk cId="1638132729" sldId="339"/>
            <ac:cxnSpMk id="11" creationId="{F353A28B-3C78-AB93-F189-81E7C74B86C8}"/>
          </ac:cxnSpMkLst>
        </pc:cxnChg>
        <pc:cxnChg chg="add mod">
          <ac:chgData name="Renata Souza" userId="70cb3364-bde6-4a08-86e8-2beae7c6ce0e" providerId="ADAL" clId="{6BE87023-031D-4250-92C1-3EB9CF539D17}" dt="2022-07-18T15:13:09.976" v="232" actId="164"/>
          <ac:cxnSpMkLst>
            <pc:docMk/>
            <pc:sldMk cId="1638132729" sldId="339"/>
            <ac:cxnSpMk id="19" creationId="{BEA7F1F2-4FB0-9FDE-BD3F-301FF3E85E8E}"/>
          </ac:cxnSpMkLst>
        </pc:cxnChg>
        <pc:cxnChg chg="add mod">
          <ac:chgData name="Renata Souza" userId="70cb3364-bde6-4a08-86e8-2beae7c6ce0e" providerId="ADAL" clId="{6BE87023-031D-4250-92C1-3EB9CF539D17}" dt="2022-07-18T15:13:09.976" v="232" actId="164"/>
          <ac:cxnSpMkLst>
            <pc:docMk/>
            <pc:sldMk cId="1638132729" sldId="339"/>
            <ac:cxnSpMk id="23" creationId="{1B85EAD5-3D0E-DAB3-0FAC-1E6D7240BFA0}"/>
          </ac:cxnSpMkLst>
        </pc:cxnChg>
        <pc:cxnChg chg="add mod">
          <ac:chgData name="Renata Souza" userId="70cb3364-bde6-4a08-86e8-2beae7c6ce0e" providerId="ADAL" clId="{6BE87023-031D-4250-92C1-3EB9CF539D17}" dt="2022-07-18T15:13:09.976" v="232" actId="164"/>
          <ac:cxnSpMkLst>
            <pc:docMk/>
            <pc:sldMk cId="1638132729" sldId="339"/>
            <ac:cxnSpMk id="25" creationId="{E7BC48E9-ED99-B808-7A99-89844AD99ADA}"/>
          </ac:cxnSpMkLst>
        </pc:cxnChg>
        <pc:cxnChg chg="add del mod">
          <ac:chgData name="Renata Souza" userId="70cb3364-bde6-4a08-86e8-2beae7c6ce0e" providerId="ADAL" clId="{6BE87023-031D-4250-92C1-3EB9CF539D17}" dt="2022-07-18T15:02:32.717" v="119" actId="478"/>
          <ac:cxnSpMkLst>
            <pc:docMk/>
            <pc:sldMk cId="1638132729" sldId="339"/>
            <ac:cxnSpMk id="27" creationId="{0FB5CBDF-0C88-38B0-77F5-599FDF29DDC0}"/>
          </ac:cxnSpMkLst>
        </pc:cxnChg>
        <pc:cxnChg chg="add mod">
          <ac:chgData name="Renata Souza" userId="70cb3364-bde6-4a08-86e8-2beae7c6ce0e" providerId="ADAL" clId="{6BE87023-031D-4250-92C1-3EB9CF539D17}" dt="2022-07-18T15:13:09.976" v="232" actId="164"/>
          <ac:cxnSpMkLst>
            <pc:docMk/>
            <pc:sldMk cId="1638132729" sldId="339"/>
            <ac:cxnSpMk id="29" creationId="{6081E088-1A22-F012-429A-01C928B2EBA5}"/>
          </ac:cxnSpMkLst>
        </pc:cxnChg>
        <pc:cxnChg chg="add mod">
          <ac:chgData name="Renata Souza" userId="70cb3364-bde6-4a08-86e8-2beae7c6ce0e" providerId="ADAL" clId="{6BE87023-031D-4250-92C1-3EB9CF539D17}" dt="2022-07-18T15:13:17.596" v="233" actId="164"/>
          <ac:cxnSpMkLst>
            <pc:docMk/>
            <pc:sldMk cId="1638132729" sldId="339"/>
            <ac:cxnSpMk id="30" creationId="{58EF82F8-18EA-460E-01AA-9944553943D4}"/>
          </ac:cxnSpMkLst>
        </pc:cxnChg>
        <pc:cxnChg chg="add mod">
          <ac:chgData name="Renata Souza" userId="70cb3364-bde6-4a08-86e8-2beae7c6ce0e" providerId="ADAL" clId="{6BE87023-031D-4250-92C1-3EB9CF539D17}" dt="2022-07-18T15:13:17.596" v="233" actId="164"/>
          <ac:cxnSpMkLst>
            <pc:docMk/>
            <pc:sldMk cId="1638132729" sldId="339"/>
            <ac:cxnSpMk id="31" creationId="{E03763E8-EB83-53EF-9B50-09A1267BA20F}"/>
          </ac:cxnSpMkLst>
        </pc:cxnChg>
        <pc:cxnChg chg="add mod">
          <ac:chgData name="Renata Souza" userId="70cb3364-bde6-4a08-86e8-2beae7c6ce0e" providerId="ADAL" clId="{6BE87023-031D-4250-92C1-3EB9CF539D17}" dt="2022-07-18T15:13:17.596" v="233" actId="164"/>
          <ac:cxnSpMkLst>
            <pc:docMk/>
            <pc:sldMk cId="1638132729" sldId="339"/>
            <ac:cxnSpMk id="32" creationId="{0B3D18CC-89DE-E669-5A46-4AB259AB0203}"/>
          </ac:cxnSpMkLst>
        </pc:cxnChg>
        <pc:cxnChg chg="add mod">
          <ac:chgData name="Renata Souza" userId="70cb3364-bde6-4a08-86e8-2beae7c6ce0e" providerId="ADAL" clId="{6BE87023-031D-4250-92C1-3EB9CF539D17}" dt="2022-07-18T15:13:17.596" v="233" actId="164"/>
          <ac:cxnSpMkLst>
            <pc:docMk/>
            <pc:sldMk cId="1638132729" sldId="339"/>
            <ac:cxnSpMk id="33" creationId="{0B23F8CD-7E72-D772-08BA-1345C0D0DC0A}"/>
          </ac:cxnSpMkLst>
        </pc:cxnChg>
        <pc:cxnChg chg="add mod">
          <ac:chgData name="Renata Souza" userId="70cb3364-bde6-4a08-86e8-2beae7c6ce0e" providerId="ADAL" clId="{6BE87023-031D-4250-92C1-3EB9CF539D17}" dt="2022-07-18T15:13:17.596" v="233" actId="164"/>
          <ac:cxnSpMkLst>
            <pc:docMk/>
            <pc:sldMk cId="1638132729" sldId="339"/>
            <ac:cxnSpMk id="34" creationId="{62C2C767-D981-7269-C031-90D2535E458A}"/>
          </ac:cxnSpMkLst>
        </pc:cxnChg>
        <pc:cxnChg chg="add del mod">
          <ac:chgData name="Renata Souza" userId="70cb3364-bde6-4a08-86e8-2beae7c6ce0e" providerId="ADAL" clId="{6BE87023-031D-4250-92C1-3EB9CF539D17}" dt="2022-07-18T15:03:25.884" v="126"/>
          <ac:cxnSpMkLst>
            <pc:docMk/>
            <pc:sldMk cId="1638132729" sldId="339"/>
            <ac:cxnSpMk id="35" creationId="{39891DB1-F82D-5A8B-CF5B-ECDA23C29F3D}"/>
          </ac:cxnSpMkLst>
        </pc:cxnChg>
        <pc:cxnChg chg="add del mod">
          <ac:chgData name="Renata Souza" userId="70cb3364-bde6-4a08-86e8-2beae7c6ce0e" providerId="ADAL" clId="{6BE87023-031D-4250-92C1-3EB9CF539D17}" dt="2022-07-18T15:03:25.884" v="126"/>
          <ac:cxnSpMkLst>
            <pc:docMk/>
            <pc:sldMk cId="1638132729" sldId="339"/>
            <ac:cxnSpMk id="36" creationId="{2E2E6949-1341-4F77-FDD3-E4F0DA8DC05A}"/>
          </ac:cxnSpMkLst>
        </pc:cxnChg>
        <pc:cxnChg chg="add del mod">
          <ac:chgData name="Renata Souza" userId="70cb3364-bde6-4a08-86e8-2beae7c6ce0e" providerId="ADAL" clId="{6BE87023-031D-4250-92C1-3EB9CF539D17}" dt="2022-07-18T15:03:25.884" v="126"/>
          <ac:cxnSpMkLst>
            <pc:docMk/>
            <pc:sldMk cId="1638132729" sldId="339"/>
            <ac:cxnSpMk id="37" creationId="{0F54B477-6470-B2E6-3F12-B0171E076C0A}"/>
          </ac:cxnSpMkLst>
        </pc:cxnChg>
        <pc:cxnChg chg="add del mod">
          <ac:chgData name="Renata Souza" userId="70cb3364-bde6-4a08-86e8-2beae7c6ce0e" providerId="ADAL" clId="{6BE87023-031D-4250-92C1-3EB9CF539D17}" dt="2022-07-18T15:03:25.884" v="126"/>
          <ac:cxnSpMkLst>
            <pc:docMk/>
            <pc:sldMk cId="1638132729" sldId="339"/>
            <ac:cxnSpMk id="38" creationId="{8B350BE0-9AC1-76D9-1FFC-963FA4594D58}"/>
          </ac:cxnSpMkLst>
        </pc:cxnChg>
        <pc:cxnChg chg="add del mod">
          <ac:chgData name="Renata Souza" userId="70cb3364-bde6-4a08-86e8-2beae7c6ce0e" providerId="ADAL" clId="{6BE87023-031D-4250-92C1-3EB9CF539D17}" dt="2022-07-18T15:03:25.884" v="126"/>
          <ac:cxnSpMkLst>
            <pc:docMk/>
            <pc:sldMk cId="1638132729" sldId="339"/>
            <ac:cxnSpMk id="39" creationId="{DA58B72D-39E6-ACE4-4F8F-8E3A1D6ED089}"/>
          </ac:cxnSpMkLst>
        </pc:cxnChg>
        <pc:cxnChg chg="add mod">
          <ac:chgData name="Renata Souza" userId="70cb3364-bde6-4a08-86e8-2beae7c6ce0e" providerId="ADAL" clId="{6BE87023-031D-4250-92C1-3EB9CF539D17}" dt="2022-07-18T15:13:17.596" v="233" actId="164"/>
          <ac:cxnSpMkLst>
            <pc:docMk/>
            <pc:sldMk cId="1638132729" sldId="339"/>
            <ac:cxnSpMk id="40" creationId="{D48402C8-BA4A-C545-E80A-D9F92AF25DA7}"/>
          </ac:cxnSpMkLst>
        </pc:cxnChg>
        <pc:cxnChg chg="add mod">
          <ac:chgData name="Renata Souza" userId="70cb3364-bde6-4a08-86e8-2beae7c6ce0e" providerId="ADAL" clId="{6BE87023-031D-4250-92C1-3EB9CF539D17}" dt="2022-07-18T15:13:25.664" v="234" actId="164"/>
          <ac:cxnSpMkLst>
            <pc:docMk/>
            <pc:sldMk cId="1638132729" sldId="339"/>
            <ac:cxnSpMk id="43" creationId="{15E5675D-7F52-F269-5DB6-3078328B2B39}"/>
          </ac:cxnSpMkLst>
        </pc:cxnChg>
        <pc:cxnChg chg="add mod">
          <ac:chgData name="Renata Souza" userId="70cb3364-bde6-4a08-86e8-2beae7c6ce0e" providerId="ADAL" clId="{6BE87023-031D-4250-92C1-3EB9CF539D17}" dt="2022-07-18T15:13:25.664" v="234" actId="164"/>
          <ac:cxnSpMkLst>
            <pc:docMk/>
            <pc:sldMk cId="1638132729" sldId="339"/>
            <ac:cxnSpMk id="44" creationId="{806EF03C-9C13-057F-D1E4-818D3A20B68C}"/>
          </ac:cxnSpMkLst>
        </pc:cxnChg>
        <pc:cxnChg chg="add mod">
          <ac:chgData name="Renata Souza" userId="70cb3364-bde6-4a08-86e8-2beae7c6ce0e" providerId="ADAL" clId="{6BE87023-031D-4250-92C1-3EB9CF539D17}" dt="2022-07-18T15:13:25.664" v="234" actId="164"/>
          <ac:cxnSpMkLst>
            <pc:docMk/>
            <pc:sldMk cId="1638132729" sldId="339"/>
            <ac:cxnSpMk id="45" creationId="{6DE68B0F-65E2-3F55-942D-C955B41E093E}"/>
          </ac:cxnSpMkLst>
        </pc:cxnChg>
        <pc:cxnChg chg="add mod">
          <ac:chgData name="Renata Souza" userId="70cb3364-bde6-4a08-86e8-2beae7c6ce0e" providerId="ADAL" clId="{6BE87023-031D-4250-92C1-3EB9CF539D17}" dt="2022-07-18T15:13:25.664" v="234" actId="164"/>
          <ac:cxnSpMkLst>
            <pc:docMk/>
            <pc:sldMk cId="1638132729" sldId="339"/>
            <ac:cxnSpMk id="46" creationId="{0D71CBA7-569F-E2ED-0E51-76C2FA82E6FB}"/>
          </ac:cxnSpMkLst>
        </pc:cxnChg>
        <pc:cxnChg chg="add mod">
          <ac:chgData name="Renata Souza" userId="70cb3364-bde6-4a08-86e8-2beae7c6ce0e" providerId="ADAL" clId="{6BE87023-031D-4250-92C1-3EB9CF539D17}" dt="2022-07-18T15:13:25.664" v="234" actId="164"/>
          <ac:cxnSpMkLst>
            <pc:docMk/>
            <pc:sldMk cId="1638132729" sldId="339"/>
            <ac:cxnSpMk id="47" creationId="{85B5A69E-32EF-EC02-A3F2-85C4EA1659D9}"/>
          </ac:cxnSpMkLst>
        </pc:cxnChg>
        <pc:cxnChg chg="add mod">
          <ac:chgData name="Renata Souza" userId="70cb3364-bde6-4a08-86e8-2beae7c6ce0e" providerId="ADAL" clId="{6BE87023-031D-4250-92C1-3EB9CF539D17}" dt="2022-07-18T15:13:03.100" v="231" actId="164"/>
          <ac:cxnSpMkLst>
            <pc:docMk/>
            <pc:sldMk cId="1638132729" sldId="339"/>
            <ac:cxnSpMk id="48" creationId="{283955C7-5E81-5EC7-8FB3-8E7C1B823625}"/>
          </ac:cxnSpMkLst>
        </pc:cxnChg>
        <pc:cxnChg chg="add mod">
          <ac:chgData name="Renata Souza" userId="70cb3364-bde6-4a08-86e8-2beae7c6ce0e" providerId="ADAL" clId="{6BE87023-031D-4250-92C1-3EB9CF539D17}" dt="2022-07-18T15:13:03.100" v="231" actId="164"/>
          <ac:cxnSpMkLst>
            <pc:docMk/>
            <pc:sldMk cId="1638132729" sldId="339"/>
            <ac:cxnSpMk id="49" creationId="{503EC1C3-E9A5-4D49-16D8-C4129660038C}"/>
          </ac:cxnSpMkLst>
        </pc:cxnChg>
        <pc:cxnChg chg="add mod">
          <ac:chgData name="Renata Souza" userId="70cb3364-bde6-4a08-86e8-2beae7c6ce0e" providerId="ADAL" clId="{6BE87023-031D-4250-92C1-3EB9CF539D17}" dt="2022-07-18T15:13:03.100" v="231" actId="164"/>
          <ac:cxnSpMkLst>
            <pc:docMk/>
            <pc:sldMk cId="1638132729" sldId="339"/>
            <ac:cxnSpMk id="50" creationId="{986F4C49-CC5D-D492-94EA-0F7DE5CED3A0}"/>
          </ac:cxnSpMkLst>
        </pc:cxnChg>
        <pc:cxnChg chg="add mod">
          <ac:chgData name="Renata Souza" userId="70cb3364-bde6-4a08-86e8-2beae7c6ce0e" providerId="ADAL" clId="{6BE87023-031D-4250-92C1-3EB9CF539D17}" dt="2022-07-18T15:13:03.100" v="231" actId="164"/>
          <ac:cxnSpMkLst>
            <pc:docMk/>
            <pc:sldMk cId="1638132729" sldId="339"/>
            <ac:cxnSpMk id="51" creationId="{709B1AB9-99A8-468F-84E3-5D1FD852AFDD}"/>
          </ac:cxnSpMkLst>
        </pc:cxnChg>
        <pc:cxnChg chg="add mod">
          <ac:chgData name="Renata Souza" userId="70cb3364-bde6-4a08-86e8-2beae7c6ce0e" providerId="ADAL" clId="{6BE87023-031D-4250-92C1-3EB9CF539D17}" dt="2022-07-18T15:13:03.100" v="231" actId="164"/>
          <ac:cxnSpMkLst>
            <pc:docMk/>
            <pc:sldMk cId="1638132729" sldId="339"/>
            <ac:cxnSpMk id="52" creationId="{46F50C2F-FB2E-CF31-488A-2A5B3DEA54F5}"/>
          </ac:cxnSpMkLst>
        </pc:cxnChg>
      </pc:sldChg>
      <pc:sldChg chg="addSp delSp modSp mod">
        <pc:chgData name="Renata Souza" userId="70cb3364-bde6-4a08-86e8-2beae7c6ce0e" providerId="ADAL" clId="{6BE87023-031D-4250-92C1-3EB9CF539D17}" dt="2022-07-19T13:37:33.453" v="663" actId="1076"/>
        <pc:sldMkLst>
          <pc:docMk/>
          <pc:sldMk cId="2454381445" sldId="345"/>
        </pc:sldMkLst>
        <pc:picChg chg="del">
          <ac:chgData name="Renata Souza" userId="70cb3364-bde6-4a08-86e8-2beae7c6ce0e" providerId="ADAL" clId="{6BE87023-031D-4250-92C1-3EB9CF539D17}" dt="2022-07-19T13:37:21.227" v="659" actId="478"/>
          <ac:picMkLst>
            <pc:docMk/>
            <pc:sldMk cId="2454381445" sldId="345"/>
            <ac:picMk id="4" creationId="{0CFC4B62-AE38-D885-514E-0826CEFBD3FA}"/>
          </ac:picMkLst>
        </pc:picChg>
        <pc:picChg chg="add del mod">
          <ac:chgData name="Renata Souza" userId="70cb3364-bde6-4a08-86e8-2beae7c6ce0e" providerId="ADAL" clId="{6BE87023-031D-4250-92C1-3EB9CF539D17}" dt="2022-07-19T13:37:19.866" v="658" actId="478"/>
          <ac:picMkLst>
            <pc:docMk/>
            <pc:sldMk cId="2454381445" sldId="345"/>
            <ac:picMk id="5" creationId="{C790FBEB-7AC5-3C72-EBFB-A62AD2638CC4}"/>
          </ac:picMkLst>
        </pc:picChg>
        <pc:picChg chg="add mod">
          <ac:chgData name="Renata Souza" userId="70cb3364-bde6-4a08-86e8-2beae7c6ce0e" providerId="ADAL" clId="{6BE87023-031D-4250-92C1-3EB9CF539D17}" dt="2022-07-19T13:37:29.204" v="662" actId="1076"/>
          <ac:picMkLst>
            <pc:docMk/>
            <pc:sldMk cId="2454381445" sldId="345"/>
            <ac:picMk id="6" creationId="{91C8E527-5A79-6289-CC59-48A87F2F112A}"/>
          </ac:picMkLst>
        </pc:picChg>
        <pc:picChg chg="add mod">
          <ac:chgData name="Renata Souza" userId="70cb3364-bde6-4a08-86e8-2beae7c6ce0e" providerId="ADAL" clId="{6BE87023-031D-4250-92C1-3EB9CF539D17}" dt="2022-07-19T13:37:33.453" v="663" actId="1076"/>
          <ac:picMkLst>
            <pc:docMk/>
            <pc:sldMk cId="2454381445" sldId="345"/>
            <ac:picMk id="7" creationId="{1352A542-052C-4F64-0418-6C9379F80973}"/>
          </ac:picMkLst>
        </pc:picChg>
      </pc:sldChg>
      <pc:sldChg chg="addSp delSp modSp mod">
        <pc:chgData name="Renata Souza" userId="70cb3364-bde6-4a08-86e8-2beae7c6ce0e" providerId="ADAL" clId="{6BE87023-031D-4250-92C1-3EB9CF539D17}" dt="2022-07-19T13:46:20.901" v="693" actId="1076"/>
        <pc:sldMkLst>
          <pc:docMk/>
          <pc:sldMk cId="2178314781" sldId="346"/>
        </pc:sldMkLst>
        <pc:spChg chg="mod">
          <ac:chgData name="Renata Souza" userId="70cb3364-bde6-4a08-86e8-2beae7c6ce0e" providerId="ADAL" clId="{6BE87023-031D-4250-92C1-3EB9CF539D17}" dt="2022-07-19T12:05:57.455" v="439" actId="1076"/>
          <ac:spMkLst>
            <pc:docMk/>
            <pc:sldMk cId="2178314781" sldId="346"/>
            <ac:spMk id="2" creationId="{DDE38DA1-9911-B6F8-2B6B-138827C3F5E3}"/>
          </ac:spMkLst>
        </pc:spChg>
        <pc:spChg chg="mod">
          <ac:chgData name="Renata Souza" userId="70cb3364-bde6-4a08-86e8-2beae7c6ce0e" providerId="ADAL" clId="{6BE87023-031D-4250-92C1-3EB9CF539D17}" dt="2022-07-19T13:46:20.901" v="693" actId="1076"/>
          <ac:spMkLst>
            <pc:docMk/>
            <pc:sldMk cId="2178314781" sldId="346"/>
            <ac:spMk id="3" creationId="{2A63305B-ED7C-95AB-2618-1BF443FF4CA4}"/>
          </ac:spMkLst>
        </pc:spChg>
        <pc:picChg chg="del">
          <ac:chgData name="Renata Souza" userId="70cb3364-bde6-4a08-86e8-2beae7c6ce0e" providerId="ADAL" clId="{6BE87023-031D-4250-92C1-3EB9CF539D17}" dt="2022-07-19T13:38:15.915" v="672" actId="478"/>
          <ac:picMkLst>
            <pc:docMk/>
            <pc:sldMk cId="2178314781" sldId="346"/>
            <ac:picMk id="4" creationId="{A786ADB5-B4C3-DA8A-3ADD-789A7354762E}"/>
          </ac:picMkLst>
        </pc:picChg>
        <pc:picChg chg="add mod">
          <ac:chgData name="Renata Souza" userId="70cb3364-bde6-4a08-86e8-2beae7c6ce0e" providerId="ADAL" clId="{6BE87023-031D-4250-92C1-3EB9CF539D17}" dt="2022-07-19T13:38:13.299" v="671"/>
          <ac:picMkLst>
            <pc:docMk/>
            <pc:sldMk cId="2178314781" sldId="346"/>
            <ac:picMk id="9" creationId="{2F3186F1-D3DE-87B8-F6B1-08F383D25870}"/>
          </ac:picMkLst>
        </pc:picChg>
        <pc:picChg chg="add mod">
          <ac:chgData name="Renata Souza" userId="70cb3364-bde6-4a08-86e8-2beae7c6ce0e" providerId="ADAL" clId="{6BE87023-031D-4250-92C1-3EB9CF539D17}" dt="2022-07-19T13:38:13.299" v="671"/>
          <ac:picMkLst>
            <pc:docMk/>
            <pc:sldMk cId="2178314781" sldId="346"/>
            <ac:picMk id="10" creationId="{2BA151D7-6CB1-0C2E-6A21-921D11EDB548}"/>
          </ac:picMkLst>
        </pc:picChg>
      </pc:sldChg>
      <pc:sldChg chg="addSp modSp mod">
        <pc:chgData name="Renata Souza" userId="70cb3364-bde6-4a08-86e8-2beae7c6ce0e" providerId="ADAL" clId="{6BE87023-031D-4250-92C1-3EB9CF539D17}" dt="2022-07-19T14:07:34.717" v="697" actId="14100"/>
        <pc:sldMkLst>
          <pc:docMk/>
          <pc:sldMk cId="842330931" sldId="347"/>
        </pc:sldMkLst>
        <pc:spChg chg="mod">
          <ac:chgData name="Renata Souza" userId="70cb3364-bde6-4a08-86e8-2beae7c6ce0e" providerId="ADAL" clId="{6BE87023-031D-4250-92C1-3EB9CF539D17}" dt="2022-07-19T14:07:34.717" v="697" actId="14100"/>
          <ac:spMkLst>
            <pc:docMk/>
            <pc:sldMk cId="842330931" sldId="347"/>
            <ac:spMk id="3" creationId="{F1C32E51-7915-BAD2-5419-16A238D6B107}"/>
          </ac:spMkLst>
        </pc:spChg>
        <pc:picChg chg="add mod">
          <ac:chgData name="Renata Souza" userId="70cb3364-bde6-4a08-86e8-2beae7c6ce0e" providerId="ADAL" clId="{6BE87023-031D-4250-92C1-3EB9CF539D17}" dt="2022-07-19T13:37:49.199" v="665"/>
          <ac:picMkLst>
            <pc:docMk/>
            <pc:sldMk cId="842330931" sldId="347"/>
            <ac:picMk id="4" creationId="{974260D8-20BC-0222-B04A-D20BB37183DD}"/>
          </ac:picMkLst>
        </pc:picChg>
        <pc:picChg chg="add mod">
          <ac:chgData name="Renata Souza" userId="70cb3364-bde6-4a08-86e8-2beae7c6ce0e" providerId="ADAL" clId="{6BE87023-031D-4250-92C1-3EB9CF539D17}" dt="2022-07-19T13:37:49.199" v="665"/>
          <ac:picMkLst>
            <pc:docMk/>
            <pc:sldMk cId="842330931" sldId="347"/>
            <ac:picMk id="5" creationId="{78DD8EDD-4E8F-3E89-E5DA-F55846D456F2}"/>
          </ac:picMkLst>
        </pc:picChg>
      </pc:sldChg>
      <pc:sldChg chg="addSp modSp mod">
        <pc:chgData name="Renata Souza" userId="70cb3364-bde6-4a08-86e8-2beae7c6ce0e" providerId="ADAL" clId="{6BE87023-031D-4250-92C1-3EB9CF539D17}" dt="2022-07-19T13:37:44.245" v="664" actId="1076"/>
        <pc:sldMkLst>
          <pc:docMk/>
          <pc:sldMk cId="352802945" sldId="348"/>
        </pc:sldMkLst>
        <pc:graphicFrameChg chg="mod modGraphic">
          <ac:chgData name="Renata Souza" userId="70cb3364-bde6-4a08-86e8-2beae7c6ce0e" providerId="ADAL" clId="{6BE87023-031D-4250-92C1-3EB9CF539D17}" dt="2022-07-19T12:12:59.429" v="651" actId="14100"/>
          <ac:graphicFrameMkLst>
            <pc:docMk/>
            <pc:sldMk cId="352802945" sldId="348"/>
            <ac:graphicFrameMk id="4" creationId="{937FD1EE-683E-5BD0-272A-089CC52BEB66}"/>
          </ac:graphicFrameMkLst>
        </pc:graphicFrameChg>
        <pc:picChg chg="add mod">
          <ac:chgData name="Renata Souza" userId="70cb3364-bde6-4a08-86e8-2beae7c6ce0e" providerId="ADAL" clId="{6BE87023-031D-4250-92C1-3EB9CF539D17}" dt="2022-07-19T13:37:08.166" v="657" actId="1076"/>
          <ac:picMkLst>
            <pc:docMk/>
            <pc:sldMk cId="352802945" sldId="348"/>
            <ac:picMk id="5" creationId="{CE7A2822-F119-60FD-5E68-BB975DC33A1F}"/>
          </ac:picMkLst>
        </pc:picChg>
        <pc:picChg chg="add mod">
          <ac:chgData name="Renata Souza" userId="70cb3364-bde6-4a08-86e8-2beae7c6ce0e" providerId="ADAL" clId="{6BE87023-031D-4250-92C1-3EB9CF539D17}" dt="2022-07-19T13:37:44.245" v="664" actId="1076"/>
          <ac:picMkLst>
            <pc:docMk/>
            <pc:sldMk cId="352802945" sldId="348"/>
            <ac:picMk id="6" creationId="{577B299E-9191-9299-C8FD-F39B1E3F3286}"/>
          </ac:picMkLst>
        </pc:picChg>
      </pc:sldChg>
      <pc:sldChg chg="del">
        <pc:chgData name="Renata Souza" userId="70cb3364-bde6-4a08-86e8-2beae7c6ce0e" providerId="ADAL" clId="{6BE87023-031D-4250-92C1-3EB9CF539D17}" dt="2022-07-18T14:59:36.530" v="87" actId="47"/>
        <pc:sldMkLst>
          <pc:docMk/>
          <pc:sldMk cId="559158714" sldId="349"/>
        </pc:sldMkLst>
      </pc:sldChg>
      <pc:sldChg chg="addSp delSp modSp mod">
        <pc:chgData name="Renata Souza" userId="70cb3364-bde6-4a08-86e8-2beae7c6ce0e" providerId="ADAL" clId="{6BE87023-031D-4250-92C1-3EB9CF539D17}" dt="2022-07-19T13:40:14.480" v="691" actId="403"/>
        <pc:sldMkLst>
          <pc:docMk/>
          <pc:sldMk cId="2576089141" sldId="349"/>
        </pc:sldMkLst>
        <pc:spChg chg="del">
          <ac:chgData name="Renata Souza" userId="70cb3364-bde6-4a08-86e8-2beae7c6ce0e" providerId="ADAL" clId="{6BE87023-031D-4250-92C1-3EB9CF539D17}" dt="2022-07-19T12:06:30.239" v="445" actId="478"/>
          <ac:spMkLst>
            <pc:docMk/>
            <pc:sldMk cId="2576089141" sldId="349"/>
            <ac:spMk id="2" creationId="{37B28C0F-F93A-17B5-0F8D-FDC5699ECC9E}"/>
          </ac:spMkLst>
        </pc:spChg>
        <pc:spChg chg="add del mod">
          <ac:chgData name="Renata Souza" userId="70cb3364-bde6-4a08-86e8-2beae7c6ce0e" providerId="ADAL" clId="{6BE87023-031D-4250-92C1-3EB9CF539D17}" dt="2022-07-19T12:06:34.953" v="446" actId="478"/>
          <ac:spMkLst>
            <pc:docMk/>
            <pc:sldMk cId="2576089141" sldId="349"/>
            <ac:spMk id="5" creationId="{208A2F0F-519E-0BD6-C043-C16998BE5661}"/>
          </ac:spMkLst>
        </pc:spChg>
        <pc:spChg chg="add mod">
          <ac:chgData name="Renata Souza" userId="70cb3364-bde6-4a08-86e8-2beae7c6ce0e" providerId="ADAL" clId="{6BE87023-031D-4250-92C1-3EB9CF539D17}" dt="2022-07-19T12:06:40.008" v="463" actId="20577"/>
          <ac:spMkLst>
            <pc:docMk/>
            <pc:sldMk cId="2576089141" sldId="349"/>
            <ac:spMk id="7" creationId="{266D4CC1-76A0-E2A1-B055-F9337D344180}"/>
          </ac:spMkLst>
        </pc:spChg>
        <pc:graphicFrameChg chg="mod">
          <ac:chgData name="Renata Souza" userId="70cb3364-bde6-4a08-86e8-2beae7c6ce0e" providerId="ADAL" clId="{6BE87023-031D-4250-92C1-3EB9CF539D17}" dt="2022-07-19T13:40:14.480" v="691" actId="403"/>
          <ac:graphicFrameMkLst>
            <pc:docMk/>
            <pc:sldMk cId="2576089141" sldId="349"/>
            <ac:graphicFrameMk id="12" creationId="{3792E2DC-7122-983D-FF50-C3E06577BF83}"/>
          </ac:graphicFrameMkLst>
        </pc:graphicFrameChg>
        <pc:picChg chg="del">
          <ac:chgData name="Renata Souza" userId="70cb3364-bde6-4a08-86e8-2beae7c6ce0e" providerId="ADAL" clId="{6BE87023-031D-4250-92C1-3EB9CF539D17}" dt="2022-07-19T13:38:30.766" v="677" actId="478"/>
          <ac:picMkLst>
            <pc:docMk/>
            <pc:sldMk cId="2576089141" sldId="349"/>
            <ac:picMk id="4" creationId="{88543874-6D65-FBD3-345A-1C3144C94BAD}"/>
          </ac:picMkLst>
        </pc:picChg>
        <pc:picChg chg="add mod">
          <ac:chgData name="Renata Souza" userId="70cb3364-bde6-4a08-86e8-2beae7c6ce0e" providerId="ADAL" clId="{6BE87023-031D-4250-92C1-3EB9CF539D17}" dt="2022-07-19T13:38:31.958" v="678"/>
          <ac:picMkLst>
            <pc:docMk/>
            <pc:sldMk cId="2576089141" sldId="349"/>
            <ac:picMk id="8" creationId="{1CBE2AAF-D9A6-2BDB-F9A7-6B262C65299C}"/>
          </ac:picMkLst>
        </pc:picChg>
        <pc:picChg chg="add mod">
          <ac:chgData name="Renata Souza" userId="70cb3364-bde6-4a08-86e8-2beae7c6ce0e" providerId="ADAL" clId="{6BE87023-031D-4250-92C1-3EB9CF539D17}" dt="2022-07-19T13:38:31.958" v="678"/>
          <ac:picMkLst>
            <pc:docMk/>
            <pc:sldMk cId="2576089141" sldId="349"/>
            <ac:picMk id="9" creationId="{5749E64C-EF3A-F1AB-2318-AB7C0436E783}"/>
          </ac:picMkLst>
        </pc:picChg>
      </pc:sldChg>
      <pc:sldChg chg="addSp delSp modSp mod ord">
        <pc:chgData name="Renata Souza" userId="70cb3364-bde6-4a08-86e8-2beae7c6ce0e" providerId="ADAL" clId="{6BE87023-031D-4250-92C1-3EB9CF539D17}" dt="2022-07-19T13:39:00.881" v="687"/>
        <pc:sldMkLst>
          <pc:docMk/>
          <pc:sldMk cId="3499677243" sldId="350"/>
        </pc:sldMkLst>
        <pc:spChg chg="mod">
          <ac:chgData name="Renata Souza" userId="70cb3364-bde6-4a08-86e8-2beae7c6ce0e" providerId="ADAL" clId="{6BE87023-031D-4250-92C1-3EB9CF539D17}" dt="2022-07-18T15:21:25.449" v="369" actId="1076"/>
          <ac:spMkLst>
            <pc:docMk/>
            <pc:sldMk cId="3499677243" sldId="350"/>
            <ac:spMk id="2" creationId="{D81A2C72-DD4B-E64F-82B0-91BA95EF3ABE}"/>
          </ac:spMkLst>
        </pc:spChg>
        <pc:spChg chg="del">
          <ac:chgData name="Renata Souza" userId="70cb3364-bde6-4a08-86e8-2beae7c6ce0e" providerId="ADAL" clId="{6BE87023-031D-4250-92C1-3EB9CF539D17}" dt="2022-07-18T15:13:45.675" v="235" actId="478"/>
          <ac:spMkLst>
            <pc:docMk/>
            <pc:sldMk cId="3499677243" sldId="350"/>
            <ac:spMk id="3" creationId="{592DE2A8-8369-601C-CEAB-2971FBC72FBE}"/>
          </ac:spMkLst>
        </pc:spChg>
        <pc:spChg chg="add mod">
          <ac:chgData name="Renata Souza" userId="70cb3364-bde6-4a08-86e8-2beae7c6ce0e" providerId="ADAL" clId="{6BE87023-031D-4250-92C1-3EB9CF539D17}" dt="2022-07-18T15:15:59.335" v="268" actId="1076"/>
          <ac:spMkLst>
            <pc:docMk/>
            <pc:sldMk cId="3499677243" sldId="350"/>
            <ac:spMk id="4" creationId="{7697511B-7A7C-D131-73D8-21034261E118}"/>
          </ac:spMkLst>
        </pc:spChg>
        <pc:spChg chg="add mod">
          <ac:chgData name="Renata Souza" userId="70cb3364-bde6-4a08-86e8-2beae7c6ce0e" providerId="ADAL" clId="{6BE87023-031D-4250-92C1-3EB9CF539D17}" dt="2022-07-18T15:15:50.395" v="267" actId="1076"/>
          <ac:spMkLst>
            <pc:docMk/>
            <pc:sldMk cId="3499677243" sldId="350"/>
            <ac:spMk id="5" creationId="{726944E8-6999-1EF4-775F-45DD75F75B4C}"/>
          </ac:spMkLst>
        </pc:spChg>
        <pc:spChg chg="add mod">
          <ac:chgData name="Renata Souza" userId="70cb3364-bde6-4a08-86e8-2beae7c6ce0e" providerId="ADAL" clId="{6BE87023-031D-4250-92C1-3EB9CF539D17}" dt="2022-07-18T15:15:50.395" v="267" actId="1076"/>
          <ac:spMkLst>
            <pc:docMk/>
            <pc:sldMk cId="3499677243" sldId="350"/>
            <ac:spMk id="6" creationId="{41C3828D-E262-B9D2-412C-0B61BCC51E37}"/>
          </ac:spMkLst>
        </pc:spChg>
        <pc:spChg chg="add mod">
          <ac:chgData name="Renata Souza" userId="70cb3364-bde6-4a08-86e8-2beae7c6ce0e" providerId="ADAL" clId="{6BE87023-031D-4250-92C1-3EB9CF539D17}" dt="2022-07-18T15:15:50.395" v="267" actId="1076"/>
          <ac:spMkLst>
            <pc:docMk/>
            <pc:sldMk cId="3499677243" sldId="350"/>
            <ac:spMk id="7" creationId="{BB28763D-51F5-24BA-D2F2-116848F6E52E}"/>
          </ac:spMkLst>
        </pc:spChg>
        <pc:spChg chg="add mod">
          <ac:chgData name="Renata Souza" userId="70cb3364-bde6-4a08-86e8-2beae7c6ce0e" providerId="ADAL" clId="{6BE87023-031D-4250-92C1-3EB9CF539D17}" dt="2022-07-19T08:55:41.414" v="408" actId="207"/>
          <ac:spMkLst>
            <pc:docMk/>
            <pc:sldMk cId="3499677243" sldId="350"/>
            <ac:spMk id="8" creationId="{802DD43B-83BB-2AC0-1310-018BB8000423}"/>
          </ac:spMkLst>
        </pc:spChg>
        <pc:spChg chg="add mod">
          <ac:chgData name="Renata Souza" userId="70cb3364-bde6-4a08-86e8-2beae7c6ce0e" providerId="ADAL" clId="{6BE87023-031D-4250-92C1-3EB9CF539D17}" dt="2022-07-19T08:48:31.033" v="395" actId="207"/>
          <ac:spMkLst>
            <pc:docMk/>
            <pc:sldMk cId="3499677243" sldId="350"/>
            <ac:spMk id="9" creationId="{7B0D35A7-3563-7055-C592-3F9D9E789E40}"/>
          </ac:spMkLst>
        </pc:spChg>
        <pc:spChg chg="add mod">
          <ac:chgData name="Renata Souza" userId="70cb3364-bde6-4a08-86e8-2beae7c6ce0e" providerId="ADAL" clId="{6BE87023-031D-4250-92C1-3EB9CF539D17}" dt="2022-07-19T08:48:31.033" v="395" actId="207"/>
          <ac:spMkLst>
            <pc:docMk/>
            <pc:sldMk cId="3499677243" sldId="350"/>
            <ac:spMk id="10" creationId="{D592EDB3-12E3-490D-1F04-E9976C43A35C}"/>
          </ac:spMkLst>
        </pc:spChg>
        <pc:spChg chg="add mod">
          <ac:chgData name="Renata Souza" userId="70cb3364-bde6-4a08-86e8-2beae7c6ce0e" providerId="ADAL" clId="{6BE87023-031D-4250-92C1-3EB9CF539D17}" dt="2022-07-19T08:47:42.574" v="390" actId="207"/>
          <ac:spMkLst>
            <pc:docMk/>
            <pc:sldMk cId="3499677243" sldId="350"/>
            <ac:spMk id="11" creationId="{713C6DED-DC10-C65C-EC83-AF81AFEFC72C}"/>
          </ac:spMkLst>
        </pc:spChg>
        <pc:spChg chg="add mod">
          <ac:chgData name="Renata Souza" userId="70cb3364-bde6-4a08-86e8-2beae7c6ce0e" providerId="ADAL" clId="{6BE87023-031D-4250-92C1-3EB9CF539D17}" dt="2022-07-19T08:47:42.574" v="390" actId="207"/>
          <ac:spMkLst>
            <pc:docMk/>
            <pc:sldMk cId="3499677243" sldId="350"/>
            <ac:spMk id="12" creationId="{5137C89F-6107-5C8A-9547-BA50A2DF027B}"/>
          </ac:spMkLst>
        </pc:spChg>
        <pc:spChg chg="add mod">
          <ac:chgData name="Renata Souza" userId="70cb3364-bde6-4a08-86e8-2beae7c6ce0e" providerId="ADAL" clId="{6BE87023-031D-4250-92C1-3EB9CF539D17}" dt="2022-07-19T08:47:42.574" v="390" actId="207"/>
          <ac:spMkLst>
            <pc:docMk/>
            <pc:sldMk cId="3499677243" sldId="350"/>
            <ac:spMk id="13" creationId="{E6C90313-D756-BBAF-67CA-F44D123613A3}"/>
          </ac:spMkLst>
        </pc:spChg>
        <pc:spChg chg="add mod">
          <ac:chgData name="Renata Souza" userId="70cb3364-bde6-4a08-86e8-2beae7c6ce0e" providerId="ADAL" clId="{6BE87023-031D-4250-92C1-3EB9CF539D17}" dt="2022-07-19T08:55:41.414" v="408" actId="207"/>
          <ac:spMkLst>
            <pc:docMk/>
            <pc:sldMk cId="3499677243" sldId="350"/>
            <ac:spMk id="14" creationId="{3E5775FF-64EE-EF2C-8733-3D9BD6E119BC}"/>
          </ac:spMkLst>
        </pc:spChg>
        <pc:spChg chg="add mod">
          <ac:chgData name="Renata Souza" userId="70cb3364-bde6-4a08-86e8-2beae7c6ce0e" providerId="ADAL" clId="{6BE87023-031D-4250-92C1-3EB9CF539D17}" dt="2022-07-19T08:48:31.033" v="395" actId="207"/>
          <ac:spMkLst>
            <pc:docMk/>
            <pc:sldMk cId="3499677243" sldId="350"/>
            <ac:spMk id="15" creationId="{7EC6C19E-1321-B0C5-4CCD-9003B76329C7}"/>
          </ac:spMkLst>
        </pc:spChg>
        <pc:spChg chg="add mod">
          <ac:chgData name="Renata Souza" userId="70cb3364-bde6-4a08-86e8-2beae7c6ce0e" providerId="ADAL" clId="{6BE87023-031D-4250-92C1-3EB9CF539D17}" dt="2022-07-19T08:55:41.414" v="408" actId="207"/>
          <ac:spMkLst>
            <pc:docMk/>
            <pc:sldMk cId="3499677243" sldId="350"/>
            <ac:spMk id="16" creationId="{062A7718-8B37-CCFA-602E-D4452E047289}"/>
          </ac:spMkLst>
        </pc:spChg>
        <pc:spChg chg="add mod">
          <ac:chgData name="Renata Souza" userId="70cb3364-bde6-4a08-86e8-2beae7c6ce0e" providerId="ADAL" clId="{6BE87023-031D-4250-92C1-3EB9CF539D17}" dt="2022-07-19T08:55:41.414" v="408" actId="207"/>
          <ac:spMkLst>
            <pc:docMk/>
            <pc:sldMk cId="3499677243" sldId="350"/>
            <ac:spMk id="17" creationId="{E9E878D1-D653-6596-297E-DFE3790E2B97}"/>
          </ac:spMkLst>
        </pc:spChg>
        <pc:spChg chg="add mod ord">
          <ac:chgData name="Renata Souza" userId="70cb3364-bde6-4a08-86e8-2beae7c6ce0e" providerId="ADAL" clId="{6BE87023-031D-4250-92C1-3EB9CF539D17}" dt="2022-07-18T15:14:25.590" v="259" actId="167"/>
          <ac:spMkLst>
            <pc:docMk/>
            <pc:sldMk cId="3499677243" sldId="350"/>
            <ac:spMk id="43" creationId="{C7C6A724-0AFA-C16A-980D-0ECBCAB1A803}"/>
          </ac:spMkLst>
        </pc:spChg>
        <pc:grpChg chg="add del mod">
          <ac:chgData name="Renata Souza" userId="70cb3364-bde6-4a08-86e8-2beae7c6ce0e" providerId="ADAL" clId="{6BE87023-031D-4250-92C1-3EB9CF539D17}" dt="2022-07-18T15:21:56.159" v="374" actId="165"/>
          <ac:grpSpMkLst>
            <pc:docMk/>
            <pc:sldMk cId="3499677243" sldId="350"/>
            <ac:grpSpMk id="18" creationId="{8F139C03-03D8-28E1-F239-26530CDD8F8B}"/>
          </ac:grpSpMkLst>
        </pc:grpChg>
        <pc:grpChg chg="add mod">
          <ac:chgData name="Renata Souza" userId="70cb3364-bde6-4a08-86e8-2beae7c6ce0e" providerId="ADAL" clId="{6BE87023-031D-4250-92C1-3EB9CF539D17}" dt="2022-07-19T08:49:27.011" v="399" actId="1076"/>
          <ac:grpSpMkLst>
            <pc:docMk/>
            <pc:sldMk cId="3499677243" sldId="350"/>
            <ac:grpSpMk id="24" creationId="{E83ED2D3-C74C-FB4A-82C9-5578DEC75A01}"/>
          </ac:grpSpMkLst>
        </pc:grpChg>
        <pc:grpChg chg="add mod">
          <ac:chgData name="Renata Souza" userId="70cb3364-bde6-4a08-86e8-2beae7c6ce0e" providerId="ADAL" clId="{6BE87023-031D-4250-92C1-3EB9CF539D17}" dt="2022-07-18T15:15:50.395" v="267" actId="1076"/>
          <ac:grpSpMkLst>
            <pc:docMk/>
            <pc:sldMk cId="3499677243" sldId="350"/>
            <ac:grpSpMk id="31" creationId="{1D4FBD67-09A0-1F78-BBFD-BD508231DDE9}"/>
          </ac:grpSpMkLst>
        </pc:grpChg>
        <pc:grpChg chg="add mod">
          <ac:chgData name="Renata Souza" userId="70cb3364-bde6-4a08-86e8-2beae7c6ce0e" providerId="ADAL" clId="{6BE87023-031D-4250-92C1-3EB9CF539D17}" dt="2022-07-18T15:15:50.395" v="267" actId="1076"/>
          <ac:grpSpMkLst>
            <pc:docMk/>
            <pc:sldMk cId="3499677243" sldId="350"/>
            <ac:grpSpMk id="37" creationId="{084272E1-3B92-CE24-B25F-6CE1A7AE7A6A}"/>
          </ac:grpSpMkLst>
        </pc:grpChg>
        <pc:grpChg chg="add mod">
          <ac:chgData name="Renata Souza" userId="70cb3364-bde6-4a08-86e8-2beae7c6ce0e" providerId="ADAL" clId="{6BE87023-031D-4250-92C1-3EB9CF539D17}" dt="2022-07-18T15:22:11.276" v="375" actId="164"/>
          <ac:grpSpMkLst>
            <pc:docMk/>
            <pc:sldMk cId="3499677243" sldId="350"/>
            <ac:grpSpMk id="45" creationId="{CE2EE5F7-BADF-1A69-E166-205E9FD68833}"/>
          </ac:grpSpMkLst>
        </pc:grpChg>
        <pc:picChg chg="add mod">
          <ac:chgData name="Renata Souza" userId="70cb3364-bde6-4a08-86e8-2beae7c6ce0e" providerId="ADAL" clId="{6BE87023-031D-4250-92C1-3EB9CF539D17}" dt="2022-07-19T13:39:00.881" v="687"/>
          <ac:picMkLst>
            <pc:docMk/>
            <pc:sldMk cId="3499677243" sldId="350"/>
            <ac:picMk id="44" creationId="{867554B7-7A49-C72E-0C1B-EEB4C6FA3608}"/>
          </ac:picMkLst>
        </pc:picChg>
        <pc:picChg chg="add mod">
          <ac:chgData name="Renata Souza" userId="70cb3364-bde6-4a08-86e8-2beae7c6ce0e" providerId="ADAL" clId="{6BE87023-031D-4250-92C1-3EB9CF539D17}" dt="2022-07-19T13:39:00.881" v="687"/>
          <ac:picMkLst>
            <pc:docMk/>
            <pc:sldMk cId="3499677243" sldId="350"/>
            <ac:picMk id="46" creationId="{BCEF0746-0280-6EE5-A45B-1960A3D368F4}"/>
          </ac:picMkLst>
        </pc:picChg>
        <pc:cxnChg chg="mod topLvl">
          <ac:chgData name="Renata Souza" userId="70cb3364-bde6-4a08-86e8-2beae7c6ce0e" providerId="ADAL" clId="{6BE87023-031D-4250-92C1-3EB9CF539D17}" dt="2022-07-18T15:22:11.276" v="375" actId="164"/>
          <ac:cxnSpMkLst>
            <pc:docMk/>
            <pc:sldMk cId="3499677243" sldId="350"/>
            <ac:cxnSpMk id="19" creationId="{DB2E8600-DCCA-4CBF-B661-F4D9F8D0B7DD}"/>
          </ac:cxnSpMkLst>
        </pc:cxnChg>
        <pc:cxnChg chg="mod topLvl">
          <ac:chgData name="Renata Souza" userId="70cb3364-bde6-4a08-86e8-2beae7c6ce0e" providerId="ADAL" clId="{6BE87023-031D-4250-92C1-3EB9CF539D17}" dt="2022-07-18T15:22:11.276" v="375" actId="164"/>
          <ac:cxnSpMkLst>
            <pc:docMk/>
            <pc:sldMk cId="3499677243" sldId="350"/>
            <ac:cxnSpMk id="20" creationId="{FBF54853-7B0E-7447-5429-83BB7A1A6F04}"/>
          </ac:cxnSpMkLst>
        </pc:cxnChg>
        <pc:cxnChg chg="mod topLvl">
          <ac:chgData name="Renata Souza" userId="70cb3364-bde6-4a08-86e8-2beae7c6ce0e" providerId="ADAL" clId="{6BE87023-031D-4250-92C1-3EB9CF539D17}" dt="2022-07-18T15:22:11.276" v="375" actId="164"/>
          <ac:cxnSpMkLst>
            <pc:docMk/>
            <pc:sldMk cId="3499677243" sldId="350"/>
            <ac:cxnSpMk id="21" creationId="{CA61F49F-9331-8BA6-8CD2-88AEA1E457EF}"/>
          </ac:cxnSpMkLst>
        </pc:cxnChg>
        <pc:cxnChg chg="mod topLvl">
          <ac:chgData name="Renata Souza" userId="70cb3364-bde6-4a08-86e8-2beae7c6ce0e" providerId="ADAL" clId="{6BE87023-031D-4250-92C1-3EB9CF539D17}" dt="2022-07-18T15:22:11.276" v="375" actId="164"/>
          <ac:cxnSpMkLst>
            <pc:docMk/>
            <pc:sldMk cId="3499677243" sldId="350"/>
            <ac:cxnSpMk id="22" creationId="{ECB3E258-EA3B-31E6-1C84-70463AD5CD80}"/>
          </ac:cxnSpMkLst>
        </pc:cxnChg>
        <pc:cxnChg chg="mod topLvl">
          <ac:chgData name="Renata Souza" userId="70cb3364-bde6-4a08-86e8-2beae7c6ce0e" providerId="ADAL" clId="{6BE87023-031D-4250-92C1-3EB9CF539D17}" dt="2022-07-18T15:22:11.276" v="375" actId="164"/>
          <ac:cxnSpMkLst>
            <pc:docMk/>
            <pc:sldMk cId="3499677243" sldId="350"/>
            <ac:cxnSpMk id="23" creationId="{AE0883AB-4158-444C-06A1-B9A0705FD068}"/>
          </ac:cxnSpMkLst>
        </pc:cxnChg>
        <pc:cxnChg chg="mod">
          <ac:chgData name="Renata Souza" userId="70cb3364-bde6-4a08-86e8-2beae7c6ce0e" providerId="ADAL" clId="{6BE87023-031D-4250-92C1-3EB9CF539D17}" dt="2022-07-19T08:51:36.336" v="405" actId="208"/>
          <ac:cxnSpMkLst>
            <pc:docMk/>
            <pc:sldMk cId="3499677243" sldId="350"/>
            <ac:cxnSpMk id="25" creationId="{4727A3EA-95FD-5220-E682-2170A01A35EE}"/>
          </ac:cxnSpMkLst>
        </pc:cxnChg>
        <pc:cxnChg chg="mod">
          <ac:chgData name="Renata Souza" userId="70cb3364-bde6-4a08-86e8-2beae7c6ce0e" providerId="ADAL" clId="{6BE87023-031D-4250-92C1-3EB9CF539D17}" dt="2022-07-19T08:51:36.336" v="405" actId="208"/>
          <ac:cxnSpMkLst>
            <pc:docMk/>
            <pc:sldMk cId="3499677243" sldId="350"/>
            <ac:cxnSpMk id="26" creationId="{0A80D351-1257-30D8-1ED5-10A5FC2E002C}"/>
          </ac:cxnSpMkLst>
        </pc:cxnChg>
        <pc:cxnChg chg="mod">
          <ac:chgData name="Renata Souza" userId="70cb3364-bde6-4a08-86e8-2beae7c6ce0e" providerId="ADAL" clId="{6BE87023-031D-4250-92C1-3EB9CF539D17}" dt="2022-07-19T08:51:36.336" v="405" actId="208"/>
          <ac:cxnSpMkLst>
            <pc:docMk/>
            <pc:sldMk cId="3499677243" sldId="350"/>
            <ac:cxnSpMk id="27" creationId="{9FF1D21A-D118-B6F3-8A6A-F339B72E42DA}"/>
          </ac:cxnSpMkLst>
        </pc:cxnChg>
        <pc:cxnChg chg="mod">
          <ac:chgData name="Renata Souza" userId="70cb3364-bde6-4a08-86e8-2beae7c6ce0e" providerId="ADAL" clId="{6BE87023-031D-4250-92C1-3EB9CF539D17}" dt="2022-07-19T08:51:36.336" v="405" actId="208"/>
          <ac:cxnSpMkLst>
            <pc:docMk/>
            <pc:sldMk cId="3499677243" sldId="350"/>
            <ac:cxnSpMk id="28" creationId="{DFC13D79-2304-8276-DB65-530A0D734FB0}"/>
          </ac:cxnSpMkLst>
        </pc:cxnChg>
        <pc:cxnChg chg="mod">
          <ac:chgData name="Renata Souza" userId="70cb3364-bde6-4a08-86e8-2beae7c6ce0e" providerId="ADAL" clId="{6BE87023-031D-4250-92C1-3EB9CF539D17}" dt="2022-07-19T08:51:36.336" v="405" actId="208"/>
          <ac:cxnSpMkLst>
            <pc:docMk/>
            <pc:sldMk cId="3499677243" sldId="350"/>
            <ac:cxnSpMk id="29" creationId="{39325A2D-E57F-EF0C-0DCD-F3ADEEBBEC64}"/>
          </ac:cxnSpMkLst>
        </pc:cxnChg>
        <pc:cxnChg chg="mod">
          <ac:chgData name="Renata Souza" userId="70cb3364-bde6-4a08-86e8-2beae7c6ce0e" providerId="ADAL" clId="{6BE87023-031D-4250-92C1-3EB9CF539D17}" dt="2022-07-19T08:51:36.336" v="405" actId="208"/>
          <ac:cxnSpMkLst>
            <pc:docMk/>
            <pc:sldMk cId="3499677243" sldId="350"/>
            <ac:cxnSpMk id="30" creationId="{9F3A63BA-1450-058A-A19A-CECCEDFD1168}"/>
          </ac:cxnSpMkLst>
        </pc:cxnChg>
        <pc:cxnChg chg="mod">
          <ac:chgData name="Renata Souza" userId="70cb3364-bde6-4a08-86e8-2beae7c6ce0e" providerId="ADAL" clId="{6BE87023-031D-4250-92C1-3EB9CF539D17}" dt="2022-07-18T15:13:46.674" v="236"/>
          <ac:cxnSpMkLst>
            <pc:docMk/>
            <pc:sldMk cId="3499677243" sldId="350"/>
            <ac:cxnSpMk id="32" creationId="{26CE0C82-7E02-19F7-8B5D-FA099664F04B}"/>
          </ac:cxnSpMkLst>
        </pc:cxnChg>
        <pc:cxnChg chg="mod">
          <ac:chgData name="Renata Souza" userId="70cb3364-bde6-4a08-86e8-2beae7c6ce0e" providerId="ADAL" clId="{6BE87023-031D-4250-92C1-3EB9CF539D17}" dt="2022-07-18T15:13:46.674" v="236"/>
          <ac:cxnSpMkLst>
            <pc:docMk/>
            <pc:sldMk cId="3499677243" sldId="350"/>
            <ac:cxnSpMk id="33" creationId="{03296DEE-AAF8-C9ED-2E12-C3916A077C74}"/>
          </ac:cxnSpMkLst>
        </pc:cxnChg>
        <pc:cxnChg chg="mod">
          <ac:chgData name="Renata Souza" userId="70cb3364-bde6-4a08-86e8-2beae7c6ce0e" providerId="ADAL" clId="{6BE87023-031D-4250-92C1-3EB9CF539D17}" dt="2022-07-18T15:13:46.674" v="236"/>
          <ac:cxnSpMkLst>
            <pc:docMk/>
            <pc:sldMk cId="3499677243" sldId="350"/>
            <ac:cxnSpMk id="34" creationId="{AEC98A88-70A9-68F3-57B3-9E66A2033B3B}"/>
          </ac:cxnSpMkLst>
        </pc:cxnChg>
        <pc:cxnChg chg="mod">
          <ac:chgData name="Renata Souza" userId="70cb3364-bde6-4a08-86e8-2beae7c6ce0e" providerId="ADAL" clId="{6BE87023-031D-4250-92C1-3EB9CF539D17}" dt="2022-07-18T15:13:46.674" v="236"/>
          <ac:cxnSpMkLst>
            <pc:docMk/>
            <pc:sldMk cId="3499677243" sldId="350"/>
            <ac:cxnSpMk id="35" creationId="{789737A2-EE71-3919-E380-91890EA64ECA}"/>
          </ac:cxnSpMkLst>
        </pc:cxnChg>
        <pc:cxnChg chg="mod">
          <ac:chgData name="Renata Souza" userId="70cb3364-bde6-4a08-86e8-2beae7c6ce0e" providerId="ADAL" clId="{6BE87023-031D-4250-92C1-3EB9CF539D17}" dt="2022-07-18T15:13:46.674" v="236"/>
          <ac:cxnSpMkLst>
            <pc:docMk/>
            <pc:sldMk cId="3499677243" sldId="350"/>
            <ac:cxnSpMk id="36" creationId="{232185D6-DEC2-52F1-2402-70C04457E735}"/>
          </ac:cxnSpMkLst>
        </pc:cxnChg>
        <pc:cxnChg chg="mod">
          <ac:chgData name="Renata Souza" userId="70cb3364-bde6-4a08-86e8-2beae7c6ce0e" providerId="ADAL" clId="{6BE87023-031D-4250-92C1-3EB9CF539D17}" dt="2022-07-18T15:13:46.674" v="236"/>
          <ac:cxnSpMkLst>
            <pc:docMk/>
            <pc:sldMk cId="3499677243" sldId="350"/>
            <ac:cxnSpMk id="38" creationId="{EC43D6C7-0820-82CB-C65C-D9919C5008C8}"/>
          </ac:cxnSpMkLst>
        </pc:cxnChg>
        <pc:cxnChg chg="mod">
          <ac:chgData name="Renata Souza" userId="70cb3364-bde6-4a08-86e8-2beae7c6ce0e" providerId="ADAL" clId="{6BE87023-031D-4250-92C1-3EB9CF539D17}" dt="2022-07-18T15:13:46.674" v="236"/>
          <ac:cxnSpMkLst>
            <pc:docMk/>
            <pc:sldMk cId="3499677243" sldId="350"/>
            <ac:cxnSpMk id="39" creationId="{67DCC98B-8DF7-726A-F5A1-9A881326A709}"/>
          </ac:cxnSpMkLst>
        </pc:cxnChg>
        <pc:cxnChg chg="mod">
          <ac:chgData name="Renata Souza" userId="70cb3364-bde6-4a08-86e8-2beae7c6ce0e" providerId="ADAL" clId="{6BE87023-031D-4250-92C1-3EB9CF539D17}" dt="2022-07-19T08:50:05.964" v="400" actId="14100"/>
          <ac:cxnSpMkLst>
            <pc:docMk/>
            <pc:sldMk cId="3499677243" sldId="350"/>
            <ac:cxnSpMk id="40" creationId="{812971F4-64CD-ADD0-CCF0-32CF1FA4DAFA}"/>
          </ac:cxnSpMkLst>
        </pc:cxnChg>
        <pc:cxnChg chg="mod">
          <ac:chgData name="Renata Souza" userId="70cb3364-bde6-4a08-86e8-2beae7c6ce0e" providerId="ADAL" clId="{6BE87023-031D-4250-92C1-3EB9CF539D17}" dt="2022-07-18T15:13:46.674" v="236"/>
          <ac:cxnSpMkLst>
            <pc:docMk/>
            <pc:sldMk cId="3499677243" sldId="350"/>
            <ac:cxnSpMk id="41" creationId="{5AE6631E-4B24-48A2-818B-E7BD9E3C33EA}"/>
          </ac:cxnSpMkLst>
        </pc:cxnChg>
        <pc:cxnChg chg="mod">
          <ac:chgData name="Renata Souza" userId="70cb3364-bde6-4a08-86e8-2beae7c6ce0e" providerId="ADAL" clId="{6BE87023-031D-4250-92C1-3EB9CF539D17}" dt="2022-07-18T15:16:04.120" v="269" actId="14100"/>
          <ac:cxnSpMkLst>
            <pc:docMk/>
            <pc:sldMk cId="3499677243" sldId="350"/>
            <ac:cxnSpMk id="42" creationId="{8EC5E3D5-EE76-5948-5E0A-586C776D1948}"/>
          </ac:cxnSpMkLst>
        </pc:cxnChg>
      </pc:sldChg>
      <pc:sldChg chg="modSp mod">
        <pc:chgData name="Renata Souza" userId="70cb3364-bde6-4a08-86e8-2beae7c6ce0e" providerId="ADAL" clId="{6BE87023-031D-4250-92C1-3EB9CF539D17}" dt="2022-07-19T12:05:22.374" v="438" actId="6549"/>
        <pc:sldMkLst>
          <pc:docMk/>
          <pc:sldMk cId="4172662989" sldId="351"/>
        </pc:sldMkLst>
        <pc:spChg chg="mod">
          <ac:chgData name="Renata Souza" userId="70cb3364-bde6-4a08-86e8-2beae7c6ce0e" providerId="ADAL" clId="{6BE87023-031D-4250-92C1-3EB9CF539D17}" dt="2022-07-19T12:05:22.374" v="438" actId="6549"/>
          <ac:spMkLst>
            <pc:docMk/>
            <pc:sldMk cId="4172662989" sldId="351"/>
            <ac:spMk id="2" creationId="{7ED90086-B396-2FBC-3321-18E352A82B49}"/>
          </ac:spMkLst>
        </pc:spChg>
      </pc:sldChg>
      <pc:sldChg chg="addSp modSp mod">
        <pc:chgData name="Renata Souza" userId="70cb3364-bde6-4a08-86e8-2beae7c6ce0e" providerId="ADAL" clId="{6BE87023-031D-4250-92C1-3EB9CF539D17}" dt="2022-07-19T13:39:06.663" v="688"/>
        <pc:sldMkLst>
          <pc:docMk/>
          <pc:sldMk cId="2000460294" sldId="352"/>
        </pc:sldMkLst>
        <pc:spChg chg="mod">
          <ac:chgData name="Renata Souza" userId="70cb3364-bde6-4a08-86e8-2beae7c6ce0e" providerId="ADAL" clId="{6BE87023-031D-4250-92C1-3EB9CF539D17}" dt="2022-07-18T15:20:50" v="368" actId="20577"/>
          <ac:spMkLst>
            <pc:docMk/>
            <pc:sldMk cId="2000460294" sldId="352"/>
            <ac:spMk id="2" creationId="{536FEE91-3F3E-65BD-3B2E-4F29A203A3BA}"/>
          </ac:spMkLst>
        </pc:spChg>
        <pc:spChg chg="mod">
          <ac:chgData name="Renata Souza" userId="70cb3364-bde6-4a08-86e8-2beae7c6ce0e" providerId="ADAL" clId="{6BE87023-031D-4250-92C1-3EB9CF539D17}" dt="2022-07-18T15:20:40.915" v="363" actId="6549"/>
          <ac:spMkLst>
            <pc:docMk/>
            <pc:sldMk cId="2000460294" sldId="352"/>
            <ac:spMk id="3" creationId="{32DACA52-9F46-2230-3B19-83D23C5EE24D}"/>
          </ac:spMkLst>
        </pc:spChg>
        <pc:picChg chg="add mod">
          <ac:chgData name="Renata Souza" userId="70cb3364-bde6-4a08-86e8-2beae7c6ce0e" providerId="ADAL" clId="{6BE87023-031D-4250-92C1-3EB9CF539D17}" dt="2022-07-19T13:39:06.663" v="688"/>
          <ac:picMkLst>
            <pc:docMk/>
            <pc:sldMk cId="2000460294" sldId="352"/>
            <ac:picMk id="4" creationId="{79495532-A9F6-1B6E-7373-A6914D12211E}"/>
          </ac:picMkLst>
        </pc:picChg>
        <pc:picChg chg="add mod">
          <ac:chgData name="Renata Souza" userId="70cb3364-bde6-4a08-86e8-2beae7c6ce0e" providerId="ADAL" clId="{6BE87023-031D-4250-92C1-3EB9CF539D17}" dt="2022-07-19T13:39:06.663" v="688"/>
          <ac:picMkLst>
            <pc:docMk/>
            <pc:sldMk cId="2000460294" sldId="352"/>
            <ac:picMk id="5" creationId="{7FFB9EA2-798F-CCED-85BD-21397D05E3F7}"/>
          </ac:picMkLst>
        </pc:picChg>
      </pc:sldChg>
      <pc:sldChg chg="addSp delSp modSp mod">
        <pc:chgData name="Renata Souza" userId="70cb3364-bde6-4a08-86e8-2beae7c6ce0e" providerId="ADAL" clId="{6BE87023-031D-4250-92C1-3EB9CF539D17}" dt="2022-07-19T14:50:30.768" v="741" actId="403"/>
        <pc:sldMkLst>
          <pc:docMk/>
          <pc:sldMk cId="127514563" sldId="353"/>
        </pc:sldMkLst>
        <pc:spChg chg="mod">
          <ac:chgData name="Renata Souza" userId="70cb3364-bde6-4a08-86e8-2beae7c6ce0e" providerId="ADAL" clId="{6BE87023-031D-4250-92C1-3EB9CF539D17}" dt="2022-07-18T15:21:37.071" v="373" actId="1076"/>
          <ac:spMkLst>
            <pc:docMk/>
            <pc:sldMk cId="127514563" sldId="353"/>
            <ac:spMk id="2" creationId="{0E06C128-5C61-A5DF-7261-5CCAD0DDC748}"/>
          </ac:spMkLst>
        </pc:spChg>
        <pc:spChg chg="del">
          <ac:chgData name="Renata Souza" userId="70cb3364-bde6-4a08-86e8-2beae7c6ce0e" providerId="ADAL" clId="{6BE87023-031D-4250-92C1-3EB9CF539D17}" dt="2022-07-18T15:09:58.881" v="158" actId="478"/>
          <ac:spMkLst>
            <pc:docMk/>
            <pc:sldMk cId="127514563" sldId="353"/>
            <ac:spMk id="3" creationId="{24FE5467-8CEE-3CE7-26D1-C58AD4F4E0C5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15" creationId="{C34331B8-A0D9-1CB0-48D4-25532C965E5F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16" creationId="{55F51B16-CAE2-0683-D99C-6BF93B6B9DEE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17" creationId="{7D26E59A-2C72-AEF9-31CF-37357655D925}"/>
          </ac:spMkLst>
        </pc:spChg>
        <pc:spChg chg="mod">
          <ac:chgData name="Renata Souza" userId="70cb3364-bde6-4a08-86e8-2beae7c6ce0e" providerId="ADAL" clId="{6BE87023-031D-4250-92C1-3EB9CF539D17}" dt="2022-07-18T15:22:43.232" v="377" actId="14100"/>
          <ac:spMkLst>
            <pc:docMk/>
            <pc:sldMk cId="127514563" sldId="353"/>
            <ac:spMk id="18" creationId="{F6B1D954-F1BB-0186-022D-9BA789D49AD3}"/>
          </ac:spMkLst>
        </pc:spChg>
        <pc:spChg chg="mod">
          <ac:chgData name="Renata Souza" userId="70cb3364-bde6-4a08-86e8-2beae7c6ce0e" providerId="ADAL" clId="{6BE87023-031D-4250-92C1-3EB9CF539D17}" dt="2022-07-18T15:22:38.240" v="376" actId="14100"/>
          <ac:spMkLst>
            <pc:docMk/>
            <pc:sldMk cId="127514563" sldId="353"/>
            <ac:spMk id="21" creationId="{A82C91F1-A5F6-B7B2-BD51-5ED238F5AA26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22" creationId="{3B64B5A4-F8C7-EBDD-4ECF-63E354CBD233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23" creationId="{3D8602BA-9BF1-3E87-E74C-128297605415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24" creationId="{8FEEBDB1-E1F5-971F-9074-7F31D59F8019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25" creationId="{35C87284-6CAF-A53D-4E30-5C3158D508E8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26" creationId="{0F240291-254E-B4FB-B9FB-3B989044C343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27" creationId="{F5AD7595-392B-D866-CFCF-15A9981B0B16}"/>
          </ac:spMkLst>
        </pc:spChg>
        <pc:spChg chg="del mod">
          <ac:chgData name="Renata Souza" userId="70cb3364-bde6-4a08-86e8-2beae7c6ce0e" providerId="ADAL" clId="{6BE87023-031D-4250-92C1-3EB9CF539D17}" dt="2022-07-18T15:22:44.876" v="378" actId="478"/>
          <ac:spMkLst>
            <pc:docMk/>
            <pc:sldMk cId="127514563" sldId="353"/>
            <ac:spMk id="28" creationId="{0C7497B8-71D7-EBC8-F906-77C5C4FB8E77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30" creationId="{07FE8F04-D2D6-DDBA-76FA-FE8ABA3EEA36}"/>
          </ac:spMkLst>
        </pc:spChg>
        <pc:spChg chg="mod">
          <ac:chgData name="Renata Souza" userId="70cb3364-bde6-4a08-86e8-2beae7c6ce0e" providerId="ADAL" clId="{6BE87023-031D-4250-92C1-3EB9CF539D17}" dt="2022-07-19T14:50:30.768" v="741" actId="403"/>
          <ac:spMkLst>
            <pc:docMk/>
            <pc:sldMk cId="127514563" sldId="353"/>
            <ac:spMk id="33" creationId="{E112EFD0-618C-CC4B-23A2-88A16BFD8FEA}"/>
          </ac:spMkLst>
        </pc:spChg>
        <pc:spChg chg="mod">
          <ac:chgData name="Renata Souza" userId="70cb3364-bde6-4a08-86e8-2beae7c6ce0e" providerId="ADAL" clId="{6BE87023-031D-4250-92C1-3EB9CF539D17}" dt="2022-07-18T15:23:26.913" v="386" actId="1076"/>
          <ac:spMkLst>
            <pc:docMk/>
            <pc:sldMk cId="127514563" sldId="353"/>
            <ac:spMk id="34" creationId="{FFDFD3B9-F3F9-2137-DC81-547562CF7674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35" creationId="{FAA009A3-C0AB-B3EB-E39A-029604392989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36" creationId="{20C48B12-643F-A85C-73F5-C8EE65C94E43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37" creationId="{6A04314B-4340-CA81-8281-3DCDA251C629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38" creationId="{DE13B814-A536-9872-A26C-FDF17861BE03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39" creationId="{B6369115-CECF-499C-35A9-676B7813A059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40" creationId="{6F5D8257-FF40-7515-9D05-1C0D7C108455}"/>
          </ac:spMkLst>
        </pc:spChg>
        <pc:spChg chg="mod">
          <ac:chgData name="Renata Souza" userId="70cb3364-bde6-4a08-86e8-2beae7c6ce0e" providerId="ADAL" clId="{6BE87023-031D-4250-92C1-3EB9CF539D17}" dt="2022-07-18T15:09:54.588" v="157"/>
          <ac:spMkLst>
            <pc:docMk/>
            <pc:sldMk cId="127514563" sldId="353"/>
            <ac:spMk id="41" creationId="{03EFBD4D-413D-B35E-7B96-A906ABEB7A1E}"/>
          </ac:spMkLst>
        </pc:spChg>
        <pc:spChg chg="add mod ord">
          <ac:chgData name="Renata Souza" userId="70cb3364-bde6-4a08-86e8-2beae7c6ce0e" providerId="ADAL" clId="{6BE87023-031D-4250-92C1-3EB9CF539D17}" dt="2022-07-18T15:11:54.546" v="226" actId="171"/>
          <ac:spMkLst>
            <pc:docMk/>
            <pc:sldMk cId="127514563" sldId="353"/>
            <ac:spMk id="42" creationId="{7CCE6BF9-A7D4-1DF3-AD85-76C7407059D0}"/>
          </ac:spMkLst>
        </pc:spChg>
        <pc:grpChg chg="add mod">
          <ac:chgData name="Renata Souza" userId="70cb3364-bde6-4a08-86e8-2beae7c6ce0e" providerId="ADAL" clId="{6BE87023-031D-4250-92C1-3EB9CF539D17}" dt="2022-07-18T15:22:57.161" v="380" actId="1076"/>
          <ac:grpSpMkLst>
            <pc:docMk/>
            <pc:sldMk cId="127514563" sldId="353"/>
            <ac:grpSpMk id="4" creationId="{FFA33FD4-B025-929C-A2CF-AD680CBF4FEB}"/>
          </ac:grpSpMkLst>
        </pc:grpChg>
        <pc:picChg chg="add mod">
          <ac:chgData name="Renata Souza" userId="70cb3364-bde6-4a08-86e8-2beae7c6ce0e" providerId="ADAL" clId="{6BE87023-031D-4250-92C1-3EB9CF539D17}" dt="2022-07-19T13:38:55.974" v="686"/>
          <ac:picMkLst>
            <pc:docMk/>
            <pc:sldMk cId="127514563" sldId="353"/>
            <ac:picMk id="43" creationId="{D5E47541-33AA-09B0-42A2-167294F2193C}"/>
          </ac:picMkLst>
        </pc:picChg>
        <pc:picChg chg="add mod">
          <ac:chgData name="Renata Souza" userId="70cb3364-bde6-4a08-86e8-2beae7c6ce0e" providerId="ADAL" clId="{6BE87023-031D-4250-92C1-3EB9CF539D17}" dt="2022-07-19T13:38:55.974" v="686"/>
          <ac:picMkLst>
            <pc:docMk/>
            <pc:sldMk cId="127514563" sldId="353"/>
            <ac:picMk id="44" creationId="{11EA3685-6430-1F70-FD0F-DF5FEADA2656}"/>
          </ac:picMkLst>
        </pc:picChg>
        <pc:cxnChg chg="mod">
          <ac:chgData name="Renata Souza" userId="70cb3364-bde6-4a08-86e8-2beae7c6ce0e" providerId="ADAL" clId="{6BE87023-031D-4250-92C1-3EB9CF539D17}" dt="2022-07-18T15:23:17.992" v="384" actId="14100"/>
          <ac:cxnSpMkLst>
            <pc:docMk/>
            <pc:sldMk cId="127514563" sldId="353"/>
            <ac:cxnSpMk id="5" creationId="{28F8CB3A-9C3A-6454-5AC7-3DBFF82C5F00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6" creationId="{3BCAD969-4606-8946-20E0-EB40003733E8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7" creationId="{E0B7C88A-3B2B-D870-0141-989DE827D9B6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8" creationId="{DD1AFDE5-0F29-C3BC-6DDB-9A1759D30605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9" creationId="{20152A90-CFC2-25EE-10DE-583FFEC3C043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10" creationId="{F82A4AAA-CE18-2D0F-5EA2-E9B9129E6126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11" creationId="{253DE4E6-1E94-7C9A-C97E-E361024FE614}"/>
          </ac:cxnSpMkLst>
        </pc:cxnChg>
        <pc:cxnChg chg="mod">
          <ac:chgData name="Renata Souza" userId="70cb3364-bde6-4a08-86e8-2beae7c6ce0e" providerId="ADAL" clId="{6BE87023-031D-4250-92C1-3EB9CF539D17}" dt="2022-07-18T15:23:09.784" v="382" actId="14100"/>
          <ac:cxnSpMkLst>
            <pc:docMk/>
            <pc:sldMk cId="127514563" sldId="353"/>
            <ac:cxnSpMk id="12" creationId="{4B705A76-58A9-31DF-C552-D0A5559271EF}"/>
          </ac:cxnSpMkLst>
        </pc:cxnChg>
        <pc:cxnChg chg="mod">
          <ac:chgData name="Renata Souza" userId="70cb3364-bde6-4a08-86e8-2beae7c6ce0e" providerId="ADAL" clId="{6BE87023-031D-4250-92C1-3EB9CF539D17}" dt="2022-07-18T15:23:26.913" v="386" actId="1076"/>
          <ac:cxnSpMkLst>
            <pc:docMk/>
            <pc:sldMk cId="127514563" sldId="353"/>
            <ac:cxnSpMk id="13" creationId="{3C94DE02-4FA6-6C69-12A3-502025B1443B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14" creationId="{BBE78E89-D14B-0F8D-C78E-FB178745AE22}"/>
          </ac:cxnSpMkLst>
        </pc:cxnChg>
        <pc:cxnChg chg="mod">
          <ac:chgData name="Renata Souza" userId="70cb3364-bde6-4a08-86e8-2beae7c6ce0e" providerId="ADAL" clId="{6BE87023-031D-4250-92C1-3EB9CF539D17}" dt="2022-07-18T15:22:38.240" v="376" actId="14100"/>
          <ac:cxnSpMkLst>
            <pc:docMk/>
            <pc:sldMk cId="127514563" sldId="353"/>
            <ac:cxnSpMk id="19" creationId="{68D182FF-EEEB-ADB2-5552-58C4AEE58CC5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20" creationId="{8E4F9CB3-A3DF-1ED8-2E3C-4E7A84346A8A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29" creationId="{E812989F-9F92-6981-E663-7F427D8047EA}"/>
          </ac:cxnSpMkLst>
        </pc:cxnChg>
        <pc:cxnChg chg="mod">
          <ac:chgData name="Renata Souza" userId="70cb3364-bde6-4a08-86e8-2beae7c6ce0e" providerId="ADAL" clId="{6BE87023-031D-4250-92C1-3EB9CF539D17}" dt="2022-07-18T15:09:54.588" v="157"/>
          <ac:cxnSpMkLst>
            <pc:docMk/>
            <pc:sldMk cId="127514563" sldId="353"/>
            <ac:cxnSpMk id="31" creationId="{DD899B7C-8783-7E96-1AFC-08C858B2D938}"/>
          </ac:cxnSpMkLst>
        </pc:cxnChg>
        <pc:cxnChg chg="del mod">
          <ac:chgData name="Renata Souza" userId="70cb3364-bde6-4a08-86e8-2beae7c6ce0e" providerId="ADAL" clId="{6BE87023-031D-4250-92C1-3EB9CF539D17}" dt="2022-07-18T15:22:46.646" v="379" actId="478"/>
          <ac:cxnSpMkLst>
            <pc:docMk/>
            <pc:sldMk cId="127514563" sldId="353"/>
            <ac:cxnSpMk id="32" creationId="{8CB935C1-BDB7-0904-CCD1-CEF56DFAF29B}"/>
          </ac:cxnSpMkLst>
        </pc:cxnChg>
      </pc:sldChg>
      <pc:sldChg chg="addSp delSp modSp mod">
        <pc:chgData name="Renata Souza" userId="70cb3364-bde6-4a08-86e8-2beae7c6ce0e" providerId="ADAL" clId="{6BE87023-031D-4250-92C1-3EB9CF539D17}" dt="2022-07-19T13:38:08.113" v="670" actId="1076"/>
        <pc:sldMkLst>
          <pc:docMk/>
          <pc:sldMk cId="208432754" sldId="354"/>
        </pc:sldMkLst>
        <pc:spChg chg="mod">
          <ac:chgData name="Renata Souza" userId="70cb3364-bde6-4a08-86e8-2beae7c6ce0e" providerId="ADAL" clId="{6BE87023-031D-4250-92C1-3EB9CF539D17}" dt="2022-07-19T12:01:00.859" v="420" actId="1076"/>
          <ac:spMkLst>
            <pc:docMk/>
            <pc:sldMk cId="208432754" sldId="354"/>
            <ac:spMk id="2" creationId="{AFBE34CA-8AED-B75D-899B-732F574FF59B}"/>
          </ac:spMkLst>
        </pc:spChg>
        <pc:spChg chg="del">
          <ac:chgData name="Renata Souza" userId="70cb3364-bde6-4a08-86e8-2beae7c6ce0e" providerId="ADAL" clId="{6BE87023-031D-4250-92C1-3EB9CF539D17}" dt="2022-07-19T12:00:54.242" v="419" actId="478"/>
          <ac:spMkLst>
            <pc:docMk/>
            <pc:sldMk cId="208432754" sldId="354"/>
            <ac:spMk id="3" creationId="{12537438-119B-1E01-5933-08D05E46B864}"/>
          </ac:spMkLst>
        </pc:spChg>
        <pc:picChg chg="del">
          <ac:chgData name="Renata Souza" userId="70cb3364-bde6-4a08-86e8-2beae7c6ce0e" providerId="ADAL" clId="{6BE87023-031D-4250-92C1-3EB9CF539D17}" dt="2022-07-19T13:37:55.448" v="666" actId="478"/>
          <ac:picMkLst>
            <pc:docMk/>
            <pc:sldMk cId="208432754" sldId="354"/>
            <ac:picMk id="4" creationId="{0CFC4B62-AE38-D885-514E-0826CEFBD3FA}"/>
          </ac:picMkLst>
        </pc:picChg>
        <pc:picChg chg="add mod">
          <ac:chgData name="Renata Souza" userId="70cb3364-bde6-4a08-86e8-2beae7c6ce0e" providerId="ADAL" clId="{6BE87023-031D-4250-92C1-3EB9CF539D17}" dt="2022-07-19T13:38:06.183" v="669" actId="1076"/>
          <ac:picMkLst>
            <pc:docMk/>
            <pc:sldMk cId="208432754" sldId="354"/>
            <ac:picMk id="5" creationId="{DBDAB5E1-F813-6DCA-6EB4-DB1E3AED53A9}"/>
          </ac:picMkLst>
        </pc:picChg>
        <pc:picChg chg="add mod">
          <ac:chgData name="Renata Souza" userId="70cb3364-bde6-4a08-86e8-2beae7c6ce0e" providerId="ADAL" clId="{6BE87023-031D-4250-92C1-3EB9CF539D17}" dt="2022-07-19T13:38:08.113" v="670" actId="1076"/>
          <ac:picMkLst>
            <pc:docMk/>
            <pc:sldMk cId="208432754" sldId="354"/>
            <ac:picMk id="6" creationId="{78C1CF41-1466-96E3-E423-A050C71BC0E6}"/>
          </ac:picMkLst>
        </pc:picChg>
      </pc:sldChg>
      <pc:sldChg chg="add del">
        <pc:chgData name="Renata Souza" userId="70cb3364-bde6-4a08-86e8-2beae7c6ce0e" providerId="ADAL" clId="{6BE87023-031D-4250-92C1-3EB9CF539D17}" dt="2022-07-19T12:00:00.033" v="409" actId="47"/>
        <pc:sldMkLst>
          <pc:docMk/>
          <pc:sldMk cId="3390059899" sldId="354"/>
        </pc:sldMkLst>
      </pc:sldChg>
      <pc:sldChg chg="addSp delSp modSp mod">
        <pc:chgData name="Renata Souza" userId="70cb3364-bde6-4a08-86e8-2beae7c6ce0e" providerId="ADAL" clId="{6BE87023-031D-4250-92C1-3EB9CF539D17}" dt="2022-07-19T13:38:20.490" v="674"/>
        <pc:sldMkLst>
          <pc:docMk/>
          <pc:sldMk cId="1253405286" sldId="355"/>
        </pc:sldMkLst>
        <pc:spChg chg="mod">
          <ac:chgData name="Renata Souza" userId="70cb3364-bde6-4a08-86e8-2beae7c6ce0e" providerId="ADAL" clId="{6BE87023-031D-4250-92C1-3EB9CF539D17}" dt="2022-07-19T12:06:08.562" v="442" actId="404"/>
          <ac:spMkLst>
            <pc:docMk/>
            <pc:sldMk cId="1253405286" sldId="355"/>
            <ac:spMk id="2" creationId="{012DA085-1D30-12BC-BF6B-637EA44E9BA7}"/>
          </ac:spMkLst>
        </pc:spChg>
        <pc:graphicFrameChg chg="mod">
          <ac:chgData name="Renata Souza" userId="70cb3364-bde6-4a08-86e8-2beae7c6ce0e" providerId="ADAL" clId="{6BE87023-031D-4250-92C1-3EB9CF539D17}" dt="2022-07-19T12:01:54.527" v="424" actId="1076"/>
          <ac:graphicFrameMkLst>
            <pc:docMk/>
            <pc:sldMk cId="1253405286" sldId="355"/>
            <ac:graphicFrameMk id="9" creationId="{10F79E3A-36E9-D864-9111-7DB7F5002F52}"/>
          </ac:graphicFrameMkLst>
        </pc:graphicFrameChg>
        <pc:picChg chg="del">
          <ac:chgData name="Renata Souza" userId="70cb3364-bde6-4a08-86e8-2beae7c6ce0e" providerId="ADAL" clId="{6BE87023-031D-4250-92C1-3EB9CF539D17}" dt="2022-07-19T13:38:19.236" v="673" actId="478"/>
          <ac:picMkLst>
            <pc:docMk/>
            <pc:sldMk cId="1253405286" sldId="355"/>
            <ac:picMk id="4" creationId="{017DB902-B770-C4A8-5CFA-BC010140FE0E}"/>
          </ac:picMkLst>
        </pc:picChg>
        <pc:picChg chg="add mod">
          <ac:chgData name="Renata Souza" userId="70cb3364-bde6-4a08-86e8-2beae7c6ce0e" providerId="ADAL" clId="{6BE87023-031D-4250-92C1-3EB9CF539D17}" dt="2022-07-19T13:38:20.490" v="674"/>
          <ac:picMkLst>
            <pc:docMk/>
            <pc:sldMk cId="1253405286" sldId="355"/>
            <ac:picMk id="5" creationId="{F8014785-8138-EDA7-928E-31C9D38963F2}"/>
          </ac:picMkLst>
        </pc:picChg>
        <pc:picChg chg="add mod">
          <ac:chgData name="Renata Souza" userId="70cb3364-bde6-4a08-86e8-2beae7c6ce0e" providerId="ADAL" clId="{6BE87023-031D-4250-92C1-3EB9CF539D17}" dt="2022-07-19T13:38:20.490" v="674"/>
          <ac:picMkLst>
            <pc:docMk/>
            <pc:sldMk cId="1253405286" sldId="355"/>
            <ac:picMk id="6" creationId="{549495D0-28F5-B7F4-C6CC-F1788ADA1176}"/>
          </ac:picMkLst>
        </pc:picChg>
      </pc:sldChg>
      <pc:sldChg chg="addSp delSp modSp mod">
        <pc:chgData name="Renata Souza" userId="70cb3364-bde6-4a08-86e8-2beae7c6ce0e" providerId="ADAL" clId="{6BE87023-031D-4250-92C1-3EB9CF539D17}" dt="2022-07-19T13:46:48.503" v="696"/>
        <pc:sldMkLst>
          <pc:docMk/>
          <pc:sldMk cId="1660574791" sldId="356"/>
        </pc:sldMkLst>
        <pc:spChg chg="mod">
          <ac:chgData name="Renata Souza" userId="70cb3364-bde6-4a08-86e8-2beae7c6ce0e" providerId="ADAL" clId="{6BE87023-031D-4250-92C1-3EB9CF539D17}" dt="2022-07-19T12:06:15.191" v="443" actId="1076"/>
          <ac:spMkLst>
            <pc:docMk/>
            <pc:sldMk cId="1660574791" sldId="356"/>
            <ac:spMk id="2" creationId="{F01D8C23-3F6E-6FF1-0D01-8FC2D5AAD965}"/>
          </ac:spMkLst>
        </pc:spChg>
        <pc:graphicFrameChg chg="mod">
          <ac:chgData name="Renata Souza" userId="70cb3364-bde6-4a08-86e8-2beae7c6ce0e" providerId="ADAL" clId="{6BE87023-031D-4250-92C1-3EB9CF539D17}" dt="2022-07-19T13:46:48.503" v="696"/>
          <ac:graphicFrameMkLst>
            <pc:docMk/>
            <pc:sldMk cId="1660574791" sldId="356"/>
            <ac:graphicFrameMk id="10" creationId="{B584FCF9-F947-8B2A-C72A-0AF7D11CF6CC}"/>
          </ac:graphicFrameMkLst>
        </pc:graphicFrameChg>
        <pc:picChg chg="del">
          <ac:chgData name="Renata Souza" userId="70cb3364-bde6-4a08-86e8-2beae7c6ce0e" providerId="ADAL" clId="{6BE87023-031D-4250-92C1-3EB9CF539D17}" dt="2022-07-19T13:38:26.407" v="675" actId="478"/>
          <ac:picMkLst>
            <pc:docMk/>
            <pc:sldMk cId="1660574791" sldId="356"/>
            <ac:picMk id="4" creationId="{DCA09A5A-3638-342C-9E39-08B625E668CA}"/>
          </ac:picMkLst>
        </pc:picChg>
        <pc:picChg chg="add mod">
          <ac:chgData name="Renata Souza" userId="70cb3364-bde6-4a08-86e8-2beae7c6ce0e" providerId="ADAL" clId="{6BE87023-031D-4250-92C1-3EB9CF539D17}" dt="2022-07-19T13:38:27.662" v="676"/>
          <ac:picMkLst>
            <pc:docMk/>
            <pc:sldMk cId="1660574791" sldId="356"/>
            <ac:picMk id="5" creationId="{9FEC6797-249B-59EC-1E31-EC995A495316}"/>
          </ac:picMkLst>
        </pc:picChg>
        <pc:picChg chg="add mod">
          <ac:chgData name="Renata Souza" userId="70cb3364-bde6-4a08-86e8-2beae7c6ce0e" providerId="ADAL" clId="{6BE87023-031D-4250-92C1-3EB9CF539D17}" dt="2022-07-19T13:38:27.662" v="676"/>
          <ac:picMkLst>
            <pc:docMk/>
            <pc:sldMk cId="1660574791" sldId="356"/>
            <ac:picMk id="6" creationId="{C706DAFF-3931-2687-867E-F554A2F6B4BF}"/>
          </ac:picMkLst>
        </pc:picChg>
      </pc:sldChg>
      <pc:sldChg chg="addSp delSp modSp mod">
        <pc:chgData name="Renata Souza" userId="70cb3364-bde6-4a08-86e8-2beae7c6ce0e" providerId="ADAL" clId="{6BE87023-031D-4250-92C1-3EB9CF539D17}" dt="2022-07-19T13:38:36.363" v="680"/>
        <pc:sldMkLst>
          <pc:docMk/>
          <pc:sldMk cId="901263679" sldId="357"/>
        </pc:sldMkLst>
        <pc:spChg chg="del">
          <ac:chgData name="Renata Souza" userId="70cb3364-bde6-4a08-86e8-2beae7c6ce0e" providerId="ADAL" clId="{6BE87023-031D-4250-92C1-3EB9CF539D17}" dt="2022-07-19T12:06:48.791" v="465" actId="478"/>
          <ac:spMkLst>
            <pc:docMk/>
            <pc:sldMk cId="901263679" sldId="357"/>
            <ac:spMk id="2" creationId="{65320CD1-C2F5-3929-5ACF-92E5C9C8F337}"/>
          </ac:spMkLst>
        </pc:spChg>
        <pc:spChg chg="add del mod">
          <ac:chgData name="Renata Souza" userId="70cb3364-bde6-4a08-86e8-2beae7c6ce0e" providerId="ADAL" clId="{6BE87023-031D-4250-92C1-3EB9CF539D17}" dt="2022-07-19T12:06:51.394" v="467" actId="478"/>
          <ac:spMkLst>
            <pc:docMk/>
            <pc:sldMk cId="901263679" sldId="357"/>
            <ac:spMk id="5" creationId="{BDDECC49-2317-97C1-83B6-9D6215882223}"/>
          </ac:spMkLst>
        </pc:spChg>
        <pc:spChg chg="add mod">
          <ac:chgData name="Renata Souza" userId="70cb3364-bde6-4a08-86e8-2beae7c6ce0e" providerId="ADAL" clId="{6BE87023-031D-4250-92C1-3EB9CF539D17}" dt="2022-07-19T12:06:55.682" v="478" actId="20577"/>
          <ac:spMkLst>
            <pc:docMk/>
            <pc:sldMk cId="901263679" sldId="357"/>
            <ac:spMk id="7" creationId="{9FCEC772-B65E-B8DC-1E86-01AE4B91BA1B}"/>
          </ac:spMkLst>
        </pc:spChg>
        <pc:graphicFrameChg chg="mod">
          <ac:chgData name="Renata Souza" userId="70cb3364-bde6-4a08-86e8-2beae7c6ce0e" providerId="ADAL" clId="{6BE87023-031D-4250-92C1-3EB9CF539D17}" dt="2022-07-19T12:07:02.359" v="479" actId="1076"/>
          <ac:graphicFrameMkLst>
            <pc:docMk/>
            <pc:sldMk cId="901263679" sldId="357"/>
            <ac:graphicFrameMk id="9" creationId="{87B14BDA-1635-8383-2883-2DB68F9FA846}"/>
          </ac:graphicFrameMkLst>
        </pc:graphicFrameChg>
        <pc:picChg chg="del">
          <ac:chgData name="Renata Souza" userId="70cb3364-bde6-4a08-86e8-2beae7c6ce0e" providerId="ADAL" clId="{6BE87023-031D-4250-92C1-3EB9CF539D17}" dt="2022-07-19T13:38:35.142" v="679" actId="478"/>
          <ac:picMkLst>
            <pc:docMk/>
            <pc:sldMk cId="901263679" sldId="357"/>
            <ac:picMk id="4" creationId="{F9E54E7D-B995-4909-3025-519EDA20827F}"/>
          </ac:picMkLst>
        </pc:picChg>
        <pc:picChg chg="add mod">
          <ac:chgData name="Renata Souza" userId="70cb3364-bde6-4a08-86e8-2beae7c6ce0e" providerId="ADAL" clId="{6BE87023-031D-4250-92C1-3EB9CF539D17}" dt="2022-07-19T13:38:36.363" v="680"/>
          <ac:picMkLst>
            <pc:docMk/>
            <pc:sldMk cId="901263679" sldId="357"/>
            <ac:picMk id="8" creationId="{C417F714-C23A-6056-6FE4-78F82C0C4EF0}"/>
          </ac:picMkLst>
        </pc:picChg>
        <pc:picChg chg="add mod">
          <ac:chgData name="Renata Souza" userId="70cb3364-bde6-4a08-86e8-2beae7c6ce0e" providerId="ADAL" clId="{6BE87023-031D-4250-92C1-3EB9CF539D17}" dt="2022-07-19T13:38:36.363" v="680"/>
          <ac:picMkLst>
            <pc:docMk/>
            <pc:sldMk cId="901263679" sldId="357"/>
            <ac:picMk id="10" creationId="{D04B5294-016D-BE08-9BA6-5432ED5C20CA}"/>
          </ac:picMkLst>
        </pc:picChg>
      </pc:sldChg>
      <pc:sldChg chg="addSp delSp modSp mod">
        <pc:chgData name="Renata Souza" userId="70cb3364-bde6-4a08-86e8-2beae7c6ce0e" providerId="ADAL" clId="{6BE87023-031D-4250-92C1-3EB9CF539D17}" dt="2022-07-19T13:38:40.967" v="682"/>
        <pc:sldMkLst>
          <pc:docMk/>
          <pc:sldMk cId="243922683" sldId="358"/>
        </pc:sldMkLst>
        <pc:spChg chg="mod">
          <ac:chgData name="Renata Souza" userId="70cb3364-bde6-4a08-86e8-2beae7c6ce0e" providerId="ADAL" clId="{6BE87023-031D-4250-92C1-3EB9CF539D17}" dt="2022-07-19T12:07:18.951" v="486" actId="14100"/>
          <ac:spMkLst>
            <pc:docMk/>
            <pc:sldMk cId="243922683" sldId="358"/>
            <ac:spMk id="2" creationId="{4CFB3F0C-0BFC-D1E0-F5E8-089791D124F6}"/>
          </ac:spMkLst>
        </pc:spChg>
        <pc:graphicFrameChg chg="mod">
          <ac:chgData name="Renata Souza" userId="70cb3364-bde6-4a08-86e8-2beae7c6ce0e" providerId="ADAL" clId="{6BE87023-031D-4250-92C1-3EB9CF539D17}" dt="2022-07-19T12:08:13.551" v="496" actId="14100"/>
          <ac:graphicFrameMkLst>
            <pc:docMk/>
            <pc:sldMk cId="243922683" sldId="358"/>
            <ac:graphicFrameMk id="9" creationId="{BC4E2CDD-01EF-EE98-E5C9-F01505D7B8E9}"/>
          </ac:graphicFrameMkLst>
        </pc:graphicFrameChg>
        <pc:picChg chg="del">
          <ac:chgData name="Renata Souza" userId="70cb3364-bde6-4a08-86e8-2beae7c6ce0e" providerId="ADAL" clId="{6BE87023-031D-4250-92C1-3EB9CF539D17}" dt="2022-07-19T13:38:39.537" v="681" actId="478"/>
          <ac:picMkLst>
            <pc:docMk/>
            <pc:sldMk cId="243922683" sldId="358"/>
            <ac:picMk id="4" creationId="{973626C4-C719-C4DE-CBE5-7C528B854629}"/>
          </ac:picMkLst>
        </pc:picChg>
        <pc:picChg chg="add mod">
          <ac:chgData name="Renata Souza" userId="70cb3364-bde6-4a08-86e8-2beae7c6ce0e" providerId="ADAL" clId="{6BE87023-031D-4250-92C1-3EB9CF539D17}" dt="2022-07-19T13:38:40.967" v="682"/>
          <ac:picMkLst>
            <pc:docMk/>
            <pc:sldMk cId="243922683" sldId="358"/>
            <ac:picMk id="5" creationId="{7BF4DC50-EE3C-5E3C-2EF4-BB0386D1FC88}"/>
          </ac:picMkLst>
        </pc:picChg>
        <pc:picChg chg="add mod">
          <ac:chgData name="Renata Souza" userId="70cb3364-bde6-4a08-86e8-2beae7c6ce0e" providerId="ADAL" clId="{6BE87023-031D-4250-92C1-3EB9CF539D17}" dt="2022-07-19T13:38:40.967" v="682"/>
          <ac:picMkLst>
            <pc:docMk/>
            <pc:sldMk cId="243922683" sldId="358"/>
            <ac:picMk id="6" creationId="{1BD4F262-8D52-3B47-058D-CF0C70E572B5}"/>
          </ac:picMkLst>
        </pc:picChg>
      </pc:sldChg>
      <pc:sldChg chg="addSp delSp modSp mod">
        <pc:chgData name="Renata Souza" userId="70cb3364-bde6-4a08-86e8-2beae7c6ce0e" providerId="ADAL" clId="{6BE87023-031D-4250-92C1-3EB9CF539D17}" dt="2022-07-19T13:38:47.634" v="684"/>
        <pc:sldMkLst>
          <pc:docMk/>
          <pc:sldMk cId="451460049" sldId="359"/>
        </pc:sldMkLst>
        <pc:spChg chg="del">
          <ac:chgData name="Renata Souza" userId="70cb3364-bde6-4a08-86e8-2beae7c6ce0e" providerId="ADAL" clId="{6BE87023-031D-4250-92C1-3EB9CF539D17}" dt="2022-07-19T12:07:38.647" v="489" actId="478"/>
          <ac:spMkLst>
            <pc:docMk/>
            <pc:sldMk cId="451460049" sldId="359"/>
            <ac:spMk id="2" creationId="{E2EBB9F3-0F1B-137A-F42E-B6348773033F}"/>
          </ac:spMkLst>
        </pc:spChg>
        <pc:spChg chg="add del mod">
          <ac:chgData name="Renata Souza" userId="70cb3364-bde6-4a08-86e8-2beae7c6ce0e" providerId="ADAL" clId="{6BE87023-031D-4250-92C1-3EB9CF539D17}" dt="2022-07-19T12:07:42.609" v="490" actId="478"/>
          <ac:spMkLst>
            <pc:docMk/>
            <pc:sldMk cId="451460049" sldId="359"/>
            <ac:spMk id="5" creationId="{3879C6D0-BEDD-17D2-59CE-CCD8553C260F}"/>
          </ac:spMkLst>
        </pc:spChg>
        <pc:spChg chg="add mod">
          <ac:chgData name="Renata Souza" userId="70cb3364-bde6-4a08-86e8-2beae7c6ce0e" providerId="ADAL" clId="{6BE87023-031D-4250-92C1-3EB9CF539D17}" dt="2022-07-19T12:07:43.574" v="491"/>
          <ac:spMkLst>
            <pc:docMk/>
            <pc:sldMk cId="451460049" sldId="359"/>
            <ac:spMk id="7" creationId="{140FEFA8-A2D1-617F-2A74-C481A3BF0CF8}"/>
          </ac:spMkLst>
        </pc:spChg>
        <pc:graphicFrameChg chg="mod">
          <ac:chgData name="Renata Souza" userId="70cb3364-bde6-4a08-86e8-2beae7c6ce0e" providerId="ADAL" clId="{6BE87023-031D-4250-92C1-3EB9CF539D17}" dt="2022-07-19T12:08:27.551" v="497" actId="403"/>
          <ac:graphicFrameMkLst>
            <pc:docMk/>
            <pc:sldMk cId="451460049" sldId="359"/>
            <ac:graphicFrameMk id="9" creationId="{F6BB5D03-C051-F288-6BF2-CB1B8EA6BFB6}"/>
          </ac:graphicFrameMkLst>
        </pc:graphicFrameChg>
        <pc:picChg chg="del">
          <ac:chgData name="Renata Souza" userId="70cb3364-bde6-4a08-86e8-2beae7c6ce0e" providerId="ADAL" clId="{6BE87023-031D-4250-92C1-3EB9CF539D17}" dt="2022-07-19T13:38:46.431" v="683" actId="478"/>
          <ac:picMkLst>
            <pc:docMk/>
            <pc:sldMk cId="451460049" sldId="359"/>
            <ac:picMk id="4" creationId="{D18FD5A6-27B0-91CB-59C9-F2112CA15F3C}"/>
          </ac:picMkLst>
        </pc:picChg>
        <pc:picChg chg="add mod">
          <ac:chgData name="Renata Souza" userId="70cb3364-bde6-4a08-86e8-2beae7c6ce0e" providerId="ADAL" clId="{6BE87023-031D-4250-92C1-3EB9CF539D17}" dt="2022-07-19T13:38:47.634" v="684"/>
          <ac:picMkLst>
            <pc:docMk/>
            <pc:sldMk cId="451460049" sldId="359"/>
            <ac:picMk id="8" creationId="{1E1DB761-C15F-33F0-096F-C6AC322CF199}"/>
          </ac:picMkLst>
        </pc:picChg>
        <pc:picChg chg="add mod">
          <ac:chgData name="Renata Souza" userId="70cb3364-bde6-4a08-86e8-2beae7c6ce0e" providerId="ADAL" clId="{6BE87023-031D-4250-92C1-3EB9CF539D17}" dt="2022-07-19T13:38:47.634" v="684"/>
          <ac:picMkLst>
            <pc:docMk/>
            <pc:sldMk cId="451460049" sldId="359"/>
            <ac:picMk id="10" creationId="{D0730384-B13C-B373-4A37-12B637D91006}"/>
          </ac:picMkLst>
        </pc:picChg>
      </pc:sldChg>
      <pc:sldChg chg="addSp modSp mod">
        <pc:chgData name="Renata Souza" userId="70cb3364-bde6-4a08-86e8-2beae7c6ce0e" providerId="ADAL" clId="{6BE87023-031D-4250-92C1-3EB9CF539D17}" dt="2022-07-19T13:38:51.398" v="685"/>
        <pc:sldMkLst>
          <pc:docMk/>
          <pc:sldMk cId="2834979995" sldId="360"/>
        </pc:sldMkLst>
        <pc:spChg chg="mod">
          <ac:chgData name="Renata Souza" userId="70cb3364-bde6-4a08-86e8-2beae7c6ce0e" providerId="ADAL" clId="{6BE87023-031D-4250-92C1-3EB9CF539D17}" dt="2022-07-19T12:03:23.608" v="432" actId="1076"/>
          <ac:spMkLst>
            <pc:docMk/>
            <pc:sldMk cId="2834979995" sldId="360"/>
            <ac:spMk id="2" creationId="{291736F7-DBAB-6158-E377-E0153FD37FC2}"/>
          </ac:spMkLst>
        </pc:spChg>
        <pc:spChg chg="mod">
          <ac:chgData name="Renata Souza" userId="70cb3364-bde6-4a08-86e8-2beae7c6ce0e" providerId="ADAL" clId="{6BE87023-031D-4250-92C1-3EB9CF539D17}" dt="2022-07-19T12:09:00.448" v="499" actId="14100"/>
          <ac:spMkLst>
            <pc:docMk/>
            <pc:sldMk cId="2834979995" sldId="360"/>
            <ac:spMk id="3" creationId="{96676C87-F351-5594-29D2-C0DC036449E5}"/>
          </ac:spMkLst>
        </pc:spChg>
        <pc:picChg chg="add mod">
          <ac:chgData name="Renata Souza" userId="70cb3364-bde6-4a08-86e8-2beae7c6ce0e" providerId="ADAL" clId="{6BE87023-031D-4250-92C1-3EB9CF539D17}" dt="2022-07-19T13:38:51.398" v="685"/>
          <ac:picMkLst>
            <pc:docMk/>
            <pc:sldMk cId="2834979995" sldId="360"/>
            <ac:picMk id="4" creationId="{7172006C-8AB1-188C-5430-1C15F66C6EAA}"/>
          </ac:picMkLst>
        </pc:picChg>
        <pc:picChg chg="add mod">
          <ac:chgData name="Renata Souza" userId="70cb3364-bde6-4a08-86e8-2beae7c6ce0e" providerId="ADAL" clId="{6BE87023-031D-4250-92C1-3EB9CF539D17}" dt="2022-07-19T13:38:51.398" v="685"/>
          <ac:picMkLst>
            <pc:docMk/>
            <pc:sldMk cId="2834979995" sldId="360"/>
            <ac:picMk id="5" creationId="{D8A7087D-A8E1-CFAC-B9AC-BD1DAC11B5C7}"/>
          </ac:picMkLst>
        </pc:picChg>
      </pc:sldChg>
      <pc:sldChg chg="addSp delSp modSp add mod">
        <pc:chgData name="Renata Souza" userId="70cb3364-bde6-4a08-86e8-2beae7c6ce0e" providerId="ADAL" clId="{6BE87023-031D-4250-92C1-3EB9CF539D17}" dt="2022-07-19T14:46:15.125" v="740" actId="1076"/>
        <pc:sldMkLst>
          <pc:docMk/>
          <pc:sldMk cId="3624921785" sldId="361"/>
        </pc:sldMkLst>
        <pc:spChg chg="mod">
          <ac:chgData name="Renata Souza" userId="70cb3364-bde6-4a08-86e8-2beae7c6ce0e" providerId="ADAL" clId="{6BE87023-031D-4250-92C1-3EB9CF539D17}" dt="2022-07-19T14:46:15.125" v="740" actId="1076"/>
          <ac:spMkLst>
            <pc:docMk/>
            <pc:sldMk cId="3624921785" sldId="361"/>
            <ac:spMk id="2" creationId="{291736F7-DBAB-6158-E377-E0153FD37FC2}"/>
          </ac:spMkLst>
        </pc:spChg>
        <pc:spChg chg="del">
          <ac:chgData name="Renata Souza" userId="70cb3364-bde6-4a08-86e8-2beae7c6ce0e" providerId="ADAL" clId="{6BE87023-031D-4250-92C1-3EB9CF539D17}" dt="2022-07-19T14:45:37.862" v="699" actId="478"/>
          <ac:spMkLst>
            <pc:docMk/>
            <pc:sldMk cId="3624921785" sldId="361"/>
            <ac:spMk id="3" creationId="{96676C87-F351-5594-29D2-C0DC036449E5}"/>
          </ac:spMkLst>
        </pc:spChg>
        <pc:spChg chg="add del mod">
          <ac:chgData name="Renata Souza" userId="70cb3364-bde6-4a08-86e8-2beae7c6ce0e" providerId="ADAL" clId="{6BE87023-031D-4250-92C1-3EB9CF539D17}" dt="2022-07-19T14:45:39.671" v="700" actId="478"/>
          <ac:spMkLst>
            <pc:docMk/>
            <pc:sldMk cId="3624921785" sldId="361"/>
            <ac:spMk id="7" creationId="{4D4D45E6-C270-5F03-25F8-A28F2287B3F7}"/>
          </ac:spMkLst>
        </pc:spChg>
      </pc:sldChg>
    </pc:docChg>
  </pc:docChgLst>
  <pc:docChgLst>
    <pc:chgData name="Ros Warby" userId="S::ros.warby@rcpsych.ac.uk::d34ebd53-21ca-4f7c-af90-6991a18c3f74" providerId="AD" clId="Web-{E7F2BFFD-8208-DD73-2C49-3D02EC4A3285}"/>
    <pc:docChg chg="addSld modSld">
      <pc:chgData name="Ros Warby" userId="S::ros.warby@rcpsych.ac.uk::d34ebd53-21ca-4f7c-af90-6991a18c3f74" providerId="AD" clId="Web-{E7F2BFFD-8208-DD73-2C49-3D02EC4A3285}" dt="2022-08-19T13:56:36.898" v="603" actId="20577"/>
      <pc:docMkLst>
        <pc:docMk/>
      </pc:docMkLst>
      <pc:sldChg chg="modSp">
        <pc:chgData name="Ros Warby" userId="S::ros.warby@rcpsych.ac.uk::d34ebd53-21ca-4f7c-af90-6991a18c3f74" providerId="AD" clId="Web-{E7F2BFFD-8208-DD73-2C49-3D02EC4A3285}" dt="2022-08-19T12:54:52.921" v="27" actId="20577"/>
        <pc:sldMkLst>
          <pc:docMk/>
          <pc:sldMk cId="842330931" sldId="347"/>
        </pc:sldMkLst>
        <pc:spChg chg="mod">
          <ac:chgData name="Ros Warby" userId="S::ros.warby@rcpsych.ac.uk::d34ebd53-21ca-4f7c-af90-6991a18c3f74" providerId="AD" clId="Web-{E7F2BFFD-8208-DD73-2C49-3D02EC4A3285}" dt="2022-08-19T12:54:52.921" v="27" actId="20577"/>
          <ac:spMkLst>
            <pc:docMk/>
            <pc:sldMk cId="842330931" sldId="347"/>
            <ac:spMk id="3" creationId="{F1C32E51-7915-BAD2-5419-16A238D6B107}"/>
          </ac:spMkLst>
        </pc:spChg>
      </pc:sldChg>
      <pc:sldChg chg="modSp">
        <pc:chgData name="Ros Warby" userId="S::ros.warby@rcpsych.ac.uk::d34ebd53-21ca-4f7c-af90-6991a18c3f74" providerId="AD" clId="Web-{E7F2BFFD-8208-DD73-2C49-3D02EC4A3285}" dt="2022-08-19T12:47:52.217" v="13"/>
        <pc:sldMkLst>
          <pc:docMk/>
          <pc:sldMk cId="352802945" sldId="348"/>
        </pc:sldMkLst>
        <pc:graphicFrameChg chg="mod modGraphic">
          <ac:chgData name="Ros Warby" userId="S::ros.warby@rcpsych.ac.uk::d34ebd53-21ca-4f7c-af90-6991a18c3f74" providerId="AD" clId="Web-{E7F2BFFD-8208-DD73-2C49-3D02EC4A3285}" dt="2022-08-19T12:47:52.217" v="13"/>
          <ac:graphicFrameMkLst>
            <pc:docMk/>
            <pc:sldMk cId="352802945" sldId="348"/>
            <ac:graphicFrameMk id="4" creationId="{937FD1EE-683E-5BD0-272A-089CC52BEB66}"/>
          </ac:graphicFrameMkLst>
        </pc:graphicFrameChg>
      </pc:sldChg>
      <pc:sldChg chg="modSp">
        <pc:chgData name="Ros Warby" userId="S::ros.warby@rcpsych.ac.uk::d34ebd53-21ca-4f7c-af90-6991a18c3f74" providerId="AD" clId="Web-{E7F2BFFD-8208-DD73-2C49-3D02EC4A3285}" dt="2022-08-19T12:57:38.099" v="76" actId="20577"/>
        <pc:sldMkLst>
          <pc:docMk/>
          <pc:sldMk cId="4172662989" sldId="351"/>
        </pc:sldMkLst>
        <pc:spChg chg="mod">
          <ac:chgData name="Ros Warby" userId="S::ros.warby@rcpsych.ac.uk::d34ebd53-21ca-4f7c-af90-6991a18c3f74" providerId="AD" clId="Web-{E7F2BFFD-8208-DD73-2C49-3D02EC4A3285}" dt="2022-08-19T12:57:38.099" v="76" actId="20577"/>
          <ac:spMkLst>
            <pc:docMk/>
            <pc:sldMk cId="4172662989" sldId="351"/>
            <ac:spMk id="3" creationId="{6AEA9713-C0A7-C603-3CDC-0DC86AE6FEFF}"/>
          </ac:spMkLst>
        </pc:spChg>
      </pc:sldChg>
      <pc:sldChg chg="modSp">
        <pc:chgData name="Ros Warby" userId="S::ros.warby@rcpsych.ac.uk::d34ebd53-21ca-4f7c-af90-6991a18c3f74" providerId="AD" clId="Web-{E7F2BFFD-8208-DD73-2C49-3D02EC4A3285}" dt="2022-08-19T13:48:36.689" v="597" actId="20577"/>
        <pc:sldMkLst>
          <pc:docMk/>
          <pc:sldMk cId="3606298672" sldId="355"/>
        </pc:sldMkLst>
        <pc:spChg chg="mod">
          <ac:chgData name="Ros Warby" userId="S::ros.warby@rcpsych.ac.uk::d34ebd53-21ca-4f7c-af90-6991a18c3f74" providerId="AD" clId="Web-{E7F2BFFD-8208-DD73-2C49-3D02EC4A3285}" dt="2022-08-19T13:34:07.762" v="208" actId="20577"/>
          <ac:spMkLst>
            <pc:docMk/>
            <pc:sldMk cId="3606298672" sldId="355"/>
            <ac:spMk id="2" creationId="{AD5FFF08-C124-04C5-DD25-AE898F6BFF9E}"/>
          </ac:spMkLst>
        </pc:spChg>
        <pc:spChg chg="mod">
          <ac:chgData name="Ros Warby" userId="S::ros.warby@rcpsych.ac.uk::d34ebd53-21ca-4f7c-af90-6991a18c3f74" providerId="AD" clId="Web-{E7F2BFFD-8208-DD73-2C49-3D02EC4A3285}" dt="2022-08-19T13:48:36.689" v="597" actId="20577"/>
          <ac:spMkLst>
            <pc:docMk/>
            <pc:sldMk cId="3606298672" sldId="355"/>
            <ac:spMk id="3" creationId="{D64FB3DB-01D6-B0A8-E72D-A36E09C66B3E}"/>
          </ac:spMkLst>
        </pc:spChg>
      </pc:sldChg>
      <pc:sldChg chg="addSp delSp modSp add mod replId setBg">
        <pc:chgData name="Ros Warby" userId="S::ros.warby@rcpsych.ac.uk::d34ebd53-21ca-4f7c-af90-6991a18c3f74" providerId="AD" clId="Web-{E7F2BFFD-8208-DD73-2C49-3D02EC4A3285}" dt="2022-08-19T13:56:36.898" v="603" actId="20577"/>
        <pc:sldMkLst>
          <pc:docMk/>
          <pc:sldMk cId="2369371811" sldId="357"/>
        </pc:sldMkLst>
        <pc:spChg chg="mod">
          <ac:chgData name="Ros Warby" userId="S::ros.warby@rcpsych.ac.uk::d34ebd53-21ca-4f7c-af90-6991a18c3f74" providerId="AD" clId="Web-{E7F2BFFD-8208-DD73-2C49-3D02EC4A3285}" dt="2022-08-19T13:40:22.182" v="304" actId="1076"/>
          <ac:spMkLst>
            <pc:docMk/>
            <pc:sldMk cId="2369371811" sldId="357"/>
            <ac:spMk id="2" creationId="{AD5FFF08-C124-04C5-DD25-AE898F6BFF9E}"/>
          </ac:spMkLst>
        </pc:spChg>
        <pc:spChg chg="mod ord">
          <ac:chgData name="Ros Warby" userId="S::ros.warby@rcpsych.ac.uk::d34ebd53-21ca-4f7c-af90-6991a18c3f74" providerId="AD" clId="Web-{E7F2BFFD-8208-DD73-2C49-3D02EC4A3285}" dt="2022-08-19T13:56:36.898" v="603" actId="20577"/>
          <ac:spMkLst>
            <pc:docMk/>
            <pc:sldMk cId="2369371811" sldId="357"/>
            <ac:spMk id="3" creationId="{D64FB3DB-01D6-B0A8-E72D-A36E09C66B3E}"/>
          </ac:spMkLst>
        </pc:spChg>
        <pc:spChg chg="add">
          <ac:chgData name="Ros Warby" userId="S::ros.warby@rcpsych.ac.uk::d34ebd53-21ca-4f7c-af90-6991a18c3f74" providerId="AD" clId="Web-{E7F2BFFD-8208-DD73-2C49-3D02EC4A3285}" dt="2022-08-19T13:39:14.739" v="294"/>
          <ac:spMkLst>
            <pc:docMk/>
            <pc:sldMk cId="2369371811" sldId="357"/>
            <ac:spMk id="9" creationId="{A65AC7D1-EAA9-48F5-B509-60A7F50BF703}"/>
          </ac:spMkLst>
        </pc:spChg>
        <pc:spChg chg="add">
          <ac:chgData name="Ros Warby" userId="S::ros.warby@rcpsych.ac.uk::d34ebd53-21ca-4f7c-af90-6991a18c3f74" providerId="AD" clId="Web-{E7F2BFFD-8208-DD73-2C49-3D02EC4A3285}" dt="2022-08-19T13:39:14.739" v="294"/>
          <ac:spMkLst>
            <pc:docMk/>
            <pc:sldMk cId="2369371811" sldId="357"/>
            <ac:spMk id="11" creationId="{D6320AF9-619A-4175-865B-5663E1AEF4C5}"/>
          </ac:spMkLst>
        </pc:spChg>
        <pc:spChg chg="add">
          <ac:chgData name="Ros Warby" userId="S::ros.warby@rcpsych.ac.uk::d34ebd53-21ca-4f7c-af90-6991a18c3f74" providerId="AD" clId="Web-{E7F2BFFD-8208-DD73-2C49-3D02EC4A3285}" dt="2022-08-19T13:39:14.739" v="294"/>
          <ac:spMkLst>
            <pc:docMk/>
            <pc:sldMk cId="2369371811" sldId="357"/>
            <ac:spMk id="17" creationId="{7E018740-5C2B-4A41-AC1A-7E68D1EC1954}"/>
          </ac:spMkLst>
        </pc:spChg>
        <pc:spChg chg="add">
          <ac:chgData name="Ros Warby" userId="S::ros.warby@rcpsych.ac.uk::d34ebd53-21ca-4f7c-af90-6991a18c3f74" providerId="AD" clId="Web-{E7F2BFFD-8208-DD73-2C49-3D02EC4A3285}" dt="2022-08-19T13:39:14.739" v="294"/>
          <ac:spMkLst>
            <pc:docMk/>
            <pc:sldMk cId="2369371811" sldId="357"/>
            <ac:spMk id="19" creationId="{166F75A4-C475-4941-8EE2-B80A06A2C1BB}"/>
          </ac:spMkLst>
        </pc:spChg>
        <pc:spChg chg="add">
          <ac:chgData name="Ros Warby" userId="S::ros.warby@rcpsych.ac.uk::d34ebd53-21ca-4f7c-af90-6991a18c3f74" providerId="AD" clId="Web-{E7F2BFFD-8208-DD73-2C49-3D02EC4A3285}" dt="2022-08-19T13:39:14.739" v="294"/>
          <ac:spMkLst>
            <pc:docMk/>
            <pc:sldMk cId="2369371811" sldId="357"/>
            <ac:spMk id="21" creationId="{A032553A-72E8-4B0D-8405-FF9771C9AF05}"/>
          </ac:spMkLst>
        </pc:spChg>
        <pc:spChg chg="add">
          <ac:chgData name="Ros Warby" userId="S::ros.warby@rcpsych.ac.uk::d34ebd53-21ca-4f7c-af90-6991a18c3f74" providerId="AD" clId="Web-{E7F2BFFD-8208-DD73-2C49-3D02EC4A3285}" dt="2022-08-19T13:39:14.739" v="294"/>
          <ac:spMkLst>
            <pc:docMk/>
            <pc:sldMk cId="2369371811" sldId="357"/>
            <ac:spMk id="23" creationId="{765800AC-C3B9-498E-87BC-29FAE4C76B21}"/>
          </ac:spMkLst>
        </pc:spChg>
        <pc:spChg chg="add">
          <ac:chgData name="Ros Warby" userId="S::ros.warby@rcpsych.ac.uk::d34ebd53-21ca-4f7c-af90-6991a18c3f74" providerId="AD" clId="Web-{E7F2BFFD-8208-DD73-2C49-3D02EC4A3285}" dt="2022-08-19T13:39:14.739" v="294"/>
          <ac:spMkLst>
            <pc:docMk/>
            <pc:sldMk cId="2369371811" sldId="357"/>
            <ac:spMk id="25" creationId="{1F9D6ACB-2FF4-49F9-978A-E0D5327FC635}"/>
          </ac:spMkLst>
        </pc:spChg>
        <pc:spChg chg="add">
          <ac:chgData name="Ros Warby" userId="S::ros.warby@rcpsych.ac.uk::d34ebd53-21ca-4f7c-af90-6991a18c3f74" providerId="AD" clId="Web-{E7F2BFFD-8208-DD73-2C49-3D02EC4A3285}" dt="2022-08-19T13:39:14.739" v="294"/>
          <ac:spMkLst>
            <pc:docMk/>
            <pc:sldMk cId="2369371811" sldId="357"/>
            <ac:spMk id="27" creationId="{A5EC319D-0FEA-4B95-A3EA-01E35672C95B}"/>
          </ac:spMkLst>
        </pc:spChg>
        <pc:picChg chg="add del mod">
          <ac:chgData name="Ros Warby" userId="S::ros.warby@rcpsych.ac.uk::d34ebd53-21ca-4f7c-af90-6991a18c3f74" providerId="AD" clId="Web-{E7F2BFFD-8208-DD73-2C49-3D02EC4A3285}" dt="2022-08-19T13:39:27.474" v="298"/>
          <ac:picMkLst>
            <pc:docMk/>
            <pc:sldMk cId="2369371811" sldId="357"/>
            <ac:picMk id="4" creationId="{7DCA25DD-1E6F-9E6F-E8D1-C1D77786D44B}"/>
          </ac:picMkLst>
        </pc:picChg>
        <pc:picChg chg="add mod">
          <ac:chgData name="Ros Warby" userId="S::ros.warby@rcpsych.ac.uk::d34ebd53-21ca-4f7c-af90-6991a18c3f74" providerId="AD" clId="Web-{E7F2BFFD-8208-DD73-2C49-3D02EC4A3285}" dt="2022-08-19T13:40:45.168" v="311" actId="1076"/>
          <ac:picMkLst>
            <pc:docMk/>
            <pc:sldMk cId="2369371811" sldId="357"/>
            <ac:picMk id="5" creationId="{312CCF2A-0768-BA53-9B5A-92FEE926DCF4}"/>
          </ac:picMkLst>
        </pc:picChg>
        <pc:cxnChg chg="add">
          <ac:chgData name="Ros Warby" userId="S::ros.warby@rcpsych.ac.uk::d34ebd53-21ca-4f7c-af90-6991a18c3f74" providerId="AD" clId="Web-{E7F2BFFD-8208-DD73-2C49-3D02EC4A3285}" dt="2022-08-19T13:39:14.739" v="294"/>
          <ac:cxnSpMkLst>
            <pc:docMk/>
            <pc:sldMk cId="2369371811" sldId="357"/>
            <ac:cxnSpMk id="13" creationId="{063B6EC6-D752-4EE7-908B-F8F19E8C7FEA}"/>
          </ac:cxnSpMkLst>
        </pc:cxnChg>
        <pc:cxnChg chg="add">
          <ac:chgData name="Ros Warby" userId="S::ros.warby@rcpsych.ac.uk::d34ebd53-21ca-4f7c-af90-6991a18c3f74" providerId="AD" clId="Web-{E7F2BFFD-8208-DD73-2C49-3D02EC4A3285}" dt="2022-08-19T13:39:14.739" v="294"/>
          <ac:cxnSpMkLst>
            <pc:docMk/>
            <pc:sldMk cId="2369371811" sldId="357"/>
            <ac:cxnSpMk id="15" creationId="{EFECD4E8-AD3E-4228-82A2-9461958EA94D}"/>
          </ac:cxnSpMkLst>
        </pc:cxnChg>
      </pc:sldChg>
    </pc:docChg>
  </pc:docChgLst>
  <pc:docChgLst>
    <pc:chgData name="Renata Souza" userId="S::renata.souza@rcpsych.ac.uk::70cb3364-bde6-4a08-86e8-2beae7c6ce0e" providerId="AD" clId="Web-{0B7B98E2-83B5-4F82-9DEC-677C2AA06060}"/>
    <pc:docChg chg="modSld">
      <pc:chgData name="Renata Souza" userId="S::renata.souza@rcpsych.ac.uk::70cb3364-bde6-4a08-86e8-2beae7c6ce0e" providerId="AD" clId="Web-{0B7B98E2-83B5-4F82-9DEC-677C2AA06060}" dt="2022-07-18T14:18:23.109" v="199" actId="20577"/>
      <pc:docMkLst>
        <pc:docMk/>
      </pc:docMkLst>
      <pc:sldChg chg="modSp">
        <pc:chgData name="Renata Souza" userId="S::renata.souza@rcpsych.ac.uk::70cb3364-bde6-4a08-86e8-2beae7c6ce0e" providerId="AD" clId="Web-{0B7B98E2-83B5-4F82-9DEC-677C2AA06060}" dt="2022-07-18T14:18:23.109" v="199" actId="20577"/>
        <pc:sldMkLst>
          <pc:docMk/>
          <pc:sldMk cId="2000460294" sldId="352"/>
        </pc:sldMkLst>
        <pc:spChg chg="mod">
          <ac:chgData name="Renata Souza" userId="S::renata.souza@rcpsych.ac.uk::70cb3364-bde6-4a08-86e8-2beae7c6ce0e" providerId="AD" clId="Web-{0B7B98E2-83B5-4F82-9DEC-677C2AA06060}" dt="2022-07-18T14:18:23.109" v="199" actId="20577"/>
          <ac:spMkLst>
            <pc:docMk/>
            <pc:sldMk cId="2000460294" sldId="352"/>
            <ac:spMk id="3" creationId="{32DACA52-9F46-2230-3B19-83D23C5EE24D}"/>
          </ac:spMkLst>
        </pc:spChg>
      </pc:sldChg>
    </pc:docChg>
  </pc:docChgLst>
  <pc:docChgLst>
    <pc:chgData name="Edward Barrett" userId="S::edward.barrett@rcpsych.ac.uk::e404f281-ddfa-429f-8a35-9d58bfddb6b8" providerId="AD" clId="Web-{EFC49286-34B6-A75C-2D48-0B8497DFA32F}"/>
    <pc:docChg chg="addSld delSld">
      <pc:chgData name="Edward Barrett" userId="S::edward.barrett@rcpsych.ac.uk::e404f281-ddfa-429f-8a35-9d58bfddb6b8" providerId="AD" clId="Web-{EFC49286-34B6-A75C-2D48-0B8497DFA32F}" dt="2022-09-12T07:55:33.011" v="25"/>
      <pc:docMkLst>
        <pc:docMk/>
      </pc:docMkLst>
      <pc:sldChg chg="del">
        <pc:chgData name="Edward Barrett" userId="S::edward.barrett@rcpsych.ac.uk::e404f281-ddfa-429f-8a35-9d58bfddb6b8" providerId="AD" clId="Web-{EFC49286-34B6-A75C-2D48-0B8497DFA32F}" dt="2022-09-12T07:55:11.182" v="0"/>
        <pc:sldMkLst>
          <pc:docMk/>
          <pc:sldMk cId="3891977244" sldId="256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1.666" v="1"/>
        <pc:sldMkLst>
          <pc:docMk/>
          <pc:sldMk cId="1195490589" sldId="257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4.291" v="3"/>
        <pc:sldMkLst>
          <pc:docMk/>
          <pc:sldMk cId="2953083264" sldId="258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5.073" v="4"/>
        <pc:sldMkLst>
          <pc:docMk/>
          <pc:sldMk cId="464931112" sldId="259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5.838" v="5"/>
        <pc:sldMkLst>
          <pc:docMk/>
          <pc:sldMk cId="1266795895" sldId="260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7.432" v="7"/>
        <pc:sldMkLst>
          <pc:docMk/>
          <pc:sldMk cId="2598973053" sldId="262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8.276" v="8"/>
        <pc:sldMkLst>
          <pc:docMk/>
          <pc:sldMk cId="2378273824" sldId="263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9.120" v="9"/>
        <pc:sldMkLst>
          <pc:docMk/>
          <pc:sldMk cId="2599308240" sldId="264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9.854" v="10"/>
        <pc:sldMkLst>
          <pc:docMk/>
          <pc:sldMk cId="1086221590" sldId="265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20.635" v="11"/>
        <pc:sldMkLst>
          <pc:docMk/>
          <pc:sldMk cId="3448932163" sldId="266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2.057" v="2"/>
        <pc:sldMkLst>
          <pc:docMk/>
          <pc:sldMk cId="2233173931" sldId="268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21.354" v="12"/>
        <pc:sldMkLst>
          <pc:docMk/>
          <pc:sldMk cId="2510690796" sldId="269"/>
        </pc:sldMkLst>
      </pc:sldChg>
      <pc:sldChg chg="del">
        <pc:chgData name="Edward Barrett" userId="S::edward.barrett@rcpsych.ac.uk::e404f281-ddfa-429f-8a35-9d58bfddb6b8" providerId="AD" clId="Web-{EFC49286-34B6-A75C-2D48-0B8497DFA32F}" dt="2022-09-12T07:55:16.573" v="6"/>
        <pc:sldMkLst>
          <pc:docMk/>
          <pc:sldMk cId="877416118" sldId="270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495" v="13"/>
        <pc:sldMkLst>
          <pc:docMk/>
          <pc:sldMk cId="177463892" sldId="359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526" v="14"/>
        <pc:sldMkLst>
          <pc:docMk/>
          <pc:sldMk cId="3547207931" sldId="360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589" v="15"/>
        <pc:sldMkLst>
          <pc:docMk/>
          <pc:sldMk cId="3177923831" sldId="361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651" v="16"/>
        <pc:sldMkLst>
          <pc:docMk/>
          <pc:sldMk cId="1348450082" sldId="362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683" v="17"/>
        <pc:sldMkLst>
          <pc:docMk/>
          <pc:sldMk cId="11645289" sldId="363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714" v="18"/>
        <pc:sldMkLst>
          <pc:docMk/>
          <pc:sldMk cId="1192260247" sldId="364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776" v="19"/>
        <pc:sldMkLst>
          <pc:docMk/>
          <pc:sldMk cId="3995950740" sldId="365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823" v="20"/>
        <pc:sldMkLst>
          <pc:docMk/>
          <pc:sldMk cId="3369629836" sldId="366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855" v="21"/>
        <pc:sldMkLst>
          <pc:docMk/>
          <pc:sldMk cId="1618403694" sldId="367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886" v="22"/>
        <pc:sldMkLst>
          <pc:docMk/>
          <pc:sldMk cId="2392610178" sldId="368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933" v="23"/>
        <pc:sldMkLst>
          <pc:docMk/>
          <pc:sldMk cId="1887058501" sldId="369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2.980" v="24"/>
        <pc:sldMkLst>
          <pc:docMk/>
          <pc:sldMk cId="2821380181" sldId="370"/>
        </pc:sldMkLst>
      </pc:sldChg>
      <pc:sldChg chg="add">
        <pc:chgData name="Edward Barrett" userId="S::edward.barrett@rcpsych.ac.uk::e404f281-ddfa-429f-8a35-9d58bfddb6b8" providerId="AD" clId="Web-{EFC49286-34B6-A75C-2D48-0B8497DFA32F}" dt="2022-09-12T07:55:33.011" v="25"/>
        <pc:sldMkLst>
          <pc:docMk/>
          <pc:sldMk cId="1078469906" sldId="371"/>
        </pc:sldMkLst>
      </pc:sldChg>
    </pc:docChg>
  </pc:docChgLst>
  <pc:docChgLst>
    <pc:chgData name="Renata Souza" userId="S::renata.souza@rcpsych.ac.uk::70cb3364-bde6-4a08-86e8-2beae7c6ce0e" providerId="AD" clId="Web-{9B2F334C-DA4B-A0CB-2C4B-B089EFBEB4F1}"/>
    <pc:docChg chg="modSld">
      <pc:chgData name="Renata Souza" userId="S::renata.souza@rcpsych.ac.uk::70cb3364-bde6-4a08-86e8-2beae7c6ce0e" providerId="AD" clId="Web-{9B2F334C-DA4B-A0CB-2C4B-B089EFBEB4F1}" dt="2022-07-19T08:46:16.769" v="7" actId="1076"/>
      <pc:docMkLst>
        <pc:docMk/>
      </pc:docMkLst>
      <pc:sldChg chg="modSp">
        <pc:chgData name="Renata Souza" userId="S::renata.souza@rcpsych.ac.uk::70cb3364-bde6-4a08-86e8-2beae7c6ce0e" providerId="AD" clId="Web-{9B2F334C-DA4B-A0CB-2C4B-B089EFBEB4F1}" dt="2022-07-19T08:45:01.842" v="4" actId="20577"/>
        <pc:sldMkLst>
          <pc:docMk/>
          <pc:sldMk cId="2454381445" sldId="345"/>
        </pc:sldMkLst>
        <pc:spChg chg="mod">
          <ac:chgData name="Renata Souza" userId="S::renata.souza@rcpsych.ac.uk::70cb3364-bde6-4a08-86e8-2beae7c6ce0e" providerId="AD" clId="Web-{9B2F334C-DA4B-A0CB-2C4B-B089EFBEB4F1}" dt="2022-07-19T08:45:01.842" v="4" actId="20577"/>
          <ac:spMkLst>
            <pc:docMk/>
            <pc:sldMk cId="2454381445" sldId="345"/>
            <ac:spMk id="2" creationId="{AFBE34CA-8AED-B75D-899B-732F574FF59B}"/>
          </ac:spMkLst>
        </pc:spChg>
      </pc:sldChg>
      <pc:sldChg chg="modSp">
        <pc:chgData name="Renata Souza" userId="S::renata.souza@rcpsych.ac.uk::70cb3364-bde6-4a08-86e8-2beae7c6ce0e" providerId="AD" clId="Web-{9B2F334C-DA4B-A0CB-2C4B-B089EFBEB4F1}" dt="2022-07-19T08:45:39.157" v="6"/>
        <pc:sldMkLst>
          <pc:docMk/>
          <pc:sldMk cId="352802945" sldId="348"/>
        </pc:sldMkLst>
        <pc:graphicFrameChg chg="mod modGraphic">
          <ac:chgData name="Renata Souza" userId="S::renata.souza@rcpsych.ac.uk::70cb3364-bde6-4a08-86e8-2beae7c6ce0e" providerId="AD" clId="Web-{9B2F334C-DA4B-A0CB-2C4B-B089EFBEB4F1}" dt="2022-07-19T08:45:39.157" v="6"/>
          <ac:graphicFrameMkLst>
            <pc:docMk/>
            <pc:sldMk cId="352802945" sldId="348"/>
            <ac:graphicFrameMk id="4" creationId="{937FD1EE-683E-5BD0-272A-089CC52BEB66}"/>
          </ac:graphicFrameMkLst>
        </pc:graphicFrameChg>
      </pc:sldChg>
      <pc:sldChg chg="modSp">
        <pc:chgData name="Renata Souza" userId="S::renata.souza@rcpsych.ac.uk::70cb3364-bde6-4a08-86e8-2beae7c6ce0e" providerId="AD" clId="Web-{9B2F334C-DA4B-A0CB-2C4B-B089EFBEB4F1}" dt="2022-07-19T08:46:16.769" v="7" actId="1076"/>
        <pc:sldMkLst>
          <pc:docMk/>
          <pc:sldMk cId="2000460294" sldId="352"/>
        </pc:sldMkLst>
        <pc:spChg chg="mod">
          <ac:chgData name="Renata Souza" userId="S::renata.souza@rcpsych.ac.uk::70cb3364-bde6-4a08-86e8-2beae7c6ce0e" providerId="AD" clId="Web-{9B2F334C-DA4B-A0CB-2C4B-B089EFBEB4F1}" dt="2022-07-19T08:46:16.769" v="7" actId="1076"/>
          <ac:spMkLst>
            <pc:docMk/>
            <pc:sldMk cId="2000460294" sldId="352"/>
            <ac:spMk id="3" creationId="{32DACA52-9F46-2230-3B19-83D23C5EE24D}"/>
          </ac:spMkLst>
        </pc:spChg>
      </pc:sldChg>
    </pc:docChg>
  </pc:docChgLst>
  <pc:docChgLst>
    <pc:chgData name="Ros Warby" userId="S::ros.warby@rcpsych.ac.uk::d34ebd53-21ca-4f7c-af90-6991a18c3f74" providerId="AD" clId="Web-{38AD4048-C5DA-F2D1-64E4-2A719EF3B376}"/>
    <pc:docChg chg="modSld">
      <pc:chgData name="Ros Warby" userId="S::ros.warby@rcpsych.ac.uk::d34ebd53-21ca-4f7c-af90-6991a18c3f74" providerId="AD" clId="Web-{38AD4048-C5DA-F2D1-64E4-2A719EF3B376}" dt="2022-07-20T10:20:51.522" v="42" actId="20577"/>
      <pc:docMkLst>
        <pc:docMk/>
      </pc:docMkLst>
      <pc:sldChg chg="modSp">
        <pc:chgData name="Ros Warby" userId="S::ros.warby@rcpsych.ac.uk::d34ebd53-21ca-4f7c-af90-6991a18c3f74" providerId="AD" clId="Web-{38AD4048-C5DA-F2D1-64E4-2A719EF3B376}" dt="2022-07-20T10:20:51.522" v="42" actId="20577"/>
        <pc:sldMkLst>
          <pc:docMk/>
          <pc:sldMk cId="4172662989" sldId="351"/>
        </pc:sldMkLst>
        <pc:spChg chg="mod">
          <ac:chgData name="Ros Warby" userId="S::ros.warby@rcpsych.ac.uk::d34ebd53-21ca-4f7c-af90-6991a18c3f74" providerId="AD" clId="Web-{38AD4048-C5DA-F2D1-64E4-2A719EF3B376}" dt="2022-07-20T10:20:51.522" v="42" actId="20577"/>
          <ac:spMkLst>
            <pc:docMk/>
            <pc:sldMk cId="4172662989" sldId="351"/>
            <ac:spMk id="3" creationId="{6AEA9713-C0A7-C603-3CDC-0DC86AE6FEFF}"/>
          </ac:spMkLst>
        </pc:spChg>
      </pc:sldChg>
    </pc:docChg>
  </pc:docChgLst>
  <pc:docChgLst>
    <pc:chgData name="Renata Souza" userId="S::renata.souza@rcpsych.ac.uk::70cb3364-bde6-4a08-86e8-2beae7c6ce0e" providerId="AD" clId="Web-{8462412B-E407-E7F2-654D-7645145A9823}"/>
    <pc:docChg chg="addSld delSld modSld">
      <pc:chgData name="Renata Souza" userId="S::renata.souza@rcpsych.ac.uk::70cb3364-bde6-4a08-86e8-2beae7c6ce0e" providerId="AD" clId="Web-{8462412B-E407-E7F2-654D-7645145A9823}" dt="2022-10-18T10:16:06.972" v="19"/>
      <pc:docMkLst>
        <pc:docMk/>
      </pc:docMkLst>
      <pc:sldChg chg="modSp">
        <pc:chgData name="Renata Souza" userId="S::renata.souza@rcpsych.ac.uk::70cb3364-bde6-4a08-86e8-2beae7c6ce0e" providerId="AD" clId="Web-{8462412B-E407-E7F2-654D-7645145A9823}" dt="2022-10-18T10:16:03.268" v="17" actId="20577"/>
        <pc:sldMkLst>
          <pc:docMk/>
          <pc:sldMk cId="2762138051" sldId="361"/>
        </pc:sldMkLst>
        <pc:spChg chg="mod">
          <ac:chgData name="Renata Souza" userId="S::renata.souza@rcpsych.ac.uk::70cb3364-bde6-4a08-86e8-2beae7c6ce0e" providerId="AD" clId="Web-{8462412B-E407-E7F2-654D-7645145A9823}" dt="2022-10-18T10:16:03.268" v="17" actId="20577"/>
          <ac:spMkLst>
            <pc:docMk/>
            <pc:sldMk cId="2762138051" sldId="361"/>
            <ac:spMk id="2" creationId="{A706974E-57A4-1DBC-51CF-607839BC2D09}"/>
          </ac:spMkLst>
        </pc:spChg>
      </pc:sldChg>
      <pc:sldChg chg="add del">
        <pc:chgData name="Renata Souza" userId="S::renata.souza@rcpsych.ac.uk::70cb3364-bde6-4a08-86e8-2beae7c6ce0e" providerId="AD" clId="Web-{8462412B-E407-E7F2-654D-7645145A9823}" dt="2022-10-18T10:16:05.972" v="18"/>
        <pc:sldMkLst>
          <pc:docMk/>
          <pc:sldMk cId="3063689826" sldId="362"/>
        </pc:sldMkLst>
      </pc:sldChg>
      <pc:sldChg chg="add del replId">
        <pc:chgData name="Renata Souza" userId="S::renata.souza@rcpsych.ac.uk::70cb3364-bde6-4a08-86e8-2beae7c6ce0e" providerId="AD" clId="Web-{8462412B-E407-E7F2-654D-7645145A9823}" dt="2022-10-18T10:16:00.253" v="10"/>
        <pc:sldMkLst>
          <pc:docMk/>
          <pc:sldMk cId="1054409728" sldId="366"/>
        </pc:sldMkLst>
      </pc:sldChg>
      <pc:sldChg chg="add del">
        <pc:chgData name="Renata Souza" userId="S::renata.souza@rcpsych.ac.uk::70cb3364-bde6-4a08-86e8-2beae7c6ce0e" providerId="AD" clId="Web-{8462412B-E407-E7F2-654D-7645145A9823}" dt="2022-10-18T10:16:06.972" v="19"/>
        <pc:sldMkLst>
          <pc:docMk/>
          <pc:sldMk cId="1155657034" sldId="3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67F8-602A-4838-B61A-EEEB135E95BD}" type="datetimeFigureOut">
              <a:rPr lang="en-GB" smtClean="0"/>
              <a:t>18/10/2022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B8765-CF8A-4E79-B101-D2BB59010B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B8765-CF8A-4E79-B101-D2BB59010B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5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Polly has extensive experience in delivering training and e-learning</a:t>
            </a:r>
            <a:endParaRPr lang="en-GB" b="0" i="0" dirty="0">
              <a:solidFill>
                <a:srgbClr val="242424"/>
              </a:solidFill>
              <a:effectLst/>
              <a:latin typeface="-apple-system"/>
            </a:endParaRPr>
          </a:p>
          <a:p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She has lots of experience talking about having difficult conversations with people e.g. about abortion</a:t>
            </a:r>
          </a:p>
          <a:p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Opportunity for Q&amp;A at the end of the sessions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B8765-CF8A-4E79-B101-D2BB59010B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80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B8765-CF8A-4E79-B101-D2BB59010B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7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B8765-CF8A-4E79-B101-D2BB59010B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87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B8765-CF8A-4E79-B101-D2BB59010B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57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Check if all have received the updated (and simplified) referral form from Elana</a:t>
            </a:r>
          </a:p>
          <a:p>
            <a:r>
              <a:rPr lang="en-GB" dirty="0"/>
              <a:t>- Has anyone started collecting data and using the spreadsheet?</a:t>
            </a:r>
          </a:p>
          <a:p>
            <a:r>
              <a:rPr lang="en-GB" dirty="0"/>
              <a:t>- Are you giving the feedback form to patients who attend clinics?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B8765-CF8A-4E79-B101-D2BB59010B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1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a brief overview of how QI coaches are supporting teams</a:t>
            </a:r>
          </a:p>
          <a:p>
            <a:r>
              <a:rPr lang="en-GB" dirty="0"/>
              <a:t>Share examples of ideas being tested/planned at MBU and Spring 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B8765-CF8A-4E79-B101-D2BB59010B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86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Next session, inviting Rachel from the East London Foundation Trust to talk about a similar QI project her team did at ELFT</a:t>
            </a:r>
          </a:p>
          <a:p>
            <a:r>
              <a:rPr lang="en-GB" dirty="0"/>
              <a:t>Engage with your QI coach</a:t>
            </a:r>
          </a:p>
          <a:p>
            <a:r>
              <a:rPr lang="en-GB" dirty="0"/>
              <a:t>Collect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B8765-CF8A-4E79-B101-D2BB59010B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5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8886AF-FB46-4F61-A1EE-5203FFAE4518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A6C778-21F9-4E8D-ACB9-9903529F0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9F49281-27CE-43CF-8677-DC930EF8B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0C075AA-FF5A-4223-A5E6-DB1995AB1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79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2BA74-1782-453B-9694-AACDC5B3C3F6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D0207B-5D9A-4954-A395-49F7A1BA9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9A039A1-95DA-4DAE-8DF8-AAEB1DAB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709680-EBC5-4BF4-85BE-027C8C2F2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22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DF5505-C4A0-47AA-977A-ABCE294BCF07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CBE1EB-B11B-4D4D-8D91-C0D47358F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8F251C-D747-49D9-91B6-343DF0035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0BF2B3A-1C1D-4B09-82A8-656142B4F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358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3125B8-3066-407C-80D9-E94DBC2163FE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780E2-8176-4E2C-A63D-1CF3534C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5B09B26-7F49-461E-B7CF-716C26CC4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A15BD2-54A1-4E38-852A-01045A37A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192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DD6A52-C32B-4537-8B93-A63C9144ADFB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7925DE-9DE0-4707-8BA8-BBBDF0DC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57CDCC-658A-49B6-B6DE-58DD65604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A4AC35-B787-4566-A2C5-128147C0F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35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B12157-2423-45CB-8018-488FAA567882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3539E1-6A4C-4F23-B268-004D59BE9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3E1A4D-A8E1-4991-AE57-A86D5DD7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C500D9-1BF0-4A97-8E74-0E6835D2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46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560635-5FA1-4018-96CE-7F7B1CBF05E8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4080E22-E1DD-4A9A-A136-32852EF4C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86D964-1DB0-4C95-8D6C-BC56B62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D140EB-6B2C-4D53-ADF5-D69EF600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64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EA9FDF-1733-4C5E-ADC9-2D288B5144D8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A3DD88C-A82E-4136-AA6C-54F4E2FD5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D4C192-5E0C-49EA-8B2E-0513C5F7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D3668C-2117-4A19-B754-3AFCC70D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537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43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80185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9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948BA8-509D-4C50-AA76-DE1A42CDD6B8}"/>
              </a:ext>
            </a:extLst>
          </p:cNvPr>
          <p:cNvGrpSpPr/>
          <p:nvPr userDrawn="1"/>
        </p:nvGrpSpPr>
        <p:grpSpPr>
          <a:xfrm>
            <a:off x="786037" y="6159260"/>
            <a:ext cx="2466121" cy="440947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ADDD728-F930-42AA-9F3E-A725DFA12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8D78A85-8181-40D2-8F4E-395B2DF4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C5F0E1-3C3C-4AEA-BF7B-D2ED71180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093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33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65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06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5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74341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98155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479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061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50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35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A6EE3A-D472-4B0F-91C7-305308B56809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680D08-2DDC-4292-BD0A-8CD56922B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8238A2-2C48-47F7-8874-394CE362D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052D56-8CBC-4050-886D-5E02FAB4B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2579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23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41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63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83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74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36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5DAB84-9513-41FC-BAC7-97187142561E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7BDBE4-33B4-45C5-AD68-C0217CB73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56E884-565D-474E-BDA4-296597F45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4FC64F-FE83-4EE4-90C1-90181018F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01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DBD138-F0B1-4B1E-B3CD-2D52E40585FB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E1530E6-4DD8-4E38-96C2-B13A31E82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D4798B-E0C4-4BEE-8C77-41F650F36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B7E653-1458-46B7-A520-6B5C4BFEB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38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195A1E-259B-443F-BD4F-30C64468EF03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1C66B5-7CD8-4261-924F-350F5EF0A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A69CAF-31C0-4ED2-B66E-72A33893A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8D1A54-1D97-4960-A7A7-7A859A3BE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12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9B79815-83B8-48A3-80D2-4889D9D9DC9B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E5944C-6F99-4B09-8AD2-7D30AFA57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A33055-F9DA-4C04-96A3-5A89D7491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F075EC2-9BC7-4396-BC71-91D0C5B3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613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321129-4C99-4FA2-8A13-56CE9F6557E3}"/>
              </a:ext>
            </a:extLst>
          </p:cNvPr>
          <p:cNvGrpSpPr/>
          <p:nvPr userDrawn="1"/>
        </p:nvGrpSpPr>
        <p:grpSpPr>
          <a:xfrm>
            <a:off x="677334" y="6209651"/>
            <a:ext cx="2641080" cy="494073"/>
            <a:chOff x="915129" y="6116892"/>
            <a:chExt cx="2641080" cy="494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7F574B7-2CCC-4224-870C-56BAF1EC4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C74235-327B-49B8-88FC-AA7D0EC83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5D6B4D-2076-4FC6-921F-8A27E2091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50BC4-FC99-45F0-B9D6-1CBC997F17B6}"/>
              </a:ext>
            </a:extLst>
          </p:cNvPr>
          <p:cNvGrpSpPr/>
          <p:nvPr userDrawn="1"/>
        </p:nvGrpSpPr>
        <p:grpSpPr>
          <a:xfrm>
            <a:off x="786037" y="6106134"/>
            <a:ext cx="2641080" cy="494073"/>
            <a:chOff x="915129" y="6116892"/>
            <a:chExt cx="2641080" cy="49407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6EE346-E961-4CBC-A3A1-7EA0DBC44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788" y="6116892"/>
              <a:ext cx="1182421" cy="4940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3BB8E4-12ED-4BA7-9873-F46D02C63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29" y="6116893"/>
              <a:ext cx="417126" cy="4940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3CD82C9-14A6-4B5D-96A8-EAC4F475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4311" y="6116892"/>
              <a:ext cx="879662" cy="488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2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84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E34CA-8AED-B75D-899B-732F574FF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60" y="2770706"/>
            <a:ext cx="7734587" cy="1670316"/>
          </a:xfrm>
        </p:spPr>
        <p:txBody>
          <a:bodyPr/>
          <a:lstStyle/>
          <a:p>
            <a:pPr algn="ctr"/>
            <a:r>
              <a:rPr lang="en-GB" dirty="0"/>
              <a:t>Bethlem Clinic Project (SHRINE) Learning Set 3 21 September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8E527-5A79-6289-CC59-48A87F2F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40" y="6102004"/>
            <a:ext cx="615950" cy="61912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352A542-052C-4F64-0418-6C9379F80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22" y="6155965"/>
            <a:ext cx="910893" cy="5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0" name="Rectangle 5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5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90086-B396-2FBC-3321-18E352A8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528" y="82027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Close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33262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5897-AB37-227C-B486-07C91D82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74" y="298606"/>
            <a:ext cx="8596668" cy="1320800"/>
          </a:xfrm>
        </p:spPr>
        <p:txBody>
          <a:bodyPr>
            <a:normAutofit/>
          </a:bodyPr>
          <a:lstStyle/>
          <a:p>
            <a:r>
              <a:rPr lang="en-GB" dirty="0"/>
              <a:t>Agenda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7FD1EE-683E-5BD0-272A-089CC52BE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978363"/>
              </p:ext>
            </p:extLst>
          </p:nvPr>
        </p:nvGraphicFramePr>
        <p:xfrm>
          <a:off x="790266" y="1277333"/>
          <a:ext cx="8564129" cy="4434800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</a:tblPr>
              <a:tblGrid>
                <a:gridCol w="1340385">
                  <a:extLst>
                    <a:ext uri="{9D8B030D-6E8A-4147-A177-3AD203B41FA5}">
                      <a16:colId xmlns:a16="http://schemas.microsoft.com/office/drawing/2014/main" val="3084516899"/>
                    </a:ext>
                  </a:extLst>
                </a:gridCol>
                <a:gridCol w="6332431">
                  <a:extLst>
                    <a:ext uri="{9D8B030D-6E8A-4147-A177-3AD203B41FA5}">
                      <a16:colId xmlns:a16="http://schemas.microsoft.com/office/drawing/2014/main" val="3938632800"/>
                    </a:ext>
                  </a:extLst>
                </a:gridCol>
                <a:gridCol w="891313">
                  <a:extLst>
                    <a:ext uri="{9D8B030D-6E8A-4147-A177-3AD203B41FA5}">
                      <a16:colId xmlns:a16="http://schemas.microsoft.com/office/drawing/2014/main" val="4178920293"/>
                    </a:ext>
                  </a:extLst>
                </a:gridCol>
              </a:tblGrid>
              <a:tr h="82225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GB" sz="2400" b="1" i="0" cap="none" spc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Item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400" b="0" i="0" cap="none" spc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55859" marR="55859" marT="82247" marB="2792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01508"/>
                  </a:ext>
                </a:extLst>
              </a:tr>
              <a:tr h="68722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14:00</a:t>
                      </a:r>
                      <a:r>
                        <a:rPr lang="en-GB" sz="2400" b="1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Welcome and introductions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617412"/>
                  </a:ext>
                </a:extLst>
              </a:tr>
              <a:tr h="7164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14:10</a:t>
                      </a:r>
                      <a:r>
                        <a:rPr lang="en-GB" sz="2400" b="1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Overview of the SHRINE training offer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21219"/>
                  </a:ext>
                </a:extLst>
              </a:tr>
              <a:tr h="79137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14:25</a:t>
                      </a:r>
                      <a:r>
                        <a:rPr lang="en-GB" sz="2400" b="1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Data collection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016027"/>
                  </a:ext>
                </a:extLst>
              </a:tr>
              <a:tr h="72634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14:35</a:t>
                      </a:r>
                      <a:endParaRPr lang="en-GB" sz="2400" b="1" i="0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base" latinLnBrk="0" hangingPunct="1"/>
                      <a:r>
                        <a:rPr lang="en-GB" sz="2400" b="0" i="0" kern="120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Updates from teams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100" b="0" i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358497"/>
                  </a:ext>
                </a:extLst>
              </a:tr>
              <a:tr h="69116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14:55</a:t>
                      </a:r>
                      <a:endParaRPr lang="en-GB" sz="2400" b="0" i="0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400" b="0" i="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Next Steps </a:t>
                      </a:r>
                      <a:endParaRPr lang="en-GB" sz="2400" b="0" i="0" cap="none" spc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 sz="1100" b="0" i="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23127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E7A2822-F119-60FD-5E68-BB975DC33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90" y="6102005"/>
            <a:ext cx="615950" cy="61912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77B299E-9191-9299-C8FD-F39B1E3F3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1" y="6155966"/>
            <a:ext cx="910893" cy="5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974E-57A4-1DBC-51CF-607839BC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2E51-7915-BAD2-5419-16A238D6B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295" y="1516725"/>
            <a:ext cx="7853207" cy="41881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GB" sz="1900" dirty="0"/>
              <a:t>Please can everyone have their camera on.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GB" sz="1900" dirty="0"/>
              <a:t>Please mute your microphone unless you are speaking​.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GB" sz="1900" dirty="0"/>
              <a:t>If you would like to ask a question or make a comment, please use the raise hand function. You can also use the chat.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GB" sz="1900" dirty="0"/>
              <a:t>We will be recording this session and share the link afterwards. If there is anything you would like us to remove from the recording, please let us know.</a:t>
            </a:r>
          </a:p>
          <a:p>
            <a:pPr marL="0" indent="0">
              <a:spcAft>
                <a:spcPts val="2000"/>
              </a:spcAft>
              <a:buNone/>
            </a:pPr>
            <a:r>
              <a:rPr lang="en-GB" sz="1900" dirty="0"/>
              <a:t>If you experience any technical difficulties, please email </a:t>
            </a:r>
            <a:r>
              <a:rPr lang="en-GB" sz="1900" u="sng" dirty="0">
                <a:solidFill>
                  <a:srgbClr val="0070C0"/>
                </a:solidFill>
              </a:rPr>
              <a:t>edward.barrett@rcpsych.ac.uk</a:t>
            </a:r>
            <a:r>
              <a:rPr lang="en-GB" sz="1900" dirty="0"/>
              <a:t>​</a:t>
            </a:r>
          </a:p>
          <a:p>
            <a:pPr>
              <a:spcAft>
                <a:spcPts val="2000"/>
              </a:spcAft>
            </a:pPr>
            <a:endParaRPr lang="en-GB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260D8-20BC-0222-B04A-D20BB371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90" y="6102005"/>
            <a:ext cx="615950" cy="61912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DD8EDD-4E8F-3E89-E5DA-F55846D45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1" y="6155966"/>
            <a:ext cx="910893" cy="511202"/>
          </a:xfrm>
          <a:prstGeom prst="rect">
            <a:avLst/>
          </a:prstGeom>
        </p:spPr>
      </p:pic>
      <p:pic>
        <p:nvPicPr>
          <p:cNvPr id="15" name="Graphic 14" descr="Internet outline">
            <a:extLst>
              <a:ext uri="{FF2B5EF4-FFF2-40B4-BE49-F238E27FC236}">
                <a16:creationId xmlns:a16="http://schemas.microsoft.com/office/drawing/2014/main" id="{DDEAABFE-1E41-FC70-01C9-A17753A90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041" y="5110919"/>
            <a:ext cx="628433" cy="628433"/>
          </a:xfrm>
          <a:prstGeom prst="rect">
            <a:avLst/>
          </a:prstGeom>
        </p:spPr>
      </p:pic>
      <p:pic>
        <p:nvPicPr>
          <p:cNvPr id="17" name="Graphic 16" descr="Presentation with media outline">
            <a:extLst>
              <a:ext uri="{FF2B5EF4-FFF2-40B4-BE49-F238E27FC236}">
                <a16:creationId xmlns:a16="http://schemas.microsoft.com/office/drawing/2014/main" id="{5324D348-E1B6-D2CA-872D-76AE507B28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041" y="3930525"/>
            <a:ext cx="628433" cy="628433"/>
          </a:xfrm>
          <a:prstGeom prst="rect">
            <a:avLst/>
          </a:prstGeom>
        </p:spPr>
      </p:pic>
      <p:pic>
        <p:nvPicPr>
          <p:cNvPr id="19" name="Graphic 18" descr="Raised hand outline">
            <a:extLst>
              <a:ext uri="{FF2B5EF4-FFF2-40B4-BE49-F238E27FC236}">
                <a16:creationId xmlns:a16="http://schemas.microsoft.com/office/drawing/2014/main" id="{A833E75A-842B-AD66-D0DC-E596866B9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2041" y="2982349"/>
            <a:ext cx="628433" cy="628433"/>
          </a:xfrm>
          <a:prstGeom prst="rect">
            <a:avLst/>
          </a:prstGeom>
        </p:spPr>
      </p:pic>
      <p:pic>
        <p:nvPicPr>
          <p:cNvPr id="21" name="Graphic 20" descr="Mute speaker outline">
            <a:extLst>
              <a:ext uri="{FF2B5EF4-FFF2-40B4-BE49-F238E27FC236}">
                <a16:creationId xmlns:a16="http://schemas.microsoft.com/office/drawing/2014/main" id="{BC8C2EFB-7C95-7559-652E-0F3F2D4A12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201" y="2192836"/>
            <a:ext cx="628433" cy="628433"/>
          </a:xfrm>
          <a:prstGeom prst="rect">
            <a:avLst/>
          </a:prstGeom>
        </p:spPr>
      </p:pic>
      <p:pic>
        <p:nvPicPr>
          <p:cNvPr id="23" name="Graphic 22" descr="Online meeting outline">
            <a:extLst>
              <a:ext uri="{FF2B5EF4-FFF2-40B4-BE49-F238E27FC236}">
                <a16:creationId xmlns:a16="http://schemas.microsoft.com/office/drawing/2014/main" id="{C3E47C6A-AD2F-9A4D-3347-8CFB32FEAD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2041" y="1483542"/>
            <a:ext cx="628754" cy="6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974E-57A4-1DBC-51CF-607839BC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42" y="2554147"/>
            <a:ext cx="8596668" cy="1320800"/>
          </a:xfrm>
        </p:spPr>
        <p:txBody>
          <a:bodyPr>
            <a:normAutofit/>
          </a:bodyPr>
          <a:lstStyle/>
          <a:p>
            <a:r>
              <a:rPr lang="en-GB" sz="4400" dirty="0"/>
              <a:t>Overview of training sessions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260D8-20BC-0222-B04A-D20BB371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90" y="6102005"/>
            <a:ext cx="615950" cy="61912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DD8EDD-4E8F-3E89-E5DA-F55846D45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1" y="6155966"/>
            <a:ext cx="910893" cy="5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3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5" y="1381889"/>
            <a:ext cx="705362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Trebuchet MS" panose="020B0603020202020204" pitchFamily="34" charset="0"/>
                <a:ea typeface="Arial Regular" pitchFamily="34" charset="-122"/>
                <a:cs typeface="Arial Black" panose="020B0604020202020204" pitchFamily="34" charset="0"/>
              </a:rPr>
              <a:t>Teaching topics</a:t>
            </a:r>
            <a:endParaRPr lang="en-US" sz="4400" b="1" dirty="0">
              <a:solidFill>
                <a:schemeClr val="accent6"/>
              </a:solidFill>
              <a:latin typeface="Trebuchet MS" panose="020B0603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5" y="2353943"/>
            <a:ext cx="6015261" cy="3814382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dirty="0">
                <a:latin typeface="Trebuchet MS" panose="020B0603020202020204" pitchFamily="34" charset="0"/>
              </a:rPr>
              <a:t>Starting the conversation about SRH – </a:t>
            </a:r>
            <a:r>
              <a:rPr lang="en-US" i="1" dirty="0">
                <a:latin typeface="Trebuchet MS" panose="020B0603020202020204" pitchFamily="34" charset="0"/>
              </a:rPr>
              <a:t>When? How? What to say?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dirty="0">
                <a:latin typeface="Trebuchet MS" panose="020B0603020202020204" pitchFamily="34" charset="0"/>
              </a:rPr>
              <a:t>Sexually transmitted infections: basics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dirty="0">
                <a:latin typeface="Trebuchet MS" panose="020B0603020202020204" pitchFamily="34" charset="0"/>
              </a:rPr>
              <a:t>Identifying risk of pregnancy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dirty="0">
                <a:latin typeface="Trebuchet MS" panose="020B0603020202020204" pitchFamily="34" charset="0"/>
              </a:rPr>
              <a:t>Contraception: basics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dirty="0">
                <a:latin typeface="Trebuchet MS" panose="020B0603020202020204" pitchFamily="34" charset="0"/>
              </a:rPr>
              <a:t>What can SHRINE offer?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spcAft>
                <a:spcPts val="1200"/>
              </a:spcAft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68526-F78A-B5FB-9835-87E07691648F}"/>
              </a:ext>
            </a:extLst>
          </p:cNvPr>
          <p:cNvSpPr txBox="1"/>
          <p:nvPr/>
        </p:nvSpPr>
        <p:spPr>
          <a:xfrm>
            <a:off x="7406995" y="1131838"/>
            <a:ext cx="4104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Hi, I’m Polly, an SRH doctor!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Sorry I can’t be there today, but what have I missed which you’d like to hear more about?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1FCE82-5BA4-A67A-BB74-56BBF40E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963" y="3438143"/>
            <a:ext cx="1462474" cy="22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17" y="1367425"/>
            <a:ext cx="7053620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Trebuchet MS" panose="020B0603020202020204" pitchFamily="34" charset="0"/>
                <a:ea typeface="Arial Regular" pitchFamily="34" charset="-122"/>
                <a:cs typeface="Arial Black" panose="020B0604020202020204" pitchFamily="34" charset="0"/>
              </a:rPr>
              <a:t>Teaching Styles</a:t>
            </a:r>
            <a:endParaRPr lang="en-US" sz="4400" b="1" dirty="0">
              <a:solidFill>
                <a:schemeClr val="accent6"/>
              </a:solidFill>
              <a:latin typeface="Trebuchet MS" panose="020B0603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317" y="2135521"/>
            <a:ext cx="6128102" cy="3122168"/>
          </a:xfrm>
        </p:spPr>
        <p:txBody>
          <a:bodyPr/>
          <a:lstStyle/>
          <a:p>
            <a:pPr marL="342900" indent="-342900"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Microsoft Teams / Zoom with online quizzing</a:t>
            </a:r>
          </a:p>
          <a:p>
            <a:pPr marL="342900" indent="-342900"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dirty="0">
                <a:latin typeface="Trebuchet MS" panose="020B0603020202020204" pitchFamily="34" charset="0"/>
              </a:rPr>
              <a:t>Live in-person?</a:t>
            </a:r>
          </a:p>
          <a:p>
            <a:pPr marL="690372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During MDT? </a:t>
            </a:r>
          </a:p>
          <a:p>
            <a:pPr marL="690372" lvl="1" indent="-3429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Trebuchet MS" panose="020B0603020202020204" pitchFamily="34" charset="0"/>
              </a:rPr>
              <a:t>During set teaching time?</a:t>
            </a:r>
          </a:p>
          <a:p>
            <a:pPr marL="342900" indent="-342900"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dirty="0">
                <a:latin typeface="Trebuchet MS" panose="020B0603020202020204" pitchFamily="34" charset="0"/>
              </a:rPr>
              <a:t>E-learning: videos/quizzes. </a:t>
            </a:r>
          </a:p>
          <a:p>
            <a:pPr marL="342900" indent="-342900">
              <a:buClr>
                <a:schemeClr val="accent6"/>
              </a:buClr>
              <a:buFont typeface="Montserrat" panose="00000500000000000000" pitchFamily="2" charset="0"/>
              <a:buChar char="▶"/>
            </a:pPr>
            <a:r>
              <a:rPr lang="en-US" dirty="0">
                <a:latin typeface="Trebuchet MS" panose="020B0603020202020204" pitchFamily="34" charset="0"/>
              </a:rPr>
              <a:t>Summary sheet hand-outs to be provided. </a:t>
            </a:r>
          </a:p>
          <a:p>
            <a:pPr marL="342900" indent="-342900">
              <a:buClr>
                <a:schemeClr val="accent6"/>
              </a:buClr>
              <a:buFont typeface="Montserrat" panose="00000500000000000000" pitchFamily="2" charset="0"/>
              <a:buChar char="▶"/>
            </a:pPr>
            <a:endParaRPr lang="en-US" dirty="0">
              <a:latin typeface="Trebuchet MS" panose="020B0603020202020204" pitchFamily="34" charset="0"/>
            </a:endParaRPr>
          </a:p>
          <a:p>
            <a:pPr marL="342900" indent="-342900">
              <a:buClr>
                <a:schemeClr val="accent6"/>
              </a:buClr>
              <a:buFont typeface="Montserrat" panose="00000500000000000000" pitchFamily="2" charset="0"/>
              <a:buChar char="▶"/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F23CF-6A02-76B9-8E39-CB7AAF63B852}"/>
              </a:ext>
            </a:extLst>
          </p:cNvPr>
          <p:cNvSpPr txBox="1"/>
          <p:nvPr/>
        </p:nvSpPr>
        <p:spPr>
          <a:xfrm>
            <a:off x="7406995" y="2135521"/>
            <a:ext cx="4104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</a:rPr>
              <a:t>How would you like to learn? What would work best?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B4E4E-4F01-9991-52FA-2D89F6597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963" y="3438143"/>
            <a:ext cx="1462474" cy="22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974E-57A4-1DBC-51CF-607839BC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42" y="2554147"/>
            <a:ext cx="8596668" cy="1320800"/>
          </a:xfrm>
        </p:spPr>
        <p:txBody>
          <a:bodyPr>
            <a:normAutofit/>
          </a:bodyPr>
          <a:lstStyle/>
          <a:p>
            <a:r>
              <a:rPr lang="en-GB" sz="4400" dirty="0"/>
              <a:t>Data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260D8-20BC-0222-B04A-D20BB371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90" y="6102005"/>
            <a:ext cx="615950" cy="61912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DD8EDD-4E8F-3E89-E5DA-F55846D45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1" y="6155966"/>
            <a:ext cx="910893" cy="51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5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E209670-606F-96EC-BC3B-CBAAA6A6DF8E}"/>
              </a:ext>
            </a:extLst>
          </p:cNvPr>
          <p:cNvSpPr/>
          <p:nvPr/>
        </p:nvSpPr>
        <p:spPr>
          <a:xfrm>
            <a:off x="7205679" y="0"/>
            <a:ext cx="50790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6974E-57A4-1DBC-51CF-607839BC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collection process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260D8-20BC-0222-B04A-D20BB371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90" y="6102005"/>
            <a:ext cx="615950" cy="61912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DD8EDD-4E8F-3E89-E5DA-F55846D45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1" y="6155966"/>
            <a:ext cx="910893" cy="5112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63EE40-D042-63F1-F488-2A7AF9A0E28C}"/>
              </a:ext>
            </a:extLst>
          </p:cNvPr>
          <p:cNvSpPr txBox="1"/>
          <p:nvPr/>
        </p:nvSpPr>
        <p:spPr>
          <a:xfrm>
            <a:off x="677334" y="1521282"/>
            <a:ext cx="5982505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2400"/>
              </a:spcAft>
              <a:buFont typeface="+mj-lt"/>
              <a:buAutoNum type="arabicPeriod"/>
            </a:pP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Refer patients to clinics using the SHRINE referral form </a:t>
            </a:r>
            <a:endParaRPr lang="en-GB" sz="19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2400"/>
              </a:spcAft>
              <a:buFont typeface="+mj-lt"/>
              <a:buAutoNum type="arabicPeriod"/>
            </a:pP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Complete the </a:t>
            </a:r>
            <a:r>
              <a:rPr lang="en-GB" sz="1900" b="1" dirty="0">
                <a:effectLst/>
                <a:latin typeface="+mj-lt"/>
                <a:ea typeface="Times New Roman" panose="02020603050405020304" pitchFamily="18" charset="0"/>
              </a:rPr>
              <a:t>SHRINE monthly totals </a:t>
            </a: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spreadsheet </a:t>
            </a:r>
            <a:r>
              <a:rPr lang="en-GB" sz="1900" i="1" dirty="0">
                <a:effectLst/>
                <a:latin typeface="+mj-lt"/>
                <a:ea typeface="Times New Roman" panose="02020603050405020304" pitchFamily="18" charset="0"/>
              </a:rPr>
              <a:t>(This is for your information only, we do not need to see this spreadsheet so there is no need to anonymise the data)</a:t>
            </a:r>
          </a:p>
          <a:p>
            <a:pPr marL="342900" lvl="0" indent="-342900">
              <a:spcAft>
                <a:spcPts val="2400"/>
              </a:spcAft>
              <a:buFont typeface="+mj-lt"/>
              <a:buAutoNum type="arabicPeriod"/>
            </a:pP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At the end of each month, using the monthly total spreadsheet (above), complete the </a:t>
            </a:r>
            <a:r>
              <a:rPr lang="en-GB" sz="1900" b="1" dirty="0">
                <a:effectLst/>
                <a:latin typeface="+mj-lt"/>
                <a:ea typeface="Times New Roman" panose="02020603050405020304" pitchFamily="18" charset="0"/>
              </a:rPr>
              <a:t>SHRINE data collection form</a:t>
            </a: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 and return to your QI Coach </a:t>
            </a:r>
          </a:p>
          <a:p>
            <a:pPr marL="342900" lvl="0" indent="-342900">
              <a:spcAft>
                <a:spcPts val="2400"/>
              </a:spcAft>
              <a:buFont typeface="+mj-lt"/>
              <a:buAutoNum type="arabicPeriod"/>
            </a:pP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When a patient has attended the clinic, ask them to complete the </a:t>
            </a:r>
            <a:r>
              <a:rPr lang="en-GB" sz="1900" b="1" dirty="0">
                <a:effectLst/>
                <a:latin typeface="+mj-lt"/>
                <a:ea typeface="Times New Roman" panose="02020603050405020304" pitchFamily="18" charset="0"/>
              </a:rPr>
              <a:t>SHRINE</a:t>
            </a:r>
            <a:r>
              <a:rPr lang="en-GB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GB" sz="1900" b="1" dirty="0">
                <a:effectLst/>
                <a:latin typeface="+mj-lt"/>
                <a:ea typeface="Times New Roman" panose="02020603050405020304" pitchFamily="18" charset="0"/>
              </a:rPr>
              <a:t>patient feedback form </a:t>
            </a:r>
            <a:endParaRPr lang="en-GB" sz="1900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0F7409C-2ACF-B828-886B-E6BAAF91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75" y="3195736"/>
            <a:ext cx="3411961" cy="3525394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1009182-218F-A96E-B2BD-4544937641FA}"/>
              </a:ext>
            </a:extLst>
          </p:cNvPr>
          <p:cNvSpPr/>
          <p:nvPr/>
        </p:nvSpPr>
        <p:spPr>
          <a:xfrm>
            <a:off x="6659838" y="2593893"/>
            <a:ext cx="461175" cy="25444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D453EEC-994E-3703-2C72-84A29025CD04}"/>
              </a:ext>
            </a:extLst>
          </p:cNvPr>
          <p:cNvSpPr/>
          <p:nvPr/>
        </p:nvSpPr>
        <p:spPr>
          <a:xfrm>
            <a:off x="6659838" y="4139758"/>
            <a:ext cx="461175" cy="25444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AAD017-62A1-9540-ACF1-EA5E78440C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7253775" y="1339615"/>
            <a:ext cx="4883254" cy="171925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06368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6974E-57A4-1DBC-51CF-607839BC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Update from teams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260D8-20BC-0222-B04A-D20BB3718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90" y="6102005"/>
            <a:ext cx="615950" cy="61912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8DD8EDD-4E8F-3E89-E5DA-F55846D45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881" y="6155966"/>
            <a:ext cx="910893" cy="511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CBB1D7-CD06-C9B9-D546-D22E48FD22F7}"/>
              </a:ext>
            </a:extLst>
          </p:cNvPr>
          <p:cNvSpPr txBox="1"/>
          <p:nvPr/>
        </p:nvSpPr>
        <p:spPr>
          <a:xfrm>
            <a:off x="818754" y="1697757"/>
            <a:ext cx="889376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Clr>
                <a:schemeClr val="accent2"/>
              </a:buClr>
              <a:buSzPct val="100000"/>
              <a:buFont typeface="Montserrat" panose="00000500000000000000" pitchFamily="2" charset="0"/>
              <a:buChar char="▶"/>
            </a:pPr>
            <a:r>
              <a:rPr lang="en-US" sz="24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Have you started doing anything differently since the SRH clinics started </a:t>
            </a:r>
            <a:r>
              <a:rPr lang="en-US" sz="2400" i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(e.g. to encourage patients to attend clinics, to </a:t>
            </a:r>
            <a:r>
              <a:rPr lang="en-US" sz="2400" i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normalise</a:t>
            </a:r>
            <a:r>
              <a:rPr lang="en-US" sz="2400" i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conversations about SRH, </a:t>
            </a:r>
            <a:r>
              <a:rPr lang="en-US" sz="2400" i="1" kern="12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etc</a:t>
            </a:r>
            <a:r>
              <a:rPr lang="en-US" sz="2400" i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?)</a:t>
            </a:r>
          </a:p>
          <a:p>
            <a:pPr marL="342900" indent="-342900">
              <a:spcAft>
                <a:spcPts val="3000"/>
              </a:spcAft>
              <a:buClr>
                <a:schemeClr val="accent2"/>
              </a:buClr>
              <a:buSzPct val="100000"/>
              <a:buFont typeface="Montserrat" panose="00000500000000000000" pitchFamily="2" charset="0"/>
              <a:buChar char="▶"/>
            </a:pPr>
            <a:r>
              <a:rPr lang="en-US" sz="24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Anything you are planning to do?</a:t>
            </a:r>
          </a:p>
          <a:p>
            <a:pPr marL="342900" indent="-342900">
              <a:spcAft>
                <a:spcPts val="3000"/>
              </a:spcAft>
              <a:buClr>
                <a:schemeClr val="accent2"/>
              </a:buClr>
              <a:buSzPct val="100000"/>
              <a:buFont typeface="Montserrat" panose="00000500000000000000" pitchFamily="2" charset="0"/>
              <a:buChar char="▶"/>
            </a:pPr>
            <a:r>
              <a:rPr lang="en-US" sz="24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are you engaging patients and the wider team?</a:t>
            </a:r>
          </a:p>
          <a:p>
            <a:pPr marL="342900" indent="-342900">
              <a:spcAft>
                <a:spcPts val="3000"/>
              </a:spcAft>
              <a:buClr>
                <a:schemeClr val="accent2"/>
              </a:buClr>
              <a:buSzPct val="100000"/>
              <a:buFont typeface="Montserrat" panose="00000500000000000000" pitchFamily="2" charset="0"/>
              <a:buChar char="▶"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</a:rPr>
              <a:t>Is there anything else we can do to support you?</a:t>
            </a:r>
          </a:p>
        </p:txBody>
      </p:sp>
    </p:spTree>
    <p:extLst>
      <p:ext uri="{BB962C8B-B14F-4D97-AF65-F5344CB8AC3E}">
        <p14:creationId xmlns:p14="http://schemas.microsoft.com/office/powerpoint/2010/main" val="28958282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AD5C4"/>
      </a:accent1>
      <a:accent2>
        <a:srgbClr val="6EB4B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FCFCB"/>
      </a:hlink>
      <a:folHlink>
        <a:srgbClr val="6EB4B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15D1F8647004A92DA652970A6AB7E" ma:contentTypeVersion="18" ma:contentTypeDescription="Create a new document." ma:contentTypeScope="" ma:versionID="18ffb276b2ea475dbd54fdae913d43d0">
  <xsd:schema xmlns:xsd="http://www.w3.org/2001/XMLSchema" xmlns:xs="http://www.w3.org/2001/XMLSchema" xmlns:p="http://schemas.microsoft.com/office/2006/metadata/properties" xmlns:ns1="http://schemas.microsoft.com/sharepoint/v3" xmlns:ns2="204c0b9e-ecb8-4366-9dc4-f3fd4f78f1c6" xmlns:ns3="58f7623f-e1ca-4e16-a2a3-0d629b2631e8" targetNamespace="http://schemas.microsoft.com/office/2006/metadata/properties" ma:root="true" ma:fieldsID="61e5a7840b370d2bd5c1b99f851f624d" ns1:_="" ns2:_="" ns3:_="">
    <xsd:import namespace="http://schemas.microsoft.com/sharepoint/v3"/>
    <xsd:import namespace="204c0b9e-ecb8-4366-9dc4-f3fd4f78f1c6"/>
    <xsd:import namespace="58f7623f-e1ca-4e16-a2a3-0d629b263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c0b9e-ecb8-4366-9dc4-f3fd4f78f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7623f-e1ca-4e16-a2a3-0d629b263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cebf0ea-aa19-4a2c-bbd6-a6685e7a8bef}" ma:internalName="TaxCatchAll" ma:showField="CatchAllData" ma:web="58f7623f-e1ca-4e16-a2a3-0d629b263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04c0b9e-ecb8-4366-9dc4-f3fd4f78f1c6">
      <Terms xmlns="http://schemas.microsoft.com/office/infopath/2007/PartnerControls"/>
    </lcf76f155ced4ddcb4097134ff3c332f>
    <_ip_UnifiedCompliancePolicyProperties xmlns="http://schemas.microsoft.com/sharepoint/v3" xsi:nil="true"/>
    <TaxCatchAll xmlns="58f7623f-e1ca-4e16-a2a3-0d629b2631e8" xsi:nil="true"/>
    <SharedWithUsers xmlns="58f7623f-e1ca-4e16-a2a3-0d629b2631e8">
      <UserInfo>
        <DisplayName>Ros Warby</DisplayName>
        <AccountId>1871</AccountId>
        <AccountType/>
      </UserInfo>
      <UserInfo>
        <DisplayName>Renata Souza</DisplayName>
        <AccountId>1838</AccountId>
        <AccountType/>
      </UserInfo>
    </SharedWithUsers>
    <MediaLengthInSeconds xmlns="204c0b9e-ecb8-4366-9dc4-f3fd4f78f1c6" xsi:nil="true"/>
  </documentManagement>
</p:properties>
</file>

<file path=customXml/itemProps1.xml><?xml version="1.0" encoding="utf-8"?>
<ds:datastoreItem xmlns:ds="http://schemas.openxmlformats.org/officeDocument/2006/customXml" ds:itemID="{29BD8259-69DC-487B-94B9-0E0A920698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BC322A-C956-4988-BDCD-0E1BB67F8B13}">
  <ds:schemaRefs>
    <ds:schemaRef ds:uri="204c0b9e-ecb8-4366-9dc4-f3fd4f78f1c6"/>
    <ds:schemaRef ds:uri="58f7623f-e1ca-4e16-a2a3-0d629b263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FA3E36-8BF5-4E47-8ECF-22E94C470570}">
  <ds:schemaRefs>
    <ds:schemaRef ds:uri="http://schemas.microsoft.com/office/2006/documentManagement/types"/>
    <ds:schemaRef ds:uri="58f7623f-e1ca-4e16-a2a3-0d629b2631e8"/>
    <ds:schemaRef ds:uri="http://purl.org/dc/terms/"/>
    <ds:schemaRef ds:uri="204c0b9e-ecb8-4366-9dc4-f3fd4f78f1c6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539</Words>
  <Application>Microsoft Office PowerPoint</Application>
  <PresentationFormat>Widescreen</PresentationFormat>
  <Paragraphs>68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Facet</vt:lpstr>
      <vt:lpstr>Office Theme</vt:lpstr>
      <vt:lpstr>Bethlem Clinic Project (SHRINE) Learning Set 3 21 September 2022</vt:lpstr>
      <vt:lpstr>Agenda </vt:lpstr>
      <vt:lpstr>Housekeeping</vt:lpstr>
      <vt:lpstr>Overview of training sessions</vt:lpstr>
      <vt:lpstr>Teaching topics</vt:lpstr>
      <vt:lpstr>Teaching Styles</vt:lpstr>
      <vt:lpstr>Data collection</vt:lpstr>
      <vt:lpstr>Data collection process</vt:lpstr>
      <vt:lpstr>Update from teams</vt:lpstr>
      <vt:lpstr>Close and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SHRINE Learning Set 1  20th July 2022</dc:title>
  <dc:creator>Ros Warby</dc:creator>
  <cp:lastModifiedBy>Renata Souza</cp:lastModifiedBy>
  <cp:revision>141</cp:revision>
  <dcterms:created xsi:type="dcterms:W3CDTF">2022-07-18T12:42:31Z</dcterms:created>
  <dcterms:modified xsi:type="dcterms:W3CDTF">2022-10-18T10:16:11Z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0x010100D6015D1F8647004A92DA652970A6AB7E</vt:lpwstr>
  </property>
  <property fmtid="{D5CDD505-2E9C-101B-9397-08002B2CF9AE}" pid="3" name="Order">
    <vt:r8>5100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