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345" r:id="rId5"/>
    <p:sldId id="348" r:id="rId6"/>
    <p:sldId id="347" r:id="rId7"/>
    <p:sldId id="361" r:id="rId8"/>
    <p:sldId id="367" r:id="rId9"/>
    <p:sldId id="384" r:id="rId10"/>
    <p:sldId id="365" r:id="rId11"/>
    <p:sldId id="3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8D51BE9-A838-DB5E-6E56-A78EC50E2A41}" name="Renata Souza" initials="RS" userId="S::Renata.Souza@rcpsych.ac.uk::70cb3364-bde6-4a08-86e8-2beae7c6ce0e" providerId="AD"/>
  <p188:author id="{C32BFEF2-6C64-578E-6B64-2C1173EE2534}" name="Ros Warby" initials="RW" userId="S::ros.warby@rcpsych.ac.uk::d34ebd53-21ca-4f7c-af90-6991a18c3f7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3F8"/>
    <a:srgbClr val="FFEFF5"/>
    <a:srgbClr val="FFEBF3"/>
    <a:srgbClr val="FF6699"/>
    <a:srgbClr val="FFE7F0"/>
    <a:srgbClr val="FFE5EE"/>
    <a:srgbClr val="FAF3FF"/>
    <a:srgbClr val="FDF3FF"/>
    <a:srgbClr val="FFFFFF"/>
    <a:srgbClr val="FEF0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082124-70BB-C56F-77A0-E13A8B2E0EA9}" v="10" dt="2022-10-19T09:06:40.472"/>
    <p1510:client id="{2B8918AE-6258-4481-BB71-D22D39560D86}" v="1053" dt="2022-10-19T12:58:17.221"/>
    <p1510:client id="{BB2C8944-D13D-4D8F-ABB3-A0F06C8BC662}" v="4" dt="2022-10-19T12:59:31.2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ward Barrett" userId="e404f281-ddfa-429f-8a35-9d58bfddb6b8" providerId="ADAL" clId="{6E23935F-4484-4627-A1F4-DD73CE05ED9A}"/>
    <pc:docChg chg="custSel delSld modSld delMainMaster">
      <pc:chgData name="Edward Barrett" userId="e404f281-ddfa-429f-8a35-9d58bfddb6b8" providerId="ADAL" clId="{6E23935F-4484-4627-A1F4-DD73CE05ED9A}" dt="2022-09-14T13:21:36.153" v="198" actId="2165"/>
      <pc:docMkLst>
        <pc:docMk/>
      </pc:docMkLst>
      <pc:sldChg chg="modSp mod">
        <pc:chgData name="Edward Barrett" userId="e404f281-ddfa-429f-8a35-9d58bfddb6b8" providerId="ADAL" clId="{6E23935F-4484-4627-A1F4-DD73CE05ED9A}" dt="2022-09-14T13:19:59.486" v="122" actId="1076"/>
        <pc:sldMkLst>
          <pc:docMk/>
          <pc:sldMk cId="2454381445" sldId="345"/>
        </pc:sldMkLst>
        <pc:spChg chg="mod">
          <ac:chgData name="Edward Barrett" userId="e404f281-ddfa-429f-8a35-9d58bfddb6b8" providerId="ADAL" clId="{6E23935F-4484-4627-A1F4-DD73CE05ED9A}" dt="2022-09-14T13:19:59.486" v="122" actId="1076"/>
          <ac:spMkLst>
            <pc:docMk/>
            <pc:sldMk cId="2454381445" sldId="345"/>
            <ac:spMk id="2" creationId="{AFBE34CA-8AED-B75D-899B-732F574FF59B}"/>
          </ac:spMkLst>
        </pc:spChg>
      </pc:sldChg>
      <pc:sldChg chg="modSp mod">
        <pc:chgData name="Edward Barrett" userId="e404f281-ddfa-429f-8a35-9d58bfddb6b8" providerId="ADAL" clId="{6E23935F-4484-4627-A1F4-DD73CE05ED9A}" dt="2022-09-14T13:20:49.464" v="182" actId="20577"/>
        <pc:sldMkLst>
          <pc:docMk/>
          <pc:sldMk cId="842330931" sldId="347"/>
        </pc:sldMkLst>
        <pc:spChg chg="mod">
          <ac:chgData name="Edward Barrett" userId="e404f281-ddfa-429f-8a35-9d58bfddb6b8" providerId="ADAL" clId="{6E23935F-4484-4627-A1F4-DD73CE05ED9A}" dt="2022-09-14T13:20:49.464" v="182" actId="20577"/>
          <ac:spMkLst>
            <pc:docMk/>
            <pc:sldMk cId="842330931" sldId="347"/>
            <ac:spMk id="3" creationId="{F1C32E51-7915-BAD2-5419-16A238D6B107}"/>
          </ac:spMkLst>
        </pc:spChg>
      </pc:sldChg>
      <pc:sldChg chg="modSp mod">
        <pc:chgData name="Edward Barrett" userId="e404f281-ddfa-429f-8a35-9d58bfddb6b8" providerId="ADAL" clId="{6E23935F-4484-4627-A1F4-DD73CE05ED9A}" dt="2022-09-14T13:21:36.153" v="198" actId="2165"/>
        <pc:sldMkLst>
          <pc:docMk/>
          <pc:sldMk cId="352802945" sldId="348"/>
        </pc:sldMkLst>
        <pc:graphicFrameChg chg="modGraphic">
          <ac:chgData name="Edward Barrett" userId="e404f281-ddfa-429f-8a35-9d58bfddb6b8" providerId="ADAL" clId="{6E23935F-4484-4627-A1F4-DD73CE05ED9A}" dt="2022-09-14T13:21:36.153" v="198" actId="2165"/>
          <ac:graphicFrameMkLst>
            <pc:docMk/>
            <pc:sldMk cId="352802945" sldId="348"/>
            <ac:graphicFrameMk id="4" creationId="{937FD1EE-683E-5BD0-272A-089CC52BEB66}"/>
          </ac:graphicFrameMkLst>
        </pc:graphicFrameChg>
      </pc:sldChg>
      <pc:sldChg chg="del">
        <pc:chgData name="Edward Barrett" userId="e404f281-ddfa-429f-8a35-9d58bfddb6b8" providerId="ADAL" clId="{6E23935F-4484-4627-A1F4-DD73CE05ED9A}" dt="2022-09-14T13:21:05.159" v="184" actId="47"/>
        <pc:sldMkLst>
          <pc:docMk/>
          <pc:sldMk cId="3499677243" sldId="350"/>
        </pc:sldMkLst>
      </pc:sldChg>
      <pc:sldChg chg="addSp delSp modSp mod">
        <pc:chgData name="Edward Barrett" userId="e404f281-ddfa-429f-8a35-9d58bfddb6b8" providerId="ADAL" clId="{6E23935F-4484-4627-A1F4-DD73CE05ED9A}" dt="2022-09-14T13:15:25.318" v="14" actId="478"/>
        <pc:sldMkLst>
          <pc:docMk/>
          <pc:sldMk cId="4172662989" sldId="351"/>
        </pc:sldMkLst>
        <pc:spChg chg="del">
          <ac:chgData name="Edward Barrett" userId="e404f281-ddfa-429f-8a35-9d58bfddb6b8" providerId="ADAL" clId="{6E23935F-4484-4627-A1F4-DD73CE05ED9A}" dt="2022-09-14T13:15:25.318" v="14" actId="478"/>
          <ac:spMkLst>
            <pc:docMk/>
            <pc:sldMk cId="4172662989" sldId="351"/>
            <ac:spMk id="3" creationId="{6AEA9713-C0A7-C603-3CDC-0DC86AE6FEFF}"/>
          </ac:spMkLst>
        </pc:spChg>
        <pc:spChg chg="add mod">
          <ac:chgData name="Edward Barrett" userId="e404f281-ddfa-429f-8a35-9d58bfddb6b8" providerId="ADAL" clId="{6E23935F-4484-4627-A1F4-DD73CE05ED9A}" dt="2022-09-14T13:15:25.318" v="14" actId="478"/>
          <ac:spMkLst>
            <pc:docMk/>
            <pc:sldMk cId="4172662989" sldId="351"/>
            <ac:spMk id="5" creationId="{E9773D0F-027F-C91E-D75B-206E2F20F401}"/>
          </ac:spMkLst>
        </pc:spChg>
      </pc:sldChg>
      <pc:sldChg chg="del">
        <pc:chgData name="Edward Barrett" userId="e404f281-ddfa-429f-8a35-9d58bfddb6b8" providerId="ADAL" clId="{6E23935F-4484-4627-A1F4-DD73CE05ED9A}" dt="2022-09-14T13:21:04.313" v="183" actId="47"/>
        <pc:sldMkLst>
          <pc:docMk/>
          <pc:sldMk cId="127514563" sldId="353"/>
        </pc:sldMkLst>
      </pc:sldChg>
      <pc:sldChg chg="addSp delSp modSp mod">
        <pc:chgData name="Edward Barrett" userId="e404f281-ddfa-429f-8a35-9d58bfddb6b8" providerId="ADAL" clId="{6E23935F-4484-4627-A1F4-DD73CE05ED9A}" dt="2022-09-14T13:21:13.230" v="188" actId="1076"/>
        <pc:sldMkLst>
          <pc:docMk/>
          <pc:sldMk cId="3606298672" sldId="355"/>
        </pc:sldMkLst>
        <pc:spChg chg="mod">
          <ac:chgData name="Edward Barrett" userId="e404f281-ddfa-429f-8a35-9d58bfddb6b8" providerId="ADAL" clId="{6E23935F-4484-4627-A1F4-DD73CE05ED9A}" dt="2022-09-14T13:21:13.230" v="188" actId="1076"/>
          <ac:spMkLst>
            <pc:docMk/>
            <pc:sldMk cId="3606298672" sldId="355"/>
            <ac:spMk id="2" creationId="{AD5FFF08-C124-04C5-DD25-AE898F6BFF9E}"/>
          </ac:spMkLst>
        </pc:spChg>
        <pc:spChg chg="del mod">
          <ac:chgData name="Edward Barrett" userId="e404f281-ddfa-429f-8a35-9d58bfddb6b8" providerId="ADAL" clId="{6E23935F-4484-4627-A1F4-DD73CE05ED9A}" dt="2022-09-14T13:21:10.891" v="187" actId="478"/>
          <ac:spMkLst>
            <pc:docMk/>
            <pc:sldMk cId="3606298672" sldId="355"/>
            <ac:spMk id="3" creationId="{D64FB3DB-01D6-B0A8-E72D-A36E09C66B3E}"/>
          </ac:spMkLst>
        </pc:spChg>
        <pc:spChg chg="add mod">
          <ac:chgData name="Edward Barrett" userId="e404f281-ddfa-429f-8a35-9d58bfddb6b8" providerId="ADAL" clId="{6E23935F-4484-4627-A1F4-DD73CE05ED9A}" dt="2022-09-14T13:21:10.891" v="187" actId="478"/>
          <ac:spMkLst>
            <pc:docMk/>
            <pc:sldMk cId="3606298672" sldId="355"/>
            <ac:spMk id="5" creationId="{F26B40F2-A8A6-802F-AE58-BFB68D1E9EFF}"/>
          </ac:spMkLst>
        </pc:spChg>
      </pc:sldChg>
      <pc:sldChg chg="del">
        <pc:chgData name="Edward Barrett" userId="e404f281-ddfa-429f-8a35-9d58bfddb6b8" providerId="ADAL" clId="{6E23935F-4484-4627-A1F4-DD73CE05ED9A}" dt="2022-09-14T13:15:16.058" v="13" actId="47"/>
        <pc:sldMkLst>
          <pc:docMk/>
          <pc:sldMk cId="2369371811" sldId="357"/>
        </pc:sldMkLst>
      </pc:sldChg>
      <pc:sldChg chg="del">
        <pc:chgData name="Edward Barrett" userId="e404f281-ddfa-429f-8a35-9d58bfddb6b8" providerId="ADAL" clId="{6E23935F-4484-4627-A1F4-DD73CE05ED9A}" dt="2022-09-14T13:15:11.878" v="12" actId="47"/>
        <pc:sldMkLst>
          <pc:docMk/>
          <pc:sldMk cId="177463892" sldId="359"/>
        </pc:sldMkLst>
      </pc:sldChg>
      <pc:sldChg chg="del">
        <pc:chgData name="Edward Barrett" userId="e404f281-ddfa-429f-8a35-9d58bfddb6b8" providerId="ADAL" clId="{6E23935F-4484-4627-A1F4-DD73CE05ED9A}" dt="2022-09-14T13:15:11.278" v="11" actId="47"/>
        <pc:sldMkLst>
          <pc:docMk/>
          <pc:sldMk cId="3547207931" sldId="360"/>
        </pc:sldMkLst>
      </pc:sldChg>
      <pc:sldChg chg="del">
        <pc:chgData name="Edward Barrett" userId="e404f281-ddfa-429f-8a35-9d58bfddb6b8" providerId="ADAL" clId="{6E23935F-4484-4627-A1F4-DD73CE05ED9A}" dt="2022-09-14T13:15:11.099" v="10" actId="47"/>
        <pc:sldMkLst>
          <pc:docMk/>
          <pc:sldMk cId="3177923831" sldId="361"/>
        </pc:sldMkLst>
      </pc:sldChg>
      <pc:sldChg chg="del">
        <pc:chgData name="Edward Barrett" userId="e404f281-ddfa-429f-8a35-9d58bfddb6b8" providerId="ADAL" clId="{6E23935F-4484-4627-A1F4-DD73CE05ED9A}" dt="2022-09-14T13:15:10.908" v="9" actId="47"/>
        <pc:sldMkLst>
          <pc:docMk/>
          <pc:sldMk cId="1348450082" sldId="362"/>
        </pc:sldMkLst>
      </pc:sldChg>
      <pc:sldChg chg="del">
        <pc:chgData name="Edward Barrett" userId="e404f281-ddfa-429f-8a35-9d58bfddb6b8" providerId="ADAL" clId="{6E23935F-4484-4627-A1F4-DD73CE05ED9A}" dt="2022-09-14T13:15:10.678" v="8" actId="47"/>
        <pc:sldMkLst>
          <pc:docMk/>
          <pc:sldMk cId="11645289" sldId="363"/>
        </pc:sldMkLst>
      </pc:sldChg>
      <pc:sldChg chg="del">
        <pc:chgData name="Edward Barrett" userId="e404f281-ddfa-429f-8a35-9d58bfddb6b8" providerId="ADAL" clId="{6E23935F-4484-4627-A1F4-DD73CE05ED9A}" dt="2022-09-14T13:15:10.459" v="7" actId="47"/>
        <pc:sldMkLst>
          <pc:docMk/>
          <pc:sldMk cId="1192260247" sldId="364"/>
        </pc:sldMkLst>
      </pc:sldChg>
      <pc:sldChg chg="del">
        <pc:chgData name="Edward Barrett" userId="e404f281-ddfa-429f-8a35-9d58bfddb6b8" providerId="ADAL" clId="{6E23935F-4484-4627-A1F4-DD73CE05ED9A}" dt="2022-09-14T13:15:10.198" v="6" actId="47"/>
        <pc:sldMkLst>
          <pc:docMk/>
          <pc:sldMk cId="3995950740" sldId="365"/>
        </pc:sldMkLst>
      </pc:sldChg>
      <pc:sldChg chg="del">
        <pc:chgData name="Edward Barrett" userId="e404f281-ddfa-429f-8a35-9d58bfddb6b8" providerId="ADAL" clId="{6E23935F-4484-4627-A1F4-DD73CE05ED9A}" dt="2022-09-14T13:15:09.898" v="5" actId="47"/>
        <pc:sldMkLst>
          <pc:docMk/>
          <pc:sldMk cId="3369629836" sldId="366"/>
        </pc:sldMkLst>
      </pc:sldChg>
      <pc:sldChg chg="del">
        <pc:chgData name="Edward Barrett" userId="e404f281-ddfa-429f-8a35-9d58bfddb6b8" providerId="ADAL" clId="{6E23935F-4484-4627-A1F4-DD73CE05ED9A}" dt="2022-09-14T13:15:09.478" v="4" actId="47"/>
        <pc:sldMkLst>
          <pc:docMk/>
          <pc:sldMk cId="1618403694" sldId="367"/>
        </pc:sldMkLst>
      </pc:sldChg>
      <pc:sldChg chg="del">
        <pc:chgData name="Edward Barrett" userId="e404f281-ddfa-429f-8a35-9d58bfddb6b8" providerId="ADAL" clId="{6E23935F-4484-4627-A1F4-DD73CE05ED9A}" dt="2022-09-14T13:15:09.019" v="3" actId="47"/>
        <pc:sldMkLst>
          <pc:docMk/>
          <pc:sldMk cId="2392610178" sldId="368"/>
        </pc:sldMkLst>
      </pc:sldChg>
      <pc:sldChg chg="del">
        <pc:chgData name="Edward Barrett" userId="e404f281-ddfa-429f-8a35-9d58bfddb6b8" providerId="ADAL" clId="{6E23935F-4484-4627-A1F4-DD73CE05ED9A}" dt="2022-09-14T13:15:08.538" v="2" actId="47"/>
        <pc:sldMkLst>
          <pc:docMk/>
          <pc:sldMk cId="1887058501" sldId="369"/>
        </pc:sldMkLst>
      </pc:sldChg>
      <pc:sldChg chg="del">
        <pc:chgData name="Edward Barrett" userId="e404f281-ddfa-429f-8a35-9d58bfddb6b8" providerId="ADAL" clId="{6E23935F-4484-4627-A1F4-DD73CE05ED9A}" dt="2022-09-14T13:15:07.908" v="1" actId="47"/>
        <pc:sldMkLst>
          <pc:docMk/>
          <pc:sldMk cId="2821380181" sldId="370"/>
        </pc:sldMkLst>
      </pc:sldChg>
      <pc:sldChg chg="del">
        <pc:chgData name="Edward Barrett" userId="e404f281-ddfa-429f-8a35-9d58bfddb6b8" providerId="ADAL" clId="{6E23935F-4484-4627-A1F4-DD73CE05ED9A}" dt="2022-09-14T13:15:06.699" v="0" actId="47"/>
        <pc:sldMkLst>
          <pc:docMk/>
          <pc:sldMk cId="1078469906" sldId="371"/>
        </pc:sldMkLst>
      </pc:sldChg>
      <pc:sldMasterChg chg="del delSldLayout">
        <pc:chgData name="Edward Barrett" userId="e404f281-ddfa-429f-8a35-9d58bfddb6b8" providerId="ADAL" clId="{6E23935F-4484-4627-A1F4-DD73CE05ED9A}" dt="2022-09-14T13:15:11.878" v="12" actId="47"/>
        <pc:sldMasterMkLst>
          <pc:docMk/>
          <pc:sldMasterMk cId="2491644760" sldId="2147483677"/>
        </pc:sldMasterMkLst>
        <pc:sldLayoutChg chg="del">
          <pc:chgData name="Edward Barrett" userId="e404f281-ddfa-429f-8a35-9d58bfddb6b8" providerId="ADAL" clId="{6E23935F-4484-4627-A1F4-DD73CE05ED9A}" dt="2022-09-14T13:15:11.878" v="12" actId="47"/>
          <pc:sldLayoutMkLst>
            <pc:docMk/>
            <pc:sldMasterMk cId="2491644760" sldId="2147483677"/>
            <pc:sldLayoutMk cId="1687712894" sldId="2147483678"/>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277770197" sldId="2147483679"/>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1759946359" sldId="2147483680"/>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3733483280" sldId="2147483681"/>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33848125" sldId="2147483682"/>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877321806" sldId="2147483683"/>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1229464537" sldId="2147483684"/>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3582558775" sldId="2147483685"/>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212596115" sldId="2147483686"/>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3099135764" sldId="2147483687"/>
          </pc:sldLayoutMkLst>
        </pc:sldLayoutChg>
        <pc:sldLayoutChg chg="del">
          <pc:chgData name="Edward Barrett" userId="e404f281-ddfa-429f-8a35-9d58bfddb6b8" providerId="ADAL" clId="{6E23935F-4484-4627-A1F4-DD73CE05ED9A}" dt="2022-09-14T13:15:11.878" v="12" actId="47"/>
          <pc:sldLayoutMkLst>
            <pc:docMk/>
            <pc:sldMasterMk cId="2491644760" sldId="2147483677"/>
            <pc:sldLayoutMk cId="1757556600" sldId="2147483688"/>
          </pc:sldLayoutMkLst>
        </pc:sldLayoutChg>
      </pc:sldMasterChg>
    </pc:docChg>
  </pc:docChgLst>
  <pc:docChgLst>
    <pc:chgData name="Renata Souza" userId="70cb3364-bde6-4a08-86e8-2beae7c6ce0e" providerId="ADAL" clId="{2B8918AE-6258-4481-BB71-D22D39560D86}"/>
    <pc:docChg chg="undo custSel addSld delSld modSld sldOrd addMainMaster delMainMaster">
      <pc:chgData name="Renata Souza" userId="70cb3364-bde6-4a08-86e8-2beae7c6ce0e" providerId="ADAL" clId="{2B8918AE-6258-4481-BB71-D22D39560D86}" dt="2022-10-19T12:58:17.223" v="1538" actId="1076"/>
      <pc:docMkLst>
        <pc:docMk/>
      </pc:docMkLst>
      <pc:sldChg chg="modSp add del mod">
        <pc:chgData name="Renata Souza" userId="70cb3364-bde6-4a08-86e8-2beae7c6ce0e" providerId="ADAL" clId="{2B8918AE-6258-4481-BB71-D22D39560D86}" dt="2022-10-18T10:38:43.106" v="933" actId="47"/>
        <pc:sldMkLst>
          <pc:docMk/>
          <pc:sldMk cId="3855531800" sldId="279"/>
        </pc:sldMkLst>
        <pc:picChg chg="mod">
          <ac:chgData name="Renata Souza" userId="70cb3364-bde6-4a08-86e8-2beae7c6ce0e" providerId="ADAL" clId="{2B8918AE-6258-4481-BB71-D22D39560D86}" dt="2022-10-18T10:37:38.283" v="884" actId="1076"/>
          <ac:picMkLst>
            <pc:docMk/>
            <pc:sldMk cId="3855531800" sldId="279"/>
            <ac:picMk id="6" creationId="{9A1FCE82-5BA4-A67A-BB74-56BBF40E064E}"/>
          </ac:picMkLst>
        </pc:picChg>
      </pc:sldChg>
      <pc:sldChg chg="add del">
        <pc:chgData name="Renata Souza" userId="70cb3364-bde6-4a08-86e8-2beae7c6ce0e" providerId="ADAL" clId="{2B8918AE-6258-4481-BB71-D22D39560D86}" dt="2022-10-18T10:38:43.980" v="934" actId="47"/>
        <pc:sldMkLst>
          <pc:docMk/>
          <pc:sldMk cId="2320834977" sldId="280"/>
        </pc:sldMkLst>
      </pc:sldChg>
      <pc:sldChg chg="modSp mod">
        <pc:chgData name="Renata Souza" userId="70cb3364-bde6-4a08-86e8-2beae7c6ce0e" providerId="ADAL" clId="{2B8918AE-6258-4481-BB71-D22D39560D86}" dt="2022-10-18T10:19:27.131" v="13" actId="20577"/>
        <pc:sldMkLst>
          <pc:docMk/>
          <pc:sldMk cId="2454381445" sldId="345"/>
        </pc:sldMkLst>
        <pc:spChg chg="mod">
          <ac:chgData name="Renata Souza" userId="70cb3364-bde6-4a08-86e8-2beae7c6ce0e" providerId="ADAL" clId="{2B8918AE-6258-4481-BB71-D22D39560D86}" dt="2022-10-18T10:19:27.131" v="13" actId="20577"/>
          <ac:spMkLst>
            <pc:docMk/>
            <pc:sldMk cId="2454381445" sldId="345"/>
            <ac:spMk id="2" creationId="{AFBE34CA-8AED-B75D-899B-732F574FF59B}"/>
          </ac:spMkLst>
        </pc:spChg>
      </pc:sldChg>
      <pc:sldChg chg="modSp mod">
        <pc:chgData name="Renata Souza" userId="70cb3364-bde6-4a08-86e8-2beae7c6ce0e" providerId="ADAL" clId="{2B8918AE-6258-4481-BB71-D22D39560D86}" dt="2022-10-19T11:55:21.222" v="1537" actId="14100"/>
        <pc:sldMkLst>
          <pc:docMk/>
          <pc:sldMk cId="842330931" sldId="347"/>
        </pc:sldMkLst>
        <pc:spChg chg="mod">
          <ac:chgData name="Renata Souza" userId="70cb3364-bde6-4a08-86e8-2beae7c6ce0e" providerId="ADAL" clId="{2B8918AE-6258-4481-BB71-D22D39560D86}" dt="2022-10-19T11:55:21.222" v="1537" actId="14100"/>
          <ac:spMkLst>
            <pc:docMk/>
            <pc:sldMk cId="842330931" sldId="347"/>
            <ac:spMk id="3" creationId="{F1C32E51-7915-BAD2-5419-16A238D6B107}"/>
          </ac:spMkLst>
        </pc:spChg>
      </pc:sldChg>
      <pc:sldChg chg="addSp delSp modSp mod">
        <pc:chgData name="Renata Souza" userId="70cb3364-bde6-4a08-86e8-2beae7c6ce0e" providerId="ADAL" clId="{2B8918AE-6258-4481-BB71-D22D39560D86}" dt="2022-10-18T15:49:48.725" v="1510" actId="20577"/>
        <pc:sldMkLst>
          <pc:docMk/>
          <pc:sldMk cId="352802945" sldId="348"/>
        </pc:sldMkLst>
        <pc:spChg chg="del">
          <ac:chgData name="Renata Souza" userId="70cb3364-bde6-4a08-86e8-2beae7c6ce0e" providerId="ADAL" clId="{2B8918AE-6258-4481-BB71-D22D39560D86}" dt="2022-10-18T10:21:16.110" v="183" actId="478"/>
          <ac:spMkLst>
            <pc:docMk/>
            <pc:sldMk cId="352802945" sldId="348"/>
            <ac:spMk id="2" creationId="{4C5E5897-AB37-227C-B486-07C91D82E8E8}"/>
          </ac:spMkLst>
        </pc:spChg>
        <pc:spChg chg="add del mod">
          <ac:chgData name="Renata Souza" userId="70cb3364-bde6-4a08-86e8-2beae7c6ce0e" providerId="ADAL" clId="{2B8918AE-6258-4481-BB71-D22D39560D86}" dt="2022-10-18T10:21:13.797" v="182" actId="478"/>
          <ac:spMkLst>
            <pc:docMk/>
            <pc:sldMk cId="352802945" sldId="348"/>
            <ac:spMk id="7" creationId="{BE44BC42-2906-C6F5-47F1-4FC295C950E7}"/>
          </ac:spMkLst>
        </pc:spChg>
        <pc:spChg chg="add del mod">
          <ac:chgData name="Renata Souza" userId="70cb3364-bde6-4a08-86e8-2beae7c6ce0e" providerId="ADAL" clId="{2B8918AE-6258-4481-BB71-D22D39560D86}" dt="2022-10-18T10:21:18.452" v="184" actId="478"/>
          <ac:spMkLst>
            <pc:docMk/>
            <pc:sldMk cId="352802945" sldId="348"/>
            <ac:spMk id="9" creationId="{416B49E9-43FA-467E-B541-43FF9F4CB957}"/>
          </ac:spMkLst>
        </pc:spChg>
        <pc:graphicFrameChg chg="add del mod modGraphic">
          <ac:chgData name="Renata Souza" userId="70cb3364-bde6-4a08-86e8-2beae7c6ce0e" providerId="ADAL" clId="{2B8918AE-6258-4481-BB71-D22D39560D86}" dt="2022-10-18T15:49:48.725" v="1510" actId="20577"/>
          <ac:graphicFrameMkLst>
            <pc:docMk/>
            <pc:sldMk cId="352802945" sldId="348"/>
            <ac:graphicFrameMk id="4" creationId="{937FD1EE-683E-5BD0-272A-089CC52BEB66}"/>
          </ac:graphicFrameMkLst>
        </pc:graphicFrameChg>
      </pc:sldChg>
      <pc:sldChg chg="modSp mod modNotesTx">
        <pc:chgData name="Renata Souza" userId="70cb3364-bde6-4a08-86e8-2beae7c6ce0e" providerId="ADAL" clId="{2B8918AE-6258-4481-BB71-D22D39560D86}" dt="2022-10-19T10:01:24.218" v="1533" actId="1076"/>
        <pc:sldMkLst>
          <pc:docMk/>
          <pc:sldMk cId="2762138051" sldId="361"/>
        </pc:sldMkLst>
        <pc:spChg chg="mod">
          <ac:chgData name="Renata Souza" userId="70cb3364-bde6-4a08-86e8-2beae7c6ce0e" providerId="ADAL" clId="{2B8918AE-6258-4481-BB71-D22D39560D86}" dt="2022-10-18T10:39:55.382" v="942" actId="207"/>
          <ac:spMkLst>
            <pc:docMk/>
            <pc:sldMk cId="2762138051" sldId="361"/>
            <ac:spMk id="2" creationId="{A706974E-57A4-1DBC-51CF-607839BC2D09}"/>
          </ac:spMkLst>
        </pc:spChg>
        <pc:picChg chg="mod">
          <ac:chgData name="Renata Souza" userId="70cb3364-bde6-4a08-86e8-2beae7c6ce0e" providerId="ADAL" clId="{2B8918AE-6258-4481-BB71-D22D39560D86}" dt="2022-10-19T10:01:24.218" v="1533" actId="1076"/>
          <ac:picMkLst>
            <pc:docMk/>
            <pc:sldMk cId="2762138051" sldId="361"/>
            <ac:picMk id="4" creationId="{974260D8-20BC-0222-B04A-D20BB37183DD}"/>
          </ac:picMkLst>
        </pc:picChg>
      </pc:sldChg>
      <pc:sldChg chg="del">
        <pc:chgData name="Renata Souza" userId="70cb3364-bde6-4a08-86e8-2beae7c6ce0e" providerId="ADAL" clId="{2B8918AE-6258-4481-BB71-D22D39560D86}" dt="2022-10-18T10:38:46.411" v="936" actId="47"/>
        <pc:sldMkLst>
          <pc:docMk/>
          <pc:sldMk cId="3063689826" sldId="362"/>
        </pc:sldMkLst>
      </pc:sldChg>
      <pc:sldChg chg="modSp mod modNotesTx">
        <pc:chgData name="Renata Souza" userId="70cb3364-bde6-4a08-86e8-2beae7c6ce0e" providerId="ADAL" clId="{2B8918AE-6258-4481-BB71-D22D39560D86}" dt="2022-10-18T10:45:23.012" v="1053" actId="20577"/>
        <pc:sldMkLst>
          <pc:docMk/>
          <pc:sldMk cId="3332623931" sldId="364"/>
        </pc:sldMkLst>
        <pc:spChg chg="mod">
          <ac:chgData name="Renata Souza" userId="70cb3364-bde6-4a08-86e8-2beae7c6ce0e" providerId="ADAL" clId="{2B8918AE-6258-4481-BB71-D22D39560D86}" dt="2022-10-18T10:44:53.052" v="967" actId="1076"/>
          <ac:spMkLst>
            <pc:docMk/>
            <pc:sldMk cId="3332623931" sldId="364"/>
            <ac:spMk id="2" creationId="{7ED90086-B396-2FBC-3321-18E352A82B49}"/>
          </ac:spMkLst>
        </pc:spChg>
      </pc:sldChg>
      <pc:sldChg chg="modSp mod ord modNotesTx">
        <pc:chgData name="Renata Souza" userId="70cb3364-bde6-4a08-86e8-2beae7c6ce0e" providerId="ADAL" clId="{2B8918AE-6258-4481-BB71-D22D39560D86}" dt="2022-10-18T10:45:34.906" v="1055" actId="6549"/>
        <pc:sldMkLst>
          <pc:docMk/>
          <pc:sldMk cId="2895828289" sldId="365"/>
        </pc:sldMkLst>
        <pc:spChg chg="mod">
          <ac:chgData name="Renata Souza" userId="70cb3364-bde6-4a08-86e8-2beae7c6ce0e" providerId="ADAL" clId="{2B8918AE-6258-4481-BB71-D22D39560D86}" dt="2022-10-18T10:43:29.730" v="961"/>
          <ac:spMkLst>
            <pc:docMk/>
            <pc:sldMk cId="2895828289" sldId="365"/>
            <ac:spMk id="3" creationId="{80CBB1D7-CD06-C9B9-D546-D22E48FD22F7}"/>
          </ac:spMkLst>
        </pc:spChg>
      </pc:sldChg>
      <pc:sldChg chg="del">
        <pc:chgData name="Renata Souza" userId="70cb3364-bde6-4a08-86e8-2beae7c6ce0e" providerId="ADAL" clId="{2B8918AE-6258-4481-BB71-D22D39560D86}" dt="2022-10-18T10:38:44.704" v="935" actId="47"/>
        <pc:sldMkLst>
          <pc:docMk/>
          <pc:sldMk cId="1155657034" sldId="366"/>
        </pc:sldMkLst>
      </pc:sldChg>
      <pc:sldChg chg="addSp delSp modSp new mod modNotesTx">
        <pc:chgData name="Renata Souza" userId="70cb3364-bde6-4a08-86e8-2beae7c6ce0e" providerId="ADAL" clId="{2B8918AE-6258-4481-BB71-D22D39560D86}" dt="2022-10-19T10:01:38.498" v="1535"/>
        <pc:sldMkLst>
          <pc:docMk/>
          <pc:sldMk cId="3666456831" sldId="367"/>
        </pc:sldMkLst>
        <pc:spChg chg="mod">
          <ac:chgData name="Renata Souza" userId="70cb3364-bde6-4a08-86e8-2beae7c6ce0e" providerId="ADAL" clId="{2B8918AE-6258-4481-BB71-D22D39560D86}" dt="2022-10-18T10:23:02.843" v="283" actId="20577"/>
          <ac:spMkLst>
            <pc:docMk/>
            <pc:sldMk cId="3666456831" sldId="367"/>
            <ac:spMk id="2" creationId="{DC999578-182A-D052-1610-D97CEDB6CCCE}"/>
          </ac:spMkLst>
        </pc:spChg>
        <pc:spChg chg="del">
          <ac:chgData name="Renata Souza" userId="70cb3364-bde6-4a08-86e8-2beae7c6ce0e" providerId="ADAL" clId="{2B8918AE-6258-4481-BB71-D22D39560D86}" dt="2022-10-18T10:25:32.296" v="286" actId="478"/>
          <ac:spMkLst>
            <pc:docMk/>
            <pc:sldMk cId="3666456831" sldId="367"/>
            <ac:spMk id="3" creationId="{34B2A1B6-7B25-4357-A449-E586128357F3}"/>
          </ac:spMkLst>
        </pc:spChg>
        <pc:spChg chg="add mod">
          <ac:chgData name="Renata Souza" userId="70cb3364-bde6-4a08-86e8-2beae7c6ce0e" providerId="ADAL" clId="{2B8918AE-6258-4481-BB71-D22D39560D86}" dt="2022-10-18T10:34:51.268" v="741" actId="1076"/>
          <ac:spMkLst>
            <pc:docMk/>
            <pc:sldMk cId="3666456831" sldId="367"/>
            <ac:spMk id="4" creationId="{88B6C49C-316C-1828-5AD5-BA860B39C0B2}"/>
          </ac:spMkLst>
        </pc:spChg>
        <pc:spChg chg="add mod">
          <ac:chgData name="Renata Souza" userId="70cb3364-bde6-4a08-86e8-2beae7c6ce0e" providerId="ADAL" clId="{2B8918AE-6258-4481-BB71-D22D39560D86}" dt="2022-10-18T10:34:54.906" v="742" actId="1076"/>
          <ac:spMkLst>
            <pc:docMk/>
            <pc:sldMk cId="3666456831" sldId="367"/>
            <ac:spMk id="5" creationId="{B7B7FBEE-34E4-84D1-A159-B409CFAC49A5}"/>
          </ac:spMkLst>
        </pc:spChg>
        <pc:spChg chg="add mod">
          <ac:chgData name="Renata Souza" userId="70cb3364-bde6-4a08-86e8-2beae7c6ce0e" providerId="ADAL" clId="{2B8918AE-6258-4481-BB71-D22D39560D86}" dt="2022-10-18T10:31:32.524" v="627" actId="14100"/>
          <ac:spMkLst>
            <pc:docMk/>
            <pc:sldMk cId="3666456831" sldId="367"/>
            <ac:spMk id="6" creationId="{B39DACDA-3EEC-3C9D-6383-08E356D7B7EA}"/>
          </ac:spMkLst>
        </pc:spChg>
        <pc:spChg chg="add mod">
          <ac:chgData name="Renata Souza" userId="70cb3364-bde6-4a08-86e8-2beae7c6ce0e" providerId="ADAL" clId="{2B8918AE-6258-4481-BB71-D22D39560D86}" dt="2022-10-19T09:43:47.416" v="1531" actId="20577"/>
          <ac:spMkLst>
            <pc:docMk/>
            <pc:sldMk cId="3666456831" sldId="367"/>
            <ac:spMk id="7" creationId="{1D05FCEC-7866-F402-5A50-7E07146BCAF3}"/>
          </ac:spMkLst>
        </pc:spChg>
        <pc:spChg chg="add del mod">
          <ac:chgData name="Renata Souza" userId="70cb3364-bde6-4a08-86e8-2beae7c6ce0e" providerId="ADAL" clId="{2B8918AE-6258-4481-BB71-D22D39560D86}" dt="2022-10-18T10:28:00.879" v="485" actId="478"/>
          <ac:spMkLst>
            <pc:docMk/>
            <pc:sldMk cId="3666456831" sldId="367"/>
            <ac:spMk id="8" creationId="{E398F08D-A6AD-810A-FD34-214E771109F5}"/>
          </ac:spMkLst>
        </pc:spChg>
        <pc:spChg chg="add del mod">
          <ac:chgData name="Renata Souza" userId="70cb3364-bde6-4a08-86e8-2beae7c6ce0e" providerId="ADAL" clId="{2B8918AE-6258-4481-BB71-D22D39560D86}" dt="2022-10-18T10:28:01.689" v="486" actId="478"/>
          <ac:spMkLst>
            <pc:docMk/>
            <pc:sldMk cId="3666456831" sldId="367"/>
            <ac:spMk id="9" creationId="{F5B05185-8012-0DA1-D92A-3318340F1E9C}"/>
          </ac:spMkLst>
        </pc:spChg>
        <pc:spChg chg="add mod">
          <ac:chgData name="Renata Souza" userId="70cb3364-bde6-4a08-86e8-2beae7c6ce0e" providerId="ADAL" clId="{2B8918AE-6258-4481-BB71-D22D39560D86}" dt="2022-10-18T10:34:54.906" v="742" actId="1076"/>
          <ac:spMkLst>
            <pc:docMk/>
            <pc:sldMk cId="3666456831" sldId="367"/>
            <ac:spMk id="10" creationId="{F04EA321-8593-0706-8A8C-987FF675B12D}"/>
          </ac:spMkLst>
        </pc:spChg>
        <pc:spChg chg="add mod">
          <ac:chgData name="Renata Souza" userId="70cb3364-bde6-4a08-86e8-2beae7c6ce0e" providerId="ADAL" clId="{2B8918AE-6258-4481-BB71-D22D39560D86}" dt="2022-10-18T12:10:38.684" v="1328" actId="20577"/>
          <ac:spMkLst>
            <pc:docMk/>
            <pc:sldMk cId="3666456831" sldId="367"/>
            <ac:spMk id="11" creationId="{420ED2ED-335A-DD98-6AD7-16B4BF6BF57B}"/>
          </ac:spMkLst>
        </pc:spChg>
        <pc:spChg chg="add mod">
          <ac:chgData name="Renata Souza" userId="70cb3364-bde6-4a08-86e8-2beae7c6ce0e" providerId="ADAL" clId="{2B8918AE-6258-4481-BB71-D22D39560D86}" dt="2022-10-18T10:39:03.835" v="939" actId="14100"/>
          <ac:spMkLst>
            <pc:docMk/>
            <pc:sldMk cId="3666456831" sldId="367"/>
            <ac:spMk id="12" creationId="{1D257A1C-D8C9-DA12-3DDC-BCC8551F831A}"/>
          </ac:spMkLst>
        </pc:spChg>
        <pc:spChg chg="add mod">
          <ac:chgData name="Renata Souza" userId="70cb3364-bde6-4a08-86e8-2beae7c6ce0e" providerId="ADAL" clId="{2B8918AE-6258-4481-BB71-D22D39560D86}" dt="2022-10-18T10:39:09.443" v="940" actId="1076"/>
          <ac:spMkLst>
            <pc:docMk/>
            <pc:sldMk cId="3666456831" sldId="367"/>
            <ac:spMk id="13" creationId="{5EA9A6DA-25F3-F43D-AF80-B8BFD3A80097}"/>
          </ac:spMkLst>
        </pc:spChg>
        <pc:spChg chg="add mod">
          <ac:chgData name="Renata Souza" userId="70cb3364-bde6-4a08-86e8-2beae7c6ce0e" providerId="ADAL" clId="{2B8918AE-6258-4481-BB71-D22D39560D86}" dt="2022-10-18T15:49:09.741" v="1483" actId="20577"/>
          <ac:spMkLst>
            <pc:docMk/>
            <pc:sldMk cId="3666456831" sldId="367"/>
            <ac:spMk id="14" creationId="{06C170E5-A790-FC9B-CDB0-97D152973740}"/>
          </ac:spMkLst>
        </pc:spChg>
        <pc:picChg chg="add mod">
          <ac:chgData name="Renata Souza" userId="70cb3364-bde6-4a08-86e8-2beae7c6ce0e" providerId="ADAL" clId="{2B8918AE-6258-4481-BB71-D22D39560D86}" dt="2022-10-19T10:01:30.009" v="1534"/>
          <ac:picMkLst>
            <pc:docMk/>
            <pc:sldMk cId="3666456831" sldId="367"/>
            <ac:picMk id="3" creationId="{0CC41E03-B882-6A05-D829-3FD6E543194F}"/>
          </ac:picMkLst>
        </pc:picChg>
        <pc:picChg chg="add mod">
          <ac:chgData name="Renata Souza" userId="70cb3364-bde6-4a08-86e8-2beae7c6ce0e" providerId="ADAL" clId="{2B8918AE-6258-4481-BB71-D22D39560D86}" dt="2022-10-19T10:01:38.498" v="1535"/>
          <ac:picMkLst>
            <pc:docMk/>
            <pc:sldMk cId="3666456831" sldId="367"/>
            <ac:picMk id="8" creationId="{9C73A3CC-8163-40DE-6398-7B92FD885F26}"/>
          </ac:picMkLst>
        </pc:picChg>
        <pc:picChg chg="add del mod">
          <ac:chgData name="Renata Souza" userId="70cb3364-bde6-4a08-86e8-2beae7c6ce0e" providerId="ADAL" clId="{2B8918AE-6258-4481-BB71-D22D39560D86}" dt="2022-10-18T10:37:53.643" v="887" actId="478"/>
          <ac:picMkLst>
            <pc:docMk/>
            <pc:sldMk cId="3666456831" sldId="367"/>
            <ac:picMk id="15" creationId="{27D69303-0BDB-7C5F-2CAD-B7958D20C136}"/>
          </ac:picMkLst>
        </pc:picChg>
      </pc:sldChg>
      <pc:sldChg chg="delSp add del mod">
        <pc:chgData name="Renata Souza" userId="70cb3364-bde6-4a08-86e8-2beae7c6ce0e" providerId="ADAL" clId="{2B8918AE-6258-4481-BB71-D22D39560D86}" dt="2022-10-18T10:37:30.723" v="883" actId="47"/>
        <pc:sldMkLst>
          <pc:docMk/>
          <pc:sldMk cId="1562101046" sldId="368"/>
        </pc:sldMkLst>
        <pc:spChg chg="del">
          <ac:chgData name="Renata Souza" userId="70cb3364-bde6-4a08-86e8-2beae7c6ce0e" providerId="ADAL" clId="{2B8918AE-6258-4481-BB71-D22D39560D86}" dt="2022-10-18T10:30:58.278" v="621" actId="478"/>
          <ac:spMkLst>
            <pc:docMk/>
            <pc:sldMk cId="1562101046" sldId="368"/>
            <ac:spMk id="4" creationId="{88B6C49C-316C-1828-5AD5-BA860B39C0B2}"/>
          </ac:spMkLst>
        </pc:spChg>
        <pc:spChg chg="del">
          <ac:chgData name="Renata Souza" userId="70cb3364-bde6-4a08-86e8-2beae7c6ce0e" providerId="ADAL" clId="{2B8918AE-6258-4481-BB71-D22D39560D86}" dt="2022-10-18T10:31:01" v="624" actId="478"/>
          <ac:spMkLst>
            <pc:docMk/>
            <pc:sldMk cId="1562101046" sldId="368"/>
            <ac:spMk id="5" creationId="{B7B7FBEE-34E4-84D1-A159-B409CFAC49A5}"/>
          </ac:spMkLst>
        </pc:spChg>
        <pc:spChg chg="del">
          <ac:chgData name="Renata Souza" userId="70cb3364-bde6-4a08-86e8-2beae7c6ce0e" providerId="ADAL" clId="{2B8918AE-6258-4481-BB71-D22D39560D86}" dt="2022-10-18T10:31:02.556" v="625" actId="478"/>
          <ac:spMkLst>
            <pc:docMk/>
            <pc:sldMk cId="1562101046" sldId="368"/>
            <ac:spMk id="6" creationId="{B39DACDA-3EEC-3C9D-6383-08E356D7B7EA}"/>
          </ac:spMkLst>
        </pc:spChg>
        <pc:spChg chg="del">
          <ac:chgData name="Renata Souza" userId="70cb3364-bde6-4a08-86e8-2beae7c6ce0e" providerId="ADAL" clId="{2B8918AE-6258-4481-BB71-D22D39560D86}" dt="2022-10-18T10:30:59.251" v="622" actId="478"/>
          <ac:spMkLst>
            <pc:docMk/>
            <pc:sldMk cId="1562101046" sldId="368"/>
            <ac:spMk id="7" creationId="{1D05FCEC-7866-F402-5A50-7E07146BCAF3}"/>
          </ac:spMkLst>
        </pc:spChg>
        <pc:spChg chg="del">
          <ac:chgData name="Renata Souza" userId="70cb3364-bde6-4a08-86e8-2beae7c6ce0e" providerId="ADAL" clId="{2B8918AE-6258-4481-BB71-D22D39560D86}" dt="2022-10-18T10:31:00.380" v="623" actId="478"/>
          <ac:spMkLst>
            <pc:docMk/>
            <pc:sldMk cId="1562101046" sldId="368"/>
            <ac:spMk id="10" creationId="{F04EA321-8593-0706-8A8C-987FF675B12D}"/>
          </ac:spMkLst>
        </pc:spChg>
        <pc:spChg chg="del">
          <ac:chgData name="Renata Souza" userId="70cb3364-bde6-4a08-86e8-2beae7c6ce0e" providerId="ADAL" clId="{2B8918AE-6258-4481-BB71-D22D39560D86}" dt="2022-10-18T10:31:03.380" v="626" actId="478"/>
          <ac:spMkLst>
            <pc:docMk/>
            <pc:sldMk cId="1562101046" sldId="368"/>
            <ac:spMk id="11" creationId="{420ED2ED-335A-DD98-6AD7-16B4BF6BF57B}"/>
          </ac:spMkLst>
        </pc:spChg>
      </pc:sldChg>
      <pc:sldChg chg="addSp delSp modSp mod ord modNotesTx">
        <pc:chgData name="Renata Souza" userId="70cb3364-bde6-4a08-86e8-2beae7c6ce0e" providerId="ADAL" clId="{2B8918AE-6258-4481-BB71-D22D39560D86}" dt="2022-10-19T12:58:17.223" v="1538" actId="1076"/>
        <pc:sldMkLst>
          <pc:docMk/>
          <pc:sldMk cId="1974858532" sldId="384"/>
        </pc:sldMkLst>
        <pc:spChg chg="mod">
          <ac:chgData name="Renata Souza" userId="70cb3364-bde6-4a08-86e8-2beae7c6ce0e" providerId="ADAL" clId="{2B8918AE-6258-4481-BB71-D22D39560D86}" dt="2022-10-18T14:53:49.133" v="1332"/>
          <ac:spMkLst>
            <pc:docMk/>
            <pc:sldMk cId="1974858532" sldId="384"/>
            <ac:spMk id="2" creationId="{4C5E5897-AB37-227C-B486-07C91D82E8E8}"/>
          </ac:spMkLst>
        </pc:spChg>
        <pc:spChg chg="add del mod">
          <ac:chgData name="Renata Souza" userId="70cb3364-bde6-4a08-86e8-2beae7c6ce0e" providerId="ADAL" clId="{2B8918AE-6258-4481-BB71-D22D39560D86}" dt="2022-10-18T14:53:49.133" v="1332"/>
          <ac:spMkLst>
            <pc:docMk/>
            <pc:sldMk cId="1974858532" sldId="384"/>
            <ac:spMk id="3" creationId="{06EB62EE-6561-F478-B658-5120371BE291}"/>
          </ac:spMkLst>
        </pc:spChg>
        <pc:spChg chg="add del mod">
          <ac:chgData name="Renata Souza" userId="70cb3364-bde6-4a08-86e8-2beae7c6ce0e" providerId="ADAL" clId="{2B8918AE-6258-4481-BB71-D22D39560D86}" dt="2022-10-18T14:53:49.133" v="1332"/>
          <ac:spMkLst>
            <pc:docMk/>
            <pc:sldMk cId="1974858532" sldId="384"/>
            <ac:spMk id="4" creationId="{D75E6F9E-C9B1-616D-DA98-9C23AE600F45}"/>
          </ac:spMkLst>
        </pc:spChg>
        <pc:spChg chg="add del mod">
          <ac:chgData name="Renata Souza" userId="70cb3364-bde6-4a08-86e8-2beae7c6ce0e" providerId="ADAL" clId="{2B8918AE-6258-4481-BB71-D22D39560D86}" dt="2022-10-18T14:53:44.207" v="1331"/>
          <ac:spMkLst>
            <pc:docMk/>
            <pc:sldMk cId="1974858532" sldId="384"/>
            <ac:spMk id="7" creationId="{A2578628-4E41-1AFE-68A3-CAAFF0C25DE9}"/>
          </ac:spMkLst>
        </pc:spChg>
        <pc:spChg chg="add del mod">
          <ac:chgData name="Renata Souza" userId="70cb3364-bde6-4a08-86e8-2beae7c6ce0e" providerId="ADAL" clId="{2B8918AE-6258-4481-BB71-D22D39560D86}" dt="2022-10-18T14:53:44.207" v="1331"/>
          <ac:spMkLst>
            <pc:docMk/>
            <pc:sldMk cId="1974858532" sldId="384"/>
            <ac:spMk id="8" creationId="{F39C7D84-32CA-8BDC-CA8E-4F9E130DF842}"/>
          </ac:spMkLst>
        </pc:spChg>
        <pc:spChg chg="mod">
          <ac:chgData name="Renata Souza" userId="70cb3364-bde6-4a08-86e8-2beae7c6ce0e" providerId="ADAL" clId="{2B8918AE-6258-4481-BB71-D22D39560D86}" dt="2022-10-19T12:58:17.223" v="1538" actId="1076"/>
          <ac:spMkLst>
            <pc:docMk/>
            <pc:sldMk cId="1974858532" sldId="384"/>
            <ac:spMk id="12" creationId="{BD50C27A-DB13-79F8-1FE6-DC6579B44D79}"/>
          </ac:spMkLst>
        </pc:spChg>
        <pc:spChg chg="mod">
          <ac:chgData name="Renata Souza" userId="70cb3364-bde6-4a08-86e8-2beae7c6ce0e" providerId="ADAL" clId="{2B8918AE-6258-4481-BB71-D22D39560D86}" dt="2022-10-18T10:41:06.388" v="944" actId="6549"/>
          <ac:spMkLst>
            <pc:docMk/>
            <pc:sldMk cId="1974858532" sldId="384"/>
            <ac:spMk id="14" creationId="{0D7E1C49-9D3D-F026-DA51-F0897CF7ED3F}"/>
          </ac:spMkLst>
        </pc:spChg>
        <pc:spChg chg="mod">
          <ac:chgData name="Renata Souza" userId="70cb3364-bde6-4a08-86e8-2beae7c6ce0e" providerId="ADAL" clId="{2B8918AE-6258-4481-BB71-D22D39560D86}" dt="2022-10-18T10:41:23.831" v="947" actId="6549"/>
          <ac:spMkLst>
            <pc:docMk/>
            <pc:sldMk cId="1974858532" sldId="384"/>
            <ac:spMk id="17" creationId="{CC7B936F-3DB9-42C6-CD2A-A6FE97C91DE9}"/>
          </ac:spMkLst>
        </pc:spChg>
      </pc:sldChg>
      <pc:sldMasterChg chg="add del addSldLayout delSldLayout">
        <pc:chgData name="Renata Souza" userId="70cb3364-bde6-4a08-86e8-2beae7c6ce0e" providerId="ADAL" clId="{2B8918AE-6258-4481-BB71-D22D39560D86}" dt="2022-10-18T10:38:43.980" v="934" actId="47"/>
        <pc:sldMasterMkLst>
          <pc:docMk/>
          <pc:sldMasterMk cId="1285755787" sldId="2147483677"/>
        </pc:sldMasterMkLst>
        <pc:sldLayoutChg chg="add del">
          <pc:chgData name="Renata Souza" userId="70cb3364-bde6-4a08-86e8-2beae7c6ce0e" providerId="ADAL" clId="{2B8918AE-6258-4481-BB71-D22D39560D86}" dt="2022-10-18T10:38:43.980" v="934" actId="47"/>
          <pc:sldLayoutMkLst>
            <pc:docMk/>
            <pc:sldMasterMk cId="1285755787" sldId="2147483677"/>
            <pc:sldLayoutMk cId="639743269" sldId="2147483678"/>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2980185884" sldId="2147483679"/>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430699832" sldId="2147483680"/>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2946333185" sldId="2147483681"/>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3625365616" sldId="2147483682"/>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2894006348" sldId="2147483683"/>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470951806" sldId="2147483684"/>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574341207" sldId="2147483685"/>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3898155145" sldId="2147483686"/>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382479108" sldId="2147483687"/>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3387061538" sldId="2147483688"/>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2885750889" sldId="2147483689"/>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2840357142" sldId="2147483690"/>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559323444" sldId="2147483691"/>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481841319" sldId="2147483692"/>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259063997" sldId="2147483693"/>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3355883907" sldId="2147483694"/>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836374036" sldId="2147483695"/>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2773536808" sldId="2147483696"/>
          </pc:sldLayoutMkLst>
        </pc:sldLayoutChg>
        <pc:sldLayoutChg chg="add del">
          <pc:chgData name="Renata Souza" userId="70cb3364-bde6-4a08-86e8-2beae7c6ce0e" providerId="ADAL" clId="{2B8918AE-6258-4481-BB71-D22D39560D86}" dt="2022-10-18T10:38:43.980" v="934" actId="47"/>
          <pc:sldLayoutMkLst>
            <pc:docMk/>
            <pc:sldMasterMk cId="1285755787" sldId="2147483677"/>
            <pc:sldLayoutMk cId="1621474349" sldId="2147483697"/>
          </pc:sldLayoutMkLst>
        </pc:sldLayoutChg>
      </pc:sldMasterChg>
    </pc:docChg>
  </pc:docChgLst>
  <pc:docChgLst>
    <pc:chgData name="Renata Souza" userId="S::renata.souza@rcpsych.ac.uk::70cb3364-bde6-4a08-86e8-2beae7c6ce0e" providerId="AD" clId="Web-{A5ED6DBC-8F75-47F8-1EBC-259572FE4B8E}"/>
    <pc:docChg chg="modSld">
      <pc:chgData name="Renata Souza" userId="S::renata.souza@rcpsych.ac.uk::70cb3364-bde6-4a08-86e8-2beae7c6ce0e" providerId="AD" clId="Web-{A5ED6DBC-8F75-47F8-1EBC-259572FE4B8E}" dt="2022-10-18T12:10:14.868" v="10" actId="20577"/>
      <pc:docMkLst>
        <pc:docMk/>
      </pc:docMkLst>
      <pc:sldChg chg="modSp">
        <pc:chgData name="Renata Souza" userId="S::renata.souza@rcpsych.ac.uk::70cb3364-bde6-4a08-86e8-2beae7c6ce0e" providerId="AD" clId="Web-{A5ED6DBC-8F75-47F8-1EBC-259572FE4B8E}" dt="2022-10-18T12:10:14.868" v="10" actId="20577"/>
        <pc:sldMkLst>
          <pc:docMk/>
          <pc:sldMk cId="3666456831" sldId="367"/>
        </pc:sldMkLst>
        <pc:spChg chg="mod">
          <ac:chgData name="Renata Souza" userId="S::renata.souza@rcpsych.ac.uk::70cb3364-bde6-4a08-86e8-2beae7c6ce0e" providerId="AD" clId="Web-{A5ED6DBC-8F75-47F8-1EBC-259572FE4B8E}" dt="2022-10-18T12:10:14.868" v="10" actId="20577"/>
          <ac:spMkLst>
            <pc:docMk/>
            <pc:sldMk cId="3666456831" sldId="367"/>
            <ac:spMk id="11" creationId="{420ED2ED-335A-DD98-6AD7-16B4BF6BF57B}"/>
          </ac:spMkLst>
        </pc:spChg>
      </pc:sldChg>
    </pc:docChg>
  </pc:docChgLst>
  <pc:docChgLst>
    <pc:chgData name="Saiqa Akhtar" userId="1347ed97-b10c-4396-8a8b-f7f7015d1995" providerId="ADAL" clId="{BB2C8944-D13D-4D8F-ABB3-A0F06C8BC662}"/>
    <pc:docChg chg="modSld sldOrd">
      <pc:chgData name="Saiqa Akhtar" userId="1347ed97-b10c-4396-8a8b-f7f7015d1995" providerId="ADAL" clId="{BB2C8944-D13D-4D8F-ABB3-A0F06C8BC662}" dt="2022-10-19T12:59:31.254" v="23"/>
      <pc:docMkLst>
        <pc:docMk/>
      </pc:docMkLst>
      <pc:sldChg chg="modSp mod">
        <pc:chgData name="Saiqa Akhtar" userId="1347ed97-b10c-4396-8a8b-f7f7015d1995" providerId="ADAL" clId="{BB2C8944-D13D-4D8F-ABB3-A0F06C8BC662}" dt="2022-10-18T14:06:25.625" v="7" actId="20577"/>
        <pc:sldMkLst>
          <pc:docMk/>
          <pc:sldMk cId="352802945" sldId="348"/>
        </pc:sldMkLst>
        <pc:graphicFrameChg chg="mod modGraphic">
          <ac:chgData name="Saiqa Akhtar" userId="1347ed97-b10c-4396-8a8b-f7f7015d1995" providerId="ADAL" clId="{BB2C8944-D13D-4D8F-ABB3-A0F06C8BC662}" dt="2022-10-18T14:06:25.625" v="7" actId="20577"/>
          <ac:graphicFrameMkLst>
            <pc:docMk/>
            <pc:sldMk cId="352802945" sldId="348"/>
            <ac:graphicFrameMk id="4" creationId="{937FD1EE-683E-5BD0-272A-089CC52BEB66}"/>
          </ac:graphicFrameMkLst>
        </pc:graphicFrameChg>
      </pc:sldChg>
      <pc:sldChg chg="modNotesTx">
        <pc:chgData name="Saiqa Akhtar" userId="1347ed97-b10c-4396-8a8b-f7f7015d1995" providerId="ADAL" clId="{BB2C8944-D13D-4D8F-ABB3-A0F06C8BC662}" dt="2022-10-19T12:59:31.254" v="23"/>
        <pc:sldMkLst>
          <pc:docMk/>
          <pc:sldMk cId="3332623931" sldId="364"/>
        </pc:sldMkLst>
      </pc:sldChg>
      <pc:sldChg chg="modSp mod ord">
        <pc:chgData name="Saiqa Akhtar" userId="1347ed97-b10c-4396-8a8b-f7f7015d1995" providerId="ADAL" clId="{BB2C8944-D13D-4D8F-ABB3-A0F06C8BC662}" dt="2022-10-18T14:08:03.152" v="21" actId="1076"/>
        <pc:sldMkLst>
          <pc:docMk/>
          <pc:sldMk cId="3666456831" sldId="367"/>
        </pc:sldMkLst>
        <pc:spChg chg="mod">
          <ac:chgData name="Saiqa Akhtar" userId="1347ed97-b10c-4396-8a8b-f7f7015d1995" providerId="ADAL" clId="{BB2C8944-D13D-4D8F-ABB3-A0F06C8BC662}" dt="2022-10-18T14:08:03.152" v="21" actId="1076"/>
          <ac:spMkLst>
            <pc:docMk/>
            <pc:sldMk cId="3666456831" sldId="367"/>
            <ac:spMk id="12" creationId="{1D257A1C-D8C9-DA12-3DDC-BCC8551F831A}"/>
          </ac:spMkLst>
        </pc:spChg>
        <pc:spChg chg="mod">
          <ac:chgData name="Saiqa Akhtar" userId="1347ed97-b10c-4396-8a8b-f7f7015d1995" providerId="ADAL" clId="{BB2C8944-D13D-4D8F-ABB3-A0F06C8BC662}" dt="2022-10-18T14:07:56.308" v="20" actId="403"/>
          <ac:spMkLst>
            <pc:docMk/>
            <pc:sldMk cId="3666456831" sldId="367"/>
            <ac:spMk id="13" creationId="{5EA9A6DA-25F3-F43D-AF80-B8BFD3A80097}"/>
          </ac:spMkLst>
        </pc:spChg>
        <pc:spChg chg="mod">
          <ac:chgData name="Saiqa Akhtar" userId="1347ed97-b10c-4396-8a8b-f7f7015d1995" providerId="ADAL" clId="{BB2C8944-D13D-4D8F-ABB3-A0F06C8BC662}" dt="2022-10-18T14:07:16.477" v="17" actId="20577"/>
          <ac:spMkLst>
            <pc:docMk/>
            <pc:sldMk cId="3666456831" sldId="367"/>
            <ac:spMk id="14" creationId="{06C170E5-A790-FC9B-CDB0-97D152973740}"/>
          </ac:spMkLst>
        </pc:spChg>
      </pc:sldChg>
    </pc:docChg>
  </pc:docChgLst>
  <pc:docChgLst>
    <pc:chgData name="Renata Souza" userId="S::renata.souza@rcpsych.ac.uk::70cb3364-bde6-4a08-86e8-2beae7c6ce0e" providerId="AD" clId="Web-{9B2F334C-DA4B-A0CB-2C4B-B089EFBEB4F1}"/>
    <pc:docChg chg="modSld">
      <pc:chgData name="Renata Souza" userId="S::renata.souza@rcpsych.ac.uk::70cb3364-bde6-4a08-86e8-2beae7c6ce0e" providerId="AD" clId="Web-{9B2F334C-DA4B-A0CB-2C4B-B089EFBEB4F1}" dt="2022-07-19T08:46:16.769" v="7" actId="1076"/>
      <pc:docMkLst>
        <pc:docMk/>
      </pc:docMkLst>
      <pc:sldChg chg="modSp">
        <pc:chgData name="Renata Souza" userId="S::renata.souza@rcpsych.ac.uk::70cb3364-bde6-4a08-86e8-2beae7c6ce0e" providerId="AD" clId="Web-{9B2F334C-DA4B-A0CB-2C4B-B089EFBEB4F1}" dt="2022-07-19T08:45:01.842" v="4" actId="20577"/>
        <pc:sldMkLst>
          <pc:docMk/>
          <pc:sldMk cId="2454381445" sldId="345"/>
        </pc:sldMkLst>
        <pc:spChg chg="mod">
          <ac:chgData name="Renata Souza" userId="S::renata.souza@rcpsych.ac.uk::70cb3364-bde6-4a08-86e8-2beae7c6ce0e" providerId="AD" clId="Web-{9B2F334C-DA4B-A0CB-2C4B-B089EFBEB4F1}" dt="2022-07-19T08:45:01.842" v="4" actId="20577"/>
          <ac:spMkLst>
            <pc:docMk/>
            <pc:sldMk cId="2454381445" sldId="345"/>
            <ac:spMk id="2" creationId="{AFBE34CA-8AED-B75D-899B-732F574FF59B}"/>
          </ac:spMkLst>
        </pc:spChg>
      </pc:sldChg>
      <pc:sldChg chg="modSp">
        <pc:chgData name="Renata Souza" userId="S::renata.souza@rcpsych.ac.uk::70cb3364-bde6-4a08-86e8-2beae7c6ce0e" providerId="AD" clId="Web-{9B2F334C-DA4B-A0CB-2C4B-B089EFBEB4F1}" dt="2022-07-19T08:45:39.157" v="6"/>
        <pc:sldMkLst>
          <pc:docMk/>
          <pc:sldMk cId="352802945" sldId="348"/>
        </pc:sldMkLst>
        <pc:graphicFrameChg chg="mod modGraphic">
          <ac:chgData name="Renata Souza" userId="S::renata.souza@rcpsych.ac.uk::70cb3364-bde6-4a08-86e8-2beae7c6ce0e" providerId="AD" clId="Web-{9B2F334C-DA4B-A0CB-2C4B-B089EFBEB4F1}" dt="2022-07-19T08:45:39.157" v="6"/>
          <ac:graphicFrameMkLst>
            <pc:docMk/>
            <pc:sldMk cId="352802945" sldId="348"/>
            <ac:graphicFrameMk id="4" creationId="{937FD1EE-683E-5BD0-272A-089CC52BEB66}"/>
          </ac:graphicFrameMkLst>
        </pc:graphicFrameChg>
      </pc:sldChg>
      <pc:sldChg chg="modSp">
        <pc:chgData name="Renata Souza" userId="S::renata.souza@rcpsych.ac.uk::70cb3364-bde6-4a08-86e8-2beae7c6ce0e" providerId="AD" clId="Web-{9B2F334C-DA4B-A0CB-2C4B-B089EFBEB4F1}" dt="2022-07-19T08:46:16.769" v="7" actId="1076"/>
        <pc:sldMkLst>
          <pc:docMk/>
          <pc:sldMk cId="2000460294" sldId="352"/>
        </pc:sldMkLst>
        <pc:spChg chg="mod">
          <ac:chgData name="Renata Souza" userId="S::renata.souza@rcpsych.ac.uk::70cb3364-bde6-4a08-86e8-2beae7c6ce0e" providerId="AD" clId="Web-{9B2F334C-DA4B-A0CB-2C4B-B089EFBEB4F1}" dt="2022-07-19T08:46:16.769" v="7" actId="1076"/>
          <ac:spMkLst>
            <pc:docMk/>
            <pc:sldMk cId="2000460294" sldId="352"/>
            <ac:spMk id="3" creationId="{32DACA52-9F46-2230-3B19-83D23C5EE24D}"/>
          </ac:spMkLst>
        </pc:spChg>
      </pc:sldChg>
    </pc:docChg>
  </pc:docChgLst>
  <pc:docChgLst>
    <pc:chgData name="Ros Warby" userId="d34ebd53-21ca-4f7c-af90-6991a18c3f74" providerId="ADAL" clId="{22E6A0EC-D399-4512-92FC-E4EE97DD1C11}"/>
    <pc:docChg chg="undo custSel addSld delSld modSld sldOrd">
      <pc:chgData name="Ros Warby" userId="d34ebd53-21ca-4f7c-af90-6991a18c3f74" providerId="ADAL" clId="{22E6A0EC-D399-4512-92FC-E4EE97DD1C11}" dt="2022-07-18T14:04:35.303" v="45"/>
      <pc:docMkLst>
        <pc:docMk/>
      </pc:docMkLst>
      <pc:sldChg chg="modSp mod">
        <pc:chgData name="Ros Warby" userId="d34ebd53-21ca-4f7c-af90-6991a18c3f74" providerId="ADAL" clId="{22E6A0EC-D399-4512-92FC-E4EE97DD1C11}" dt="2022-07-18T14:01:23.428" v="1" actId="20577"/>
        <pc:sldMkLst>
          <pc:docMk/>
          <pc:sldMk cId="842330931" sldId="347"/>
        </pc:sldMkLst>
        <pc:spChg chg="mod">
          <ac:chgData name="Ros Warby" userId="d34ebd53-21ca-4f7c-af90-6991a18c3f74" providerId="ADAL" clId="{22E6A0EC-D399-4512-92FC-E4EE97DD1C11}" dt="2022-07-18T14:01:23.428" v="1" actId="20577"/>
          <ac:spMkLst>
            <pc:docMk/>
            <pc:sldMk cId="842330931" sldId="347"/>
            <ac:spMk id="3" creationId="{F1C32E51-7915-BAD2-5419-16A238D6B107}"/>
          </ac:spMkLst>
        </pc:spChg>
      </pc:sldChg>
      <pc:sldChg chg="modSp add del mod">
        <pc:chgData name="Ros Warby" userId="d34ebd53-21ca-4f7c-af90-6991a18c3f74" providerId="ADAL" clId="{22E6A0EC-D399-4512-92FC-E4EE97DD1C11}" dt="2022-07-18T14:03:06.583" v="5" actId="1076"/>
        <pc:sldMkLst>
          <pc:docMk/>
          <pc:sldMk cId="559158714" sldId="349"/>
        </pc:sldMkLst>
        <pc:spChg chg="mod">
          <ac:chgData name="Ros Warby" userId="d34ebd53-21ca-4f7c-af90-6991a18c3f74" providerId="ADAL" clId="{22E6A0EC-D399-4512-92FC-E4EE97DD1C11}" dt="2022-07-18T14:03:00.625" v="4" actId="1076"/>
          <ac:spMkLst>
            <pc:docMk/>
            <pc:sldMk cId="559158714" sldId="349"/>
            <ac:spMk id="2" creationId="{010BEE8D-C0B0-4DE1-DE39-2EC3013E0187}"/>
          </ac:spMkLst>
        </pc:spChg>
        <pc:spChg chg="mod">
          <ac:chgData name="Ros Warby" userId="d34ebd53-21ca-4f7c-af90-6991a18c3f74" providerId="ADAL" clId="{22E6A0EC-D399-4512-92FC-E4EE97DD1C11}" dt="2022-07-18T14:03:06.583" v="5" actId="1076"/>
          <ac:spMkLst>
            <pc:docMk/>
            <pc:sldMk cId="559158714" sldId="349"/>
            <ac:spMk id="3" creationId="{81D333F8-55AF-EB55-C67F-ACDD052DE17E}"/>
          </ac:spMkLst>
        </pc:spChg>
      </pc:sldChg>
      <pc:sldChg chg="ord">
        <pc:chgData name="Ros Warby" userId="d34ebd53-21ca-4f7c-af90-6991a18c3f74" providerId="ADAL" clId="{22E6A0EC-D399-4512-92FC-E4EE97DD1C11}" dt="2022-07-18T14:04:35.303" v="45"/>
        <pc:sldMkLst>
          <pc:docMk/>
          <pc:sldMk cId="3499677243" sldId="350"/>
        </pc:sldMkLst>
      </pc:sldChg>
      <pc:sldChg chg="modSp new mod">
        <pc:chgData name="Ros Warby" userId="d34ebd53-21ca-4f7c-af90-6991a18c3f74" providerId="ADAL" clId="{22E6A0EC-D399-4512-92FC-E4EE97DD1C11}" dt="2022-07-18T14:03:29.091" v="43" actId="20577"/>
        <pc:sldMkLst>
          <pc:docMk/>
          <pc:sldMk cId="127514563" sldId="353"/>
        </pc:sldMkLst>
        <pc:spChg chg="mod">
          <ac:chgData name="Ros Warby" userId="d34ebd53-21ca-4f7c-af90-6991a18c3f74" providerId="ADAL" clId="{22E6A0EC-D399-4512-92FC-E4EE97DD1C11}" dt="2022-07-18T14:03:29.091" v="43" actId="20577"/>
          <ac:spMkLst>
            <pc:docMk/>
            <pc:sldMk cId="127514563" sldId="353"/>
            <ac:spMk id="2" creationId="{0E06C128-5C61-A5DF-7261-5CCAD0DDC748}"/>
          </ac:spMkLst>
        </pc:spChg>
      </pc:sldChg>
    </pc:docChg>
  </pc:docChgLst>
  <pc:docChgLst>
    <pc:chgData name="Renata Souza" userId="S::renata.souza@rcpsych.ac.uk::70cb3364-bde6-4a08-86e8-2beae7c6ce0e" providerId="AD" clId="Web-{0B7B98E2-83B5-4F82-9DEC-677C2AA06060}"/>
    <pc:docChg chg="modSld">
      <pc:chgData name="Renata Souza" userId="S::renata.souza@rcpsych.ac.uk::70cb3364-bde6-4a08-86e8-2beae7c6ce0e" providerId="AD" clId="Web-{0B7B98E2-83B5-4F82-9DEC-677C2AA06060}" dt="2022-07-18T14:18:23.109" v="199" actId="20577"/>
      <pc:docMkLst>
        <pc:docMk/>
      </pc:docMkLst>
      <pc:sldChg chg="modSp">
        <pc:chgData name="Renata Souza" userId="S::renata.souza@rcpsych.ac.uk::70cb3364-bde6-4a08-86e8-2beae7c6ce0e" providerId="AD" clId="Web-{0B7B98E2-83B5-4F82-9DEC-677C2AA06060}" dt="2022-07-18T14:18:23.109" v="199" actId="20577"/>
        <pc:sldMkLst>
          <pc:docMk/>
          <pc:sldMk cId="2000460294" sldId="352"/>
        </pc:sldMkLst>
        <pc:spChg chg="mod">
          <ac:chgData name="Renata Souza" userId="S::renata.souza@rcpsych.ac.uk::70cb3364-bde6-4a08-86e8-2beae7c6ce0e" providerId="AD" clId="Web-{0B7B98E2-83B5-4F82-9DEC-677C2AA06060}" dt="2022-07-18T14:18:23.109" v="199" actId="20577"/>
          <ac:spMkLst>
            <pc:docMk/>
            <pc:sldMk cId="2000460294" sldId="352"/>
            <ac:spMk id="3" creationId="{32DACA52-9F46-2230-3B19-83D23C5EE24D}"/>
          </ac:spMkLst>
        </pc:spChg>
      </pc:sldChg>
    </pc:docChg>
  </pc:docChgLst>
  <pc:docChgLst>
    <pc:chgData name="Ros Warby" userId="S::ros.warby@rcpsych.ac.uk::d34ebd53-21ca-4f7c-af90-6991a18c3f74" providerId="AD" clId="Web-{E7F2BFFD-8208-DD73-2C49-3D02EC4A3285}"/>
    <pc:docChg chg="addSld modSld">
      <pc:chgData name="Ros Warby" userId="S::ros.warby@rcpsych.ac.uk::d34ebd53-21ca-4f7c-af90-6991a18c3f74" providerId="AD" clId="Web-{E7F2BFFD-8208-DD73-2C49-3D02EC4A3285}" dt="2022-08-19T13:56:36.898" v="603" actId="20577"/>
      <pc:docMkLst>
        <pc:docMk/>
      </pc:docMkLst>
      <pc:sldChg chg="modSp">
        <pc:chgData name="Ros Warby" userId="S::ros.warby@rcpsych.ac.uk::d34ebd53-21ca-4f7c-af90-6991a18c3f74" providerId="AD" clId="Web-{E7F2BFFD-8208-DD73-2C49-3D02EC4A3285}" dt="2022-08-19T12:54:52.921" v="27" actId="20577"/>
        <pc:sldMkLst>
          <pc:docMk/>
          <pc:sldMk cId="842330931" sldId="347"/>
        </pc:sldMkLst>
        <pc:spChg chg="mod">
          <ac:chgData name="Ros Warby" userId="S::ros.warby@rcpsych.ac.uk::d34ebd53-21ca-4f7c-af90-6991a18c3f74" providerId="AD" clId="Web-{E7F2BFFD-8208-DD73-2C49-3D02EC4A3285}" dt="2022-08-19T12:54:52.921" v="27" actId="20577"/>
          <ac:spMkLst>
            <pc:docMk/>
            <pc:sldMk cId="842330931" sldId="347"/>
            <ac:spMk id="3" creationId="{F1C32E51-7915-BAD2-5419-16A238D6B107}"/>
          </ac:spMkLst>
        </pc:spChg>
      </pc:sldChg>
      <pc:sldChg chg="modSp">
        <pc:chgData name="Ros Warby" userId="S::ros.warby@rcpsych.ac.uk::d34ebd53-21ca-4f7c-af90-6991a18c3f74" providerId="AD" clId="Web-{E7F2BFFD-8208-DD73-2C49-3D02EC4A3285}" dt="2022-08-19T12:47:52.217" v="13"/>
        <pc:sldMkLst>
          <pc:docMk/>
          <pc:sldMk cId="352802945" sldId="348"/>
        </pc:sldMkLst>
        <pc:graphicFrameChg chg="mod modGraphic">
          <ac:chgData name="Ros Warby" userId="S::ros.warby@rcpsych.ac.uk::d34ebd53-21ca-4f7c-af90-6991a18c3f74" providerId="AD" clId="Web-{E7F2BFFD-8208-DD73-2C49-3D02EC4A3285}" dt="2022-08-19T12:47:52.217" v="13"/>
          <ac:graphicFrameMkLst>
            <pc:docMk/>
            <pc:sldMk cId="352802945" sldId="348"/>
            <ac:graphicFrameMk id="4" creationId="{937FD1EE-683E-5BD0-272A-089CC52BEB66}"/>
          </ac:graphicFrameMkLst>
        </pc:graphicFrameChg>
      </pc:sldChg>
      <pc:sldChg chg="modSp">
        <pc:chgData name="Ros Warby" userId="S::ros.warby@rcpsych.ac.uk::d34ebd53-21ca-4f7c-af90-6991a18c3f74" providerId="AD" clId="Web-{E7F2BFFD-8208-DD73-2C49-3D02EC4A3285}" dt="2022-08-19T12:57:38.099" v="76" actId="20577"/>
        <pc:sldMkLst>
          <pc:docMk/>
          <pc:sldMk cId="4172662989" sldId="351"/>
        </pc:sldMkLst>
        <pc:spChg chg="mod">
          <ac:chgData name="Ros Warby" userId="S::ros.warby@rcpsych.ac.uk::d34ebd53-21ca-4f7c-af90-6991a18c3f74" providerId="AD" clId="Web-{E7F2BFFD-8208-DD73-2C49-3D02EC4A3285}" dt="2022-08-19T12:57:38.099" v="76" actId="20577"/>
          <ac:spMkLst>
            <pc:docMk/>
            <pc:sldMk cId="4172662989" sldId="351"/>
            <ac:spMk id="3" creationId="{6AEA9713-C0A7-C603-3CDC-0DC86AE6FEFF}"/>
          </ac:spMkLst>
        </pc:spChg>
      </pc:sldChg>
      <pc:sldChg chg="modSp">
        <pc:chgData name="Ros Warby" userId="S::ros.warby@rcpsych.ac.uk::d34ebd53-21ca-4f7c-af90-6991a18c3f74" providerId="AD" clId="Web-{E7F2BFFD-8208-DD73-2C49-3D02EC4A3285}" dt="2022-08-19T13:48:36.689" v="597" actId="20577"/>
        <pc:sldMkLst>
          <pc:docMk/>
          <pc:sldMk cId="3606298672" sldId="355"/>
        </pc:sldMkLst>
        <pc:spChg chg="mod">
          <ac:chgData name="Ros Warby" userId="S::ros.warby@rcpsych.ac.uk::d34ebd53-21ca-4f7c-af90-6991a18c3f74" providerId="AD" clId="Web-{E7F2BFFD-8208-DD73-2C49-3D02EC4A3285}" dt="2022-08-19T13:34:07.762" v="208" actId="20577"/>
          <ac:spMkLst>
            <pc:docMk/>
            <pc:sldMk cId="3606298672" sldId="355"/>
            <ac:spMk id="2" creationId="{AD5FFF08-C124-04C5-DD25-AE898F6BFF9E}"/>
          </ac:spMkLst>
        </pc:spChg>
        <pc:spChg chg="mod">
          <ac:chgData name="Ros Warby" userId="S::ros.warby@rcpsych.ac.uk::d34ebd53-21ca-4f7c-af90-6991a18c3f74" providerId="AD" clId="Web-{E7F2BFFD-8208-DD73-2C49-3D02EC4A3285}" dt="2022-08-19T13:48:36.689" v="597" actId="20577"/>
          <ac:spMkLst>
            <pc:docMk/>
            <pc:sldMk cId="3606298672" sldId="355"/>
            <ac:spMk id="3" creationId="{D64FB3DB-01D6-B0A8-E72D-A36E09C66B3E}"/>
          </ac:spMkLst>
        </pc:spChg>
      </pc:sldChg>
      <pc:sldChg chg="addSp delSp modSp add mod replId setBg">
        <pc:chgData name="Ros Warby" userId="S::ros.warby@rcpsych.ac.uk::d34ebd53-21ca-4f7c-af90-6991a18c3f74" providerId="AD" clId="Web-{E7F2BFFD-8208-DD73-2C49-3D02EC4A3285}" dt="2022-08-19T13:56:36.898" v="603" actId="20577"/>
        <pc:sldMkLst>
          <pc:docMk/>
          <pc:sldMk cId="2369371811" sldId="357"/>
        </pc:sldMkLst>
        <pc:spChg chg="mod">
          <ac:chgData name="Ros Warby" userId="S::ros.warby@rcpsych.ac.uk::d34ebd53-21ca-4f7c-af90-6991a18c3f74" providerId="AD" clId="Web-{E7F2BFFD-8208-DD73-2C49-3D02EC4A3285}" dt="2022-08-19T13:40:22.182" v="304" actId="1076"/>
          <ac:spMkLst>
            <pc:docMk/>
            <pc:sldMk cId="2369371811" sldId="357"/>
            <ac:spMk id="2" creationId="{AD5FFF08-C124-04C5-DD25-AE898F6BFF9E}"/>
          </ac:spMkLst>
        </pc:spChg>
        <pc:spChg chg="mod ord">
          <ac:chgData name="Ros Warby" userId="S::ros.warby@rcpsych.ac.uk::d34ebd53-21ca-4f7c-af90-6991a18c3f74" providerId="AD" clId="Web-{E7F2BFFD-8208-DD73-2C49-3D02EC4A3285}" dt="2022-08-19T13:56:36.898" v="603" actId="20577"/>
          <ac:spMkLst>
            <pc:docMk/>
            <pc:sldMk cId="2369371811" sldId="357"/>
            <ac:spMk id="3" creationId="{D64FB3DB-01D6-B0A8-E72D-A36E09C66B3E}"/>
          </ac:spMkLst>
        </pc:spChg>
        <pc:spChg chg="add">
          <ac:chgData name="Ros Warby" userId="S::ros.warby@rcpsych.ac.uk::d34ebd53-21ca-4f7c-af90-6991a18c3f74" providerId="AD" clId="Web-{E7F2BFFD-8208-DD73-2C49-3D02EC4A3285}" dt="2022-08-19T13:39:14.739" v="294"/>
          <ac:spMkLst>
            <pc:docMk/>
            <pc:sldMk cId="2369371811" sldId="357"/>
            <ac:spMk id="9" creationId="{A65AC7D1-EAA9-48F5-B509-60A7F50BF703}"/>
          </ac:spMkLst>
        </pc:spChg>
        <pc:spChg chg="add">
          <ac:chgData name="Ros Warby" userId="S::ros.warby@rcpsych.ac.uk::d34ebd53-21ca-4f7c-af90-6991a18c3f74" providerId="AD" clId="Web-{E7F2BFFD-8208-DD73-2C49-3D02EC4A3285}" dt="2022-08-19T13:39:14.739" v="294"/>
          <ac:spMkLst>
            <pc:docMk/>
            <pc:sldMk cId="2369371811" sldId="357"/>
            <ac:spMk id="11" creationId="{D6320AF9-619A-4175-865B-5663E1AEF4C5}"/>
          </ac:spMkLst>
        </pc:spChg>
        <pc:spChg chg="add">
          <ac:chgData name="Ros Warby" userId="S::ros.warby@rcpsych.ac.uk::d34ebd53-21ca-4f7c-af90-6991a18c3f74" providerId="AD" clId="Web-{E7F2BFFD-8208-DD73-2C49-3D02EC4A3285}" dt="2022-08-19T13:39:14.739" v="294"/>
          <ac:spMkLst>
            <pc:docMk/>
            <pc:sldMk cId="2369371811" sldId="357"/>
            <ac:spMk id="17" creationId="{7E018740-5C2B-4A41-AC1A-7E68D1EC1954}"/>
          </ac:spMkLst>
        </pc:spChg>
        <pc:spChg chg="add">
          <ac:chgData name="Ros Warby" userId="S::ros.warby@rcpsych.ac.uk::d34ebd53-21ca-4f7c-af90-6991a18c3f74" providerId="AD" clId="Web-{E7F2BFFD-8208-DD73-2C49-3D02EC4A3285}" dt="2022-08-19T13:39:14.739" v="294"/>
          <ac:spMkLst>
            <pc:docMk/>
            <pc:sldMk cId="2369371811" sldId="357"/>
            <ac:spMk id="19" creationId="{166F75A4-C475-4941-8EE2-B80A06A2C1BB}"/>
          </ac:spMkLst>
        </pc:spChg>
        <pc:spChg chg="add">
          <ac:chgData name="Ros Warby" userId="S::ros.warby@rcpsych.ac.uk::d34ebd53-21ca-4f7c-af90-6991a18c3f74" providerId="AD" clId="Web-{E7F2BFFD-8208-DD73-2C49-3D02EC4A3285}" dt="2022-08-19T13:39:14.739" v="294"/>
          <ac:spMkLst>
            <pc:docMk/>
            <pc:sldMk cId="2369371811" sldId="357"/>
            <ac:spMk id="21" creationId="{A032553A-72E8-4B0D-8405-FF9771C9AF05}"/>
          </ac:spMkLst>
        </pc:spChg>
        <pc:spChg chg="add">
          <ac:chgData name="Ros Warby" userId="S::ros.warby@rcpsych.ac.uk::d34ebd53-21ca-4f7c-af90-6991a18c3f74" providerId="AD" clId="Web-{E7F2BFFD-8208-DD73-2C49-3D02EC4A3285}" dt="2022-08-19T13:39:14.739" v="294"/>
          <ac:spMkLst>
            <pc:docMk/>
            <pc:sldMk cId="2369371811" sldId="357"/>
            <ac:spMk id="23" creationId="{765800AC-C3B9-498E-87BC-29FAE4C76B21}"/>
          </ac:spMkLst>
        </pc:spChg>
        <pc:spChg chg="add">
          <ac:chgData name="Ros Warby" userId="S::ros.warby@rcpsych.ac.uk::d34ebd53-21ca-4f7c-af90-6991a18c3f74" providerId="AD" clId="Web-{E7F2BFFD-8208-DD73-2C49-3D02EC4A3285}" dt="2022-08-19T13:39:14.739" v="294"/>
          <ac:spMkLst>
            <pc:docMk/>
            <pc:sldMk cId="2369371811" sldId="357"/>
            <ac:spMk id="25" creationId="{1F9D6ACB-2FF4-49F9-978A-E0D5327FC635}"/>
          </ac:spMkLst>
        </pc:spChg>
        <pc:spChg chg="add">
          <ac:chgData name="Ros Warby" userId="S::ros.warby@rcpsych.ac.uk::d34ebd53-21ca-4f7c-af90-6991a18c3f74" providerId="AD" clId="Web-{E7F2BFFD-8208-DD73-2C49-3D02EC4A3285}" dt="2022-08-19T13:39:14.739" v="294"/>
          <ac:spMkLst>
            <pc:docMk/>
            <pc:sldMk cId="2369371811" sldId="357"/>
            <ac:spMk id="27" creationId="{A5EC319D-0FEA-4B95-A3EA-01E35672C95B}"/>
          </ac:spMkLst>
        </pc:spChg>
        <pc:picChg chg="add del mod">
          <ac:chgData name="Ros Warby" userId="S::ros.warby@rcpsych.ac.uk::d34ebd53-21ca-4f7c-af90-6991a18c3f74" providerId="AD" clId="Web-{E7F2BFFD-8208-DD73-2C49-3D02EC4A3285}" dt="2022-08-19T13:39:27.474" v="298"/>
          <ac:picMkLst>
            <pc:docMk/>
            <pc:sldMk cId="2369371811" sldId="357"/>
            <ac:picMk id="4" creationId="{7DCA25DD-1E6F-9E6F-E8D1-C1D77786D44B}"/>
          </ac:picMkLst>
        </pc:picChg>
        <pc:picChg chg="add mod">
          <ac:chgData name="Ros Warby" userId="S::ros.warby@rcpsych.ac.uk::d34ebd53-21ca-4f7c-af90-6991a18c3f74" providerId="AD" clId="Web-{E7F2BFFD-8208-DD73-2C49-3D02EC4A3285}" dt="2022-08-19T13:40:45.168" v="311" actId="1076"/>
          <ac:picMkLst>
            <pc:docMk/>
            <pc:sldMk cId="2369371811" sldId="357"/>
            <ac:picMk id="5" creationId="{312CCF2A-0768-BA53-9B5A-92FEE926DCF4}"/>
          </ac:picMkLst>
        </pc:picChg>
        <pc:cxnChg chg="add">
          <ac:chgData name="Ros Warby" userId="S::ros.warby@rcpsych.ac.uk::d34ebd53-21ca-4f7c-af90-6991a18c3f74" providerId="AD" clId="Web-{E7F2BFFD-8208-DD73-2C49-3D02EC4A3285}" dt="2022-08-19T13:39:14.739" v="294"/>
          <ac:cxnSpMkLst>
            <pc:docMk/>
            <pc:sldMk cId="2369371811" sldId="357"/>
            <ac:cxnSpMk id="13" creationId="{063B6EC6-D752-4EE7-908B-F8F19E8C7FEA}"/>
          </ac:cxnSpMkLst>
        </pc:cxnChg>
        <pc:cxnChg chg="add">
          <ac:chgData name="Ros Warby" userId="S::ros.warby@rcpsych.ac.uk::d34ebd53-21ca-4f7c-af90-6991a18c3f74" providerId="AD" clId="Web-{E7F2BFFD-8208-DD73-2C49-3D02EC4A3285}" dt="2022-08-19T13:39:14.739" v="294"/>
          <ac:cxnSpMkLst>
            <pc:docMk/>
            <pc:sldMk cId="2369371811" sldId="357"/>
            <ac:cxnSpMk id="15" creationId="{EFECD4E8-AD3E-4228-82A2-9461958EA94D}"/>
          </ac:cxnSpMkLst>
        </pc:cxnChg>
      </pc:sldChg>
    </pc:docChg>
  </pc:docChgLst>
  <pc:docChgLst>
    <pc:chgData name="Renata Souza" userId="70cb3364-bde6-4a08-86e8-2beae7c6ce0e" providerId="ADAL" clId="{6BE87023-031D-4250-92C1-3EB9CF539D17}"/>
    <pc:docChg chg="undo custSel addSld delSld modSld sldOrd">
      <pc:chgData name="Renata Souza" userId="70cb3364-bde6-4a08-86e8-2beae7c6ce0e" providerId="ADAL" clId="{6BE87023-031D-4250-92C1-3EB9CF539D17}" dt="2022-07-19T14:50:30.768" v="741" actId="403"/>
      <pc:docMkLst>
        <pc:docMk/>
      </pc:docMkLst>
      <pc:sldChg chg="addSp delSp modSp del mod">
        <pc:chgData name="Renata Souza" userId="70cb3364-bde6-4a08-86e8-2beae7c6ce0e" providerId="ADAL" clId="{6BE87023-031D-4250-92C1-3EB9CF539D17}" dt="2022-07-18T15:14:09.147" v="257" actId="47"/>
        <pc:sldMkLst>
          <pc:docMk/>
          <pc:sldMk cId="1638132729" sldId="339"/>
        </pc:sldMkLst>
        <pc:spChg chg="mod">
          <ac:chgData name="Renata Souza" userId="70cb3364-bde6-4a08-86e8-2beae7c6ce0e" providerId="ADAL" clId="{6BE87023-031D-4250-92C1-3EB9CF539D17}" dt="2022-07-18T15:05:33.631" v="142" actId="1076"/>
          <ac:spMkLst>
            <pc:docMk/>
            <pc:sldMk cId="1638132729" sldId="339"/>
            <ac:spMk id="3" creationId="{0ED698C4-BCF4-C380-D598-2FD43262683F}"/>
          </ac:spMkLst>
        </pc:spChg>
        <pc:spChg chg="mod">
          <ac:chgData name="Renata Souza" userId="70cb3364-bde6-4a08-86e8-2beae7c6ce0e" providerId="ADAL" clId="{6BE87023-031D-4250-92C1-3EB9CF539D17}" dt="2022-07-18T15:08:24.120" v="156" actId="14100"/>
          <ac:spMkLst>
            <pc:docMk/>
            <pc:sldMk cId="1638132729" sldId="339"/>
            <ac:spMk id="6" creationId="{B07BCD30-50D0-04B2-1D3C-E6C10CFF6B4B}"/>
          </ac:spMkLst>
        </pc:spChg>
        <pc:spChg chg="mod">
          <ac:chgData name="Renata Souza" userId="70cb3364-bde6-4a08-86e8-2beae7c6ce0e" providerId="ADAL" clId="{6BE87023-031D-4250-92C1-3EB9CF539D17}" dt="2022-07-18T15:08:20.200" v="155" actId="14100"/>
          <ac:spMkLst>
            <pc:docMk/>
            <pc:sldMk cId="1638132729" sldId="339"/>
            <ac:spMk id="7" creationId="{AD49A19C-0FC8-B37F-28B5-46644CF9137F}"/>
          </ac:spMkLst>
        </pc:spChg>
        <pc:spChg chg="mod">
          <ac:chgData name="Renata Souza" userId="70cb3364-bde6-4a08-86e8-2beae7c6ce0e" providerId="ADAL" clId="{6BE87023-031D-4250-92C1-3EB9CF539D17}" dt="2022-07-18T15:08:16.272" v="154" actId="14100"/>
          <ac:spMkLst>
            <pc:docMk/>
            <pc:sldMk cId="1638132729" sldId="339"/>
            <ac:spMk id="8" creationId="{1AF96814-284A-61E1-FF72-94885260A470}"/>
          </ac:spMkLst>
        </pc:spChg>
        <pc:spChg chg="mod">
          <ac:chgData name="Renata Souza" userId="70cb3364-bde6-4a08-86e8-2beae7c6ce0e" providerId="ADAL" clId="{6BE87023-031D-4250-92C1-3EB9CF539D17}" dt="2022-07-18T15:00:51.616" v="101" actId="1076"/>
          <ac:spMkLst>
            <pc:docMk/>
            <pc:sldMk cId="1638132729" sldId="339"/>
            <ac:spMk id="10" creationId="{E085D5A5-D668-0115-C53D-8A2E8E436745}"/>
          </ac:spMkLst>
        </pc:spChg>
        <pc:spChg chg="mod">
          <ac:chgData name="Renata Souza" userId="70cb3364-bde6-4a08-86e8-2beae7c6ce0e" providerId="ADAL" clId="{6BE87023-031D-4250-92C1-3EB9CF539D17}" dt="2022-07-18T15:00:40.352" v="97" actId="1076"/>
          <ac:spMkLst>
            <pc:docMk/>
            <pc:sldMk cId="1638132729" sldId="339"/>
            <ac:spMk id="12" creationId="{CEEDA076-F31B-33B0-1116-F2C4DA07D9B5}"/>
          </ac:spMkLst>
        </pc:spChg>
        <pc:spChg chg="mod">
          <ac:chgData name="Renata Souza" userId="70cb3364-bde6-4a08-86e8-2beae7c6ce0e" providerId="ADAL" clId="{6BE87023-031D-4250-92C1-3EB9CF539D17}" dt="2022-07-18T15:00:43.032" v="98" actId="1076"/>
          <ac:spMkLst>
            <pc:docMk/>
            <pc:sldMk cId="1638132729" sldId="339"/>
            <ac:spMk id="13" creationId="{7D4897F1-74C7-7B80-2902-0E3FFD573164}"/>
          </ac:spMkLst>
        </pc:spChg>
        <pc:spChg chg="mod">
          <ac:chgData name="Renata Souza" userId="70cb3364-bde6-4a08-86e8-2beae7c6ce0e" providerId="ADAL" clId="{6BE87023-031D-4250-92C1-3EB9CF539D17}" dt="2022-07-18T15:00:58.304" v="103" actId="1076"/>
          <ac:spMkLst>
            <pc:docMk/>
            <pc:sldMk cId="1638132729" sldId="339"/>
            <ac:spMk id="14" creationId="{CF55805B-5398-72E3-6A95-1C346A16AC89}"/>
          </ac:spMkLst>
        </pc:spChg>
        <pc:spChg chg="mod">
          <ac:chgData name="Renata Souza" userId="70cb3364-bde6-4a08-86e8-2beae7c6ce0e" providerId="ADAL" clId="{6BE87023-031D-4250-92C1-3EB9CF539D17}" dt="2022-07-18T15:00:54.200" v="102" actId="1076"/>
          <ac:spMkLst>
            <pc:docMk/>
            <pc:sldMk cId="1638132729" sldId="339"/>
            <ac:spMk id="16" creationId="{53EDC132-31C2-F574-75E0-213F93878078}"/>
          </ac:spMkLst>
        </pc:spChg>
        <pc:spChg chg="mod">
          <ac:chgData name="Renata Souza" userId="70cb3364-bde6-4a08-86e8-2beae7c6ce0e" providerId="ADAL" clId="{6BE87023-031D-4250-92C1-3EB9CF539D17}" dt="2022-07-18T15:00:26.942" v="95" actId="255"/>
          <ac:spMkLst>
            <pc:docMk/>
            <pc:sldMk cId="1638132729" sldId="339"/>
            <ac:spMk id="17" creationId="{9A7CF14B-2234-F3A8-1ECA-AD0D29D2EC54}"/>
          </ac:spMkLst>
        </pc:spChg>
        <pc:spChg chg="mod">
          <ac:chgData name="Renata Souza" userId="70cb3364-bde6-4a08-86e8-2beae7c6ce0e" providerId="ADAL" clId="{6BE87023-031D-4250-92C1-3EB9CF539D17}" dt="2022-07-18T15:00:48.136" v="100" actId="1076"/>
          <ac:spMkLst>
            <pc:docMk/>
            <pc:sldMk cId="1638132729" sldId="339"/>
            <ac:spMk id="18" creationId="{345AADAC-9BC3-8F86-F6CE-94ACF54DEC92}"/>
          </ac:spMkLst>
        </pc:spChg>
        <pc:spChg chg="mod">
          <ac:chgData name="Renata Souza" userId="70cb3364-bde6-4a08-86e8-2beae7c6ce0e" providerId="ADAL" clId="{6BE87023-031D-4250-92C1-3EB9CF539D17}" dt="2022-07-18T15:00:34.017" v="96" actId="1076"/>
          <ac:spMkLst>
            <pc:docMk/>
            <pc:sldMk cId="1638132729" sldId="339"/>
            <ac:spMk id="20" creationId="{7FC71585-CB52-CA26-69AF-8E67A6828138}"/>
          </ac:spMkLst>
        </pc:spChg>
        <pc:spChg chg="mod">
          <ac:chgData name="Renata Souza" userId="70cb3364-bde6-4a08-86e8-2beae7c6ce0e" providerId="ADAL" clId="{6BE87023-031D-4250-92C1-3EB9CF539D17}" dt="2022-07-18T15:00:45.999" v="99" actId="1076"/>
          <ac:spMkLst>
            <pc:docMk/>
            <pc:sldMk cId="1638132729" sldId="339"/>
            <ac:spMk id="21" creationId="{27D584AF-DC05-DD49-02CB-0FAB41F28B0B}"/>
          </ac:spMkLst>
        </pc:spChg>
        <pc:spChg chg="mod">
          <ac:chgData name="Renata Souza" userId="70cb3364-bde6-4a08-86e8-2beae7c6ce0e" providerId="ADAL" clId="{6BE87023-031D-4250-92C1-3EB9CF539D17}" dt="2022-07-18T15:00:26.942" v="95" actId="255"/>
          <ac:spMkLst>
            <pc:docMk/>
            <pc:sldMk cId="1638132729" sldId="339"/>
            <ac:spMk id="24" creationId="{077418F8-7C04-D0CF-6FB1-452EFC374E23}"/>
          </ac:spMkLst>
        </pc:spChg>
        <pc:grpChg chg="add mod">
          <ac:chgData name="Renata Souza" userId="70cb3364-bde6-4a08-86e8-2beae7c6ce0e" providerId="ADAL" clId="{6BE87023-031D-4250-92C1-3EB9CF539D17}" dt="2022-07-18T15:13:03.100" v="231" actId="164"/>
          <ac:grpSpMkLst>
            <pc:docMk/>
            <pc:sldMk cId="1638132729" sldId="339"/>
            <ac:grpSpMk id="57" creationId="{C2478699-F17A-8D58-A242-6AEBB94D5CFB}"/>
          </ac:grpSpMkLst>
        </pc:grpChg>
        <pc:grpChg chg="add mod">
          <ac:chgData name="Renata Souza" userId="70cb3364-bde6-4a08-86e8-2beae7c6ce0e" providerId="ADAL" clId="{6BE87023-031D-4250-92C1-3EB9CF539D17}" dt="2022-07-18T15:13:09.976" v="232" actId="164"/>
          <ac:grpSpMkLst>
            <pc:docMk/>
            <pc:sldMk cId="1638132729" sldId="339"/>
            <ac:grpSpMk id="58" creationId="{3729683A-5958-5598-9A7E-F4FE0091DD2A}"/>
          </ac:grpSpMkLst>
        </pc:grpChg>
        <pc:grpChg chg="add mod">
          <ac:chgData name="Renata Souza" userId="70cb3364-bde6-4a08-86e8-2beae7c6ce0e" providerId="ADAL" clId="{6BE87023-031D-4250-92C1-3EB9CF539D17}" dt="2022-07-18T15:13:17.596" v="233" actId="164"/>
          <ac:grpSpMkLst>
            <pc:docMk/>
            <pc:sldMk cId="1638132729" sldId="339"/>
            <ac:grpSpMk id="59" creationId="{EA8A3BAB-16DE-19EE-D268-E1051E010C9E}"/>
          </ac:grpSpMkLst>
        </pc:grpChg>
        <pc:grpChg chg="add mod">
          <ac:chgData name="Renata Souza" userId="70cb3364-bde6-4a08-86e8-2beae7c6ce0e" providerId="ADAL" clId="{6BE87023-031D-4250-92C1-3EB9CF539D17}" dt="2022-07-18T15:13:25.664" v="234" actId="164"/>
          <ac:grpSpMkLst>
            <pc:docMk/>
            <pc:sldMk cId="1638132729" sldId="339"/>
            <ac:grpSpMk id="60" creationId="{60426CE3-7A55-80FF-E5C8-5C412AA4960D}"/>
          </ac:grpSpMkLst>
        </pc:grpChg>
        <pc:cxnChg chg="add del mod">
          <ac:chgData name="Renata Souza" userId="70cb3364-bde6-4a08-86e8-2beae7c6ce0e" providerId="ADAL" clId="{6BE87023-031D-4250-92C1-3EB9CF539D17}" dt="2022-07-18T15:01:15.697" v="105" actId="478"/>
          <ac:cxnSpMkLst>
            <pc:docMk/>
            <pc:sldMk cId="1638132729" sldId="339"/>
            <ac:cxnSpMk id="5" creationId="{55D8FFBA-B088-91A8-2A4A-33C7B8D1FA56}"/>
          </ac:cxnSpMkLst>
        </pc:cxnChg>
        <pc:cxnChg chg="add mod">
          <ac:chgData name="Renata Souza" userId="70cb3364-bde6-4a08-86e8-2beae7c6ce0e" providerId="ADAL" clId="{6BE87023-031D-4250-92C1-3EB9CF539D17}" dt="2022-07-18T15:13:09.976" v="232" actId="164"/>
          <ac:cxnSpMkLst>
            <pc:docMk/>
            <pc:sldMk cId="1638132729" sldId="339"/>
            <ac:cxnSpMk id="11" creationId="{F353A28B-3C78-AB93-F189-81E7C74B86C8}"/>
          </ac:cxnSpMkLst>
        </pc:cxnChg>
        <pc:cxnChg chg="add mod">
          <ac:chgData name="Renata Souza" userId="70cb3364-bde6-4a08-86e8-2beae7c6ce0e" providerId="ADAL" clId="{6BE87023-031D-4250-92C1-3EB9CF539D17}" dt="2022-07-18T15:13:09.976" v="232" actId="164"/>
          <ac:cxnSpMkLst>
            <pc:docMk/>
            <pc:sldMk cId="1638132729" sldId="339"/>
            <ac:cxnSpMk id="19" creationId="{BEA7F1F2-4FB0-9FDE-BD3F-301FF3E85E8E}"/>
          </ac:cxnSpMkLst>
        </pc:cxnChg>
        <pc:cxnChg chg="add mod">
          <ac:chgData name="Renata Souza" userId="70cb3364-bde6-4a08-86e8-2beae7c6ce0e" providerId="ADAL" clId="{6BE87023-031D-4250-92C1-3EB9CF539D17}" dt="2022-07-18T15:13:09.976" v="232" actId="164"/>
          <ac:cxnSpMkLst>
            <pc:docMk/>
            <pc:sldMk cId="1638132729" sldId="339"/>
            <ac:cxnSpMk id="23" creationId="{1B85EAD5-3D0E-DAB3-0FAC-1E6D7240BFA0}"/>
          </ac:cxnSpMkLst>
        </pc:cxnChg>
        <pc:cxnChg chg="add mod">
          <ac:chgData name="Renata Souza" userId="70cb3364-bde6-4a08-86e8-2beae7c6ce0e" providerId="ADAL" clId="{6BE87023-031D-4250-92C1-3EB9CF539D17}" dt="2022-07-18T15:13:09.976" v="232" actId="164"/>
          <ac:cxnSpMkLst>
            <pc:docMk/>
            <pc:sldMk cId="1638132729" sldId="339"/>
            <ac:cxnSpMk id="25" creationId="{E7BC48E9-ED99-B808-7A99-89844AD99ADA}"/>
          </ac:cxnSpMkLst>
        </pc:cxnChg>
        <pc:cxnChg chg="add del mod">
          <ac:chgData name="Renata Souza" userId="70cb3364-bde6-4a08-86e8-2beae7c6ce0e" providerId="ADAL" clId="{6BE87023-031D-4250-92C1-3EB9CF539D17}" dt="2022-07-18T15:02:32.717" v="119" actId="478"/>
          <ac:cxnSpMkLst>
            <pc:docMk/>
            <pc:sldMk cId="1638132729" sldId="339"/>
            <ac:cxnSpMk id="27" creationId="{0FB5CBDF-0C88-38B0-77F5-599FDF29DDC0}"/>
          </ac:cxnSpMkLst>
        </pc:cxnChg>
        <pc:cxnChg chg="add mod">
          <ac:chgData name="Renata Souza" userId="70cb3364-bde6-4a08-86e8-2beae7c6ce0e" providerId="ADAL" clId="{6BE87023-031D-4250-92C1-3EB9CF539D17}" dt="2022-07-18T15:13:09.976" v="232" actId="164"/>
          <ac:cxnSpMkLst>
            <pc:docMk/>
            <pc:sldMk cId="1638132729" sldId="339"/>
            <ac:cxnSpMk id="29" creationId="{6081E088-1A22-F012-429A-01C928B2EBA5}"/>
          </ac:cxnSpMkLst>
        </pc:cxnChg>
        <pc:cxnChg chg="add mod">
          <ac:chgData name="Renata Souza" userId="70cb3364-bde6-4a08-86e8-2beae7c6ce0e" providerId="ADAL" clId="{6BE87023-031D-4250-92C1-3EB9CF539D17}" dt="2022-07-18T15:13:17.596" v="233" actId="164"/>
          <ac:cxnSpMkLst>
            <pc:docMk/>
            <pc:sldMk cId="1638132729" sldId="339"/>
            <ac:cxnSpMk id="30" creationId="{58EF82F8-18EA-460E-01AA-9944553943D4}"/>
          </ac:cxnSpMkLst>
        </pc:cxnChg>
        <pc:cxnChg chg="add mod">
          <ac:chgData name="Renata Souza" userId="70cb3364-bde6-4a08-86e8-2beae7c6ce0e" providerId="ADAL" clId="{6BE87023-031D-4250-92C1-3EB9CF539D17}" dt="2022-07-18T15:13:17.596" v="233" actId="164"/>
          <ac:cxnSpMkLst>
            <pc:docMk/>
            <pc:sldMk cId="1638132729" sldId="339"/>
            <ac:cxnSpMk id="31" creationId="{E03763E8-EB83-53EF-9B50-09A1267BA20F}"/>
          </ac:cxnSpMkLst>
        </pc:cxnChg>
        <pc:cxnChg chg="add mod">
          <ac:chgData name="Renata Souza" userId="70cb3364-bde6-4a08-86e8-2beae7c6ce0e" providerId="ADAL" clId="{6BE87023-031D-4250-92C1-3EB9CF539D17}" dt="2022-07-18T15:13:17.596" v="233" actId="164"/>
          <ac:cxnSpMkLst>
            <pc:docMk/>
            <pc:sldMk cId="1638132729" sldId="339"/>
            <ac:cxnSpMk id="32" creationId="{0B3D18CC-89DE-E669-5A46-4AB259AB0203}"/>
          </ac:cxnSpMkLst>
        </pc:cxnChg>
        <pc:cxnChg chg="add mod">
          <ac:chgData name="Renata Souza" userId="70cb3364-bde6-4a08-86e8-2beae7c6ce0e" providerId="ADAL" clId="{6BE87023-031D-4250-92C1-3EB9CF539D17}" dt="2022-07-18T15:13:17.596" v="233" actId="164"/>
          <ac:cxnSpMkLst>
            <pc:docMk/>
            <pc:sldMk cId="1638132729" sldId="339"/>
            <ac:cxnSpMk id="33" creationId="{0B23F8CD-7E72-D772-08BA-1345C0D0DC0A}"/>
          </ac:cxnSpMkLst>
        </pc:cxnChg>
        <pc:cxnChg chg="add mod">
          <ac:chgData name="Renata Souza" userId="70cb3364-bde6-4a08-86e8-2beae7c6ce0e" providerId="ADAL" clId="{6BE87023-031D-4250-92C1-3EB9CF539D17}" dt="2022-07-18T15:13:17.596" v="233" actId="164"/>
          <ac:cxnSpMkLst>
            <pc:docMk/>
            <pc:sldMk cId="1638132729" sldId="339"/>
            <ac:cxnSpMk id="34" creationId="{62C2C767-D981-7269-C031-90D2535E458A}"/>
          </ac:cxnSpMkLst>
        </pc:cxnChg>
        <pc:cxnChg chg="add del mod">
          <ac:chgData name="Renata Souza" userId="70cb3364-bde6-4a08-86e8-2beae7c6ce0e" providerId="ADAL" clId="{6BE87023-031D-4250-92C1-3EB9CF539D17}" dt="2022-07-18T15:03:25.884" v="126"/>
          <ac:cxnSpMkLst>
            <pc:docMk/>
            <pc:sldMk cId="1638132729" sldId="339"/>
            <ac:cxnSpMk id="35" creationId="{39891DB1-F82D-5A8B-CF5B-ECDA23C29F3D}"/>
          </ac:cxnSpMkLst>
        </pc:cxnChg>
        <pc:cxnChg chg="add del mod">
          <ac:chgData name="Renata Souza" userId="70cb3364-bde6-4a08-86e8-2beae7c6ce0e" providerId="ADAL" clId="{6BE87023-031D-4250-92C1-3EB9CF539D17}" dt="2022-07-18T15:03:25.884" v="126"/>
          <ac:cxnSpMkLst>
            <pc:docMk/>
            <pc:sldMk cId="1638132729" sldId="339"/>
            <ac:cxnSpMk id="36" creationId="{2E2E6949-1341-4F77-FDD3-E4F0DA8DC05A}"/>
          </ac:cxnSpMkLst>
        </pc:cxnChg>
        <pc:cxnChg chg="add del mod">
          <ac:chgData name="Renata Souza" userId="70cb3364-bde6-4a08-86e8-2beae7c6ce0e" providerId="ADAL" clId="{6BE87023-031D-4250-92C1-3EB9CF539D17}" dt="2022-07-18T15:03:25.884" v="126"/>
          <ac:cxnSpMkLst>
            <pc:docMk/>
            <pc:sldMk cId="1638132729" sldId="339"/>
            <ac:cxnSpMk id="37" creationId="{0F54B477-6470-B2E6-3F12-B0171E076C0A}"/>
          </ac:cxnSpMkLst>
        </pc:cxnChg>
        <pc:cxnChg chg="add del mod">
          <ac:chgData name="Renata Souza" userId="70cb3364-bde6-4a08-86e8-2beae7c6ce0e" providerId="ADAL" clId="{6BE87023-031D-4250-92C1-3EB9CF539D17}" dt="2022-07-18T15:03:25.884" v="126"/>
          <ac:cxnSpMkLst>
            <pc:docMk/>
            <pc:sldMk cId="1638132729" sldId="339"/>
            <ac:cxnSpMk id="38" creationId="{8B350BE0-9AC1-76D9-1FFC-963FA4594D58}"/>
          </ac:cxnSpMkLst>
        </pc:cxnChg>
        <pc:cxnChg chg="add del mod">
          <ac:chgData name="Renata Souza" userId="70cb3364-bde6-4a08-86e8-2beae7c6ce0e" providerId="ADAL" clId="{6BE87023-031D-4250-92C1-3EB9CF539D17}" dt="2022-07-18T15:03:25.884" v="126"/>
          <ac:cxnSpMkLst>
            <pc:docMk/>
            <pc:sldMk cId="1638132729" sldId="339"/>
            <ac:cxnSpMk id="39" creationId="{DA58B72D-39E6-ACE4-4F8F-8E3A1D6ED089}"/>
          </ac:cxnSpMkLst>
        </pc:cxnChg>
        <pc:cxnChg chg="add mod">
          <ac:chgData name="Renata Souza" userId="70cb3364-bde6-4a08-86e8-2beae7c6ce0e" providerId="ADAL" clId="{6BE87023-031D-4250-92C1-3EB9CF539D17}" dt="2022-07-18T15:13:17.596" v="233" actId="164"/>
          <ac:cxnSpMkLst>
            <pc:docMk/>
            <pc:sldMk cId="1638132729" sldId="339"/>
            <ac:cxnSpMk id="40" creationId="{D48402C8-BA4A-C545-E80A-D9F92AF25DA7}"/>
          </ac:cxnSpMkLst>
        </pc:cxnChg>
        <pc:cxnChg chg="add mod">
          <ac:chgData name="Renata Souza" userId="70cb3364-bde6-4a08-86e8-2beae7c6ce0e" providerId="ADAL" clId="{6BE87023-031D-4250-92C1-3EB9CF539D17}" dt="2022-07-18T15:13:25.664" v="234" actId="164"/>
          <ac:cxnSpMkLst>
            <pc:docMk/>
            <pc:sldMk cId="1638132729" sldId="339"/>
            <ac:cxnSpMk id="43" creationId="{15E5675D-7F52-F269-5DB6-3078328B2B39}"/>
          </ac:cxnSpMkLst>
        </pc:cxnChg>
        <pc:cxnChg chg="add mod">
          <ac:chgData name="Renata Souza" userId="70cb3364-bde6-4a08-86e8-2beae7c6ce0e" providerId="ADAL" clId="{6BE87023-031D-4250-92C1-3EB9CF539D17}" dt="2022-07-18T15:13:25.664" v="234" actId="164"/>
          <ac:cxnSpMkLst>
            <pc:docMk/>
            <pc:sldMk cId="1638132729" sldId="339"/>
            <ac:cxnSpMk id="44" creationId="{806EF03C-9C13-057F-D1E4-818D3A20B68C}"/>
          </ac:cxnSpMkLst>
        </pc:cxnChg>
        <pc:cxnChg chg="add mod">
          <ac:chgData name="Renata Souza" userId="70cb3364-bde6-4a08-86e8-2beae7c6ce0e" providerId="ADAL" clId="{6BE87023-031D-4250-92C1-3EB9CF539D17}" dt="2022-07-18T15:13:25.664" v="234" actId="164"/>
          <ac:cxnSpMkLst>
            <pc:docMk/>
            <pc:sldMk cId="1638132729" sldId="339"/>
            <ac:cxnSpMk id="45" creationId="{6DE68B0F-65E2-3F55-942D-C955B41E093E}"/>
          </ac:cxnSpMkLst>
        </pc:cxnChg>
        <pc:cxnChg chg="add mod">
          <ac:chgData name="Renata Souza" userId="70cb3364-bde6-4a08-86e8-2beae7c6ce0e" providerId="ADAL" clId="{6BE87023-031D-4250-92C1-3EB9CF539D17}" dt="2022-07-18T15:13:25.664" v="234" actId="164"/>
          <ac:cxnSpMkLst>
            <pc:docMk/>
            <pc:sldMk cId="1638132729" sldId="339"/>
            <ac:cxnSpMk id="46" creationId="{0D71CBA7-569F-E2ED-0E51-76C2FA82E6FB}"/>
          </ac:cxnSpMkLst>
        </pc:cxnChg>
        <pc:cxnChg chg="add mod">
          <ac:chgData name="Renata Souza" userId="70cb3364-bde6-4a08-86e8-2beae7c6ce0e" providerId="ADAL" clId="{6BE87023-031D-4250-92C1-3EB9CF539D17}" dt="2022-07-18T15:13:25.664" v="234" actId="164"/>
          <ac:cxnSpMkLst>
            <pc:docMk/>
            <pc:sldMk cId="1638132729" sldId="339"/>
            <ac:cxnSpMk id="47" creationId="{85B5A69E-32EF-EC02-A3F2-85C4EA1659D9}"/>
          </ac:cxnSpMkLst>
        </pc:cxnChg>
        <pc:cxnChg chg="add mod">
          <ac:chgData name="Renata Souza" userId="70cb3364-bde6-4a08-86e8-2beae7c6ce0e" providerId="ADAL" clId="{6BE87023-031D-4250-92C1-3EB9CF539D17}" dt="2022-07-18T15:13:03.100" v="231" actId="164"/>
          <ac:cxnSpMkLst>
            <pc:docMk/>
            <pc:sldMk cId="1638132729" sldId="339"/>
            <ac:cxnSpMk id="48" creationId="{283955C7-5E81-5EC7-8FB3-8E7C1B823625}"/>
          </ac:cxnSpMkLst>
        </pc:cxnChg>
        <pc:cxnChg chg="add mod">
          <ac:chgData name="Renata Souza" userId="70cb3364-bde6-4a08-86e8-2beae7c6ce0e" providerId="ADAL" clId="{6BE87023-031D-4250-92C1-3EB9CF539D17}" dt="2022-07-18T15:13:03.100" v="231" actId="164"/>
          <ac:cxnSpMkLst>
            <pc:docMk/>
            <pc:sldMk cId="1638132729" sldId="339"/>
            <ac:cxnSpMk id="49" creationId="{503EC1C3-E9A5-4D49-16D8-C4129660038C}"/>
          </ac:cxnSpMkLst>
        </pc:cxnChg>
        <pc:cxnChg chg="add mod">
          <ac:chgData name="Renata Souza" userId="70cb3364-bde6-4a08-86e8-2beae7c6ce0e" providerId="ADAL" clId="{6BE87023-031D-4250-92C1-3EB9CF539D17}" dt="2022-07-18T15:13:03.100" v="231" actId="164"/>
          <ac:cxnSpMkLst>
            <pc:docMk/>
            <pc:sldMk cId="1638132729" sldId="339"/>
            <ac:cxnSpMk id="50" creationId="{986F4C49-CC5D-D492-94EA-0F7DE5CED3A0}"/>
          </ac:cxnSpMkLst>
        </pc:cxnChg>
        <pc:cxnChg chg="add mod">
          <ac:chgData name="Renata Souza" userId="70cb3364-bde6-4a08-86e8-2beae7c6ce0e" providerId="ADAL" clId="{6BE87023-031D-4250-92C1-3EB9CF539D17}" dt="2022-07-18T15:13:03.100" v="231" actId="164"/>
          <ac:cxnSpMkLst>
            <pc:docMk/>
            <pc:sldMk cId="1638132729" sldId="339"/>
            <ac:cxnSpMk id="51" creationId="{709B1AB9-99A8-468F-84E3-5D1FD852AFDD}"/>
          </ac:cxnSpMkLst>
        </pc:cxnChg>
        <pc:cxnChg chg="add mod">
          <ac:chgData name="Renata Souza" userId="70cb3364-bde6-4a08-86e8-2beae7c6ce0e" providerId="ADAL" clId="{6BE87023-031D-4250-92C1-3EB9CF539D17}" dt="2022-07-18T15:13:03.100" v="231" actId="164"/>
          <ac:cxnSpMkLst>
            <pc:docMk/>
            <pc:sldMk cId="1638132729" sldId="339"/>
            <ac:cxnSpMk id="52" creationId="{46F50C2F-FB2E-CF31-488A-2A5B3DEA54F5}"/>
          </ac:cxnSpMkLst>
        </pc:cxnChg>
      </pc:sldChg>
      <pc:sldChg chg="addSp delSp modSp mod">
        <pc:chgData name="Renata Souza" userId="70cb3364-bde6-4a08-86e8-2beae7c6ce0e" providerId="ADAL" clId="{6BE87023-031D-4250-92C1-3EB9CF539D17}" dt="2022-07-19T13:37:33.453" v="663" actId="1076"/>
        <pc:sldMkLst>
          <pc:docMk/>
          <pc:sldMk cId="2454381445" sldId="345"/>
        </pc:sldMkLst>
        <pc:picChg chg="del">
          <ac:chgData name="Renata Souza" userId="70cb3364-bde6-4a08-86e8-2beae7c6ce0e" providerId="ADAL" clId="{6BE87023-031D-4250-92C1-3EB9CF539D17}" dt="2022-07-19T13:37:21.227" v="659" actId="478"/>
          <ac:picMkLst>
            <pc:docMk/>
            <pc:sldMk cId="2454381445" sldId="345"/>
            <ac:picMk id="4" creationId="{0CFC4B62-AE38-D885-514E-0826CEFBD3FA}"/>
          </ac:picMkLst>
        </pc:picChg>
        <pc:picChg chg="add del mod">
          <ac:chgData name="Renata Souza" userId="70cb3364-bde6-4a08-86e8-2beae7c6ce0e" providerId="ADAL" clId="{6BE87023-031D-4250-92C1-3EB9CF539D17}" dt="2022-07-19T13:37:19.866" v="658" actId="478"/>
          <ac:picMkLst>
            <pc:docMk/>
            <pc:sldMk cId="2454381445" sldId="345"/>
            <ac:picMk id="5" creationId="{C790FBEB-7AC5-3C72-EBFB-A62AD2638CC4}"/>
          </ac:picMkLst>
        </pc:picChg>
        <pc:picChg chg="add mod">
          <ac:chgData name="Renata Souza" userId="70cb3364-bde6-4a08-86e8-2beae7c6ce0e" providerId="ADAL" clId="{6BE87023-031D-4250-92C1-3EB9CF539D17}" dt="2022-07-19T13:37:29.204" v="662" actId="1076"/>
          <ac:picMkLst>
            <pc:docMk/>
            <pc:sldMk cId="2454381445" sldId="345"/>
            <ac:picMk id="6" creationId="{91C8E527-5A79-6289-CC59-48A87F2F112A}"/>
          </ac:picMkLst>
        </pc:picChg>
        <pc:picChg chg="add mod">
          <ac:chgData name="Renata Souza" userId="70cb3364-bde6-4a08-86e8-2beae7c6ce0e" providerId="ADAL" clId="{6BE87023-031D-4250-92C1-3EB9CF539D17}" dt="2022-07-19T13:37:33.453" v="663" actId="1076"/>
          <ac:picMkLst>
            <pc:docMk/>
            <pc:sldMk cId="2454381445" sldId="345"/>
            <ac:picMk id="7" creationId="{1352A542-052C-4F64-0418-6C9379F80973}"/>
          </ac:picMkLst>
        </pc:picChg>
      </pc:sldChg>
      <pc:sldChg chg="addSp delSp modSp mod">
        <pc:chgData name="Renata Souza" userId="70cb3364-bde6-4a08-86e8-2beae7c6ce0e" providerId="ADAL" clId="{6BE87023-031D-4250-92C1-3EB9CF539D17}" dt="2022-07-19T13:46:20.901" v="693" actId="1076"/>
        <pc:sldMkLst>
          <pc:docMk/>
          <pc:sldMk cId="2178314781" sldId="346"/>
        </pc:sldMkLst>
        <pc:spChg chg="mod">
          <ac:chgData name="Renata Souza" userId="70cb3364-bde6-4a08-86e8-2beae7c6ce0e" providerId="ADAL" clId="{6BE87023-031D-4250-92C1-3EB9CF539D17}" dt="2022-07-19T12:05:57.455" v="439" actId="1076"/>
          <ac:spMkLst>
            <pc:docMk/>
            <pc:sldMk cId="2178314781" sldId="346"/>
            <ac:spMk id="2" creationId="{DDE38DA1-9911-B6F8-2B6B-138827C3F5E3}"/>
          </ac:spMkLst>
        </pc:spChg>
        <pc:spChg chg="mod">
          <ac:chgData name="Renata Souza" userId="70cb3364-bde6-4a08-86e8-2beae7c6ce0e" providerId="ADAL" clId="{6BE87023-031D-4250-92C1-3EB9CF539D17}" dt="2022-07-19T13:46:20.901" v="693" actId="1076"/>
          <ac:spMkLst>
            <pc:docMk/>
            <pc:sldMk cId="2178314781" sldId="346"/>
            <ac:spMk id="3" creationId="{2A63305B-ED7C-95AB-2618-1BF443FF4CA4}"/>
          </ac:spMkLst>
        </pc:spChg>
        <pc:picChg chg="del">
          <ac:chgData name="Renata Souza" userId="70cb3364-bde6-4a08-86e8-2beae7c6ce0e" providerId="ADAL" clId="{6BE87023-031D-4250-92C1-3EB9CF539D17}" dt="2022-07-19T13:38:15.915" v="672" actId="478"/>
          <ac:picMkLst>
            <pc:docMk/>
            <pc:sldMk cId="2178314781" sldId="346"/>
            <ac:picMk id="4" creationId="{A786ADB5-B4C3-DA8A-3ADD-789A7354762E}"/>
          </ac:picMkLst>
        </pc:picChg>
        <pc:picChg chg="add mod">
          <ac:chgData name="Renata Souza" userId="70cb3364-bde6-4a08-86e8-2beae7c6ce0e" providerId="ADAL" clId="{6BE87023-031D-4250-92C1-3EB9CF539D17}" dt="2022-07-19T13:38:13.299" v="671"/>
          <ac:picMkLst>
            <pc:docMk/>
            <pc:sldMk cId="2178314781" sldId="346"/>
            <ac:picMk id="9" creationId="{2F3186F1-D3DE-87B8-F6B1-08F383D25870}"/>
          </ac:picMkLst>
        </pc:picChg>
        <pc:picChg chg="add mod">
          <ac:chgData name="Renata Souza" userId="70cb3364-bde6-4a08-86e8-2beae7c6ce0e" providerId="ADAL" clId="{6BE87023-031D-4250-92C1-3EB9CF539D17}" dt="2022-07-19T13:38:13.299" v="671"/>
          <ac:picMkLst>
            <pc:docMk/>
            <pc:sldMk cId="2178314781" sldId="346"/>
            <ac:picMk id="10" creationId="{2BA151D7-6CB1-0C2E-6A21-921D11EDB548}"/>
          </ac:picMkLst>
        </pc:picChg>
      </pc:sldChg>
      <pc:sldChg chg="addSp modSp mod">
        <pc:chgData name="Renata Souza" userId="70cb3364-bde6-4a08-86e8-2beae7c6ce0e" providerId="ADAL" clId="{6BE87023-031D-4250-92C1-3EB9CF539D17}" dt="2022-07-19T14:07:34.717" v="697" actId="14100"/>
        <pc:sldMkLst>
          <pc:docMk/>
          <pc:sldMk cId="842330931" sldId="347"/>
        </pc:sldMkLst>
        <pc:spChg chg="mod">
          <ac:chgData name="Renata Souza" userId="70cb3364-bde6-4a08-86e8-2beae7c6ce0e" providerId="ADAL" clId="{6BE87023-031D-4250-92C1-3EB9CF539D17}" dt="2022-07-19T14:07:34.717" v="697" actId="14100"/>
          <ac:spMkLst>
            <pc:docMk/>
            <pc:sldMk cId="842330931" sldId="347"/>
            <ac:spMk id="3" creationId="{F1C32E51-7915-BAD2-5419-16A238D6B107}"/>
          </ac:spMkLst>
        </pc:spChg>
        <pc:picChg chg="add mod">
          <ac:chgData name="Renata Souza" userId="70cb3364-bde6-4a08-86e8-2beae7c6ce0e" providerId="ADAL" clId="{6BE87023-031D-4250-92C1-3EB9CF539D17}" dt="2022-07-19T13:37:49.199" v="665"/>
          <ac:picMkLst>
            <pc:docMk/>
            <pc:sldMk cId="842330931" sldId="347"/>
            <ac:picMk id="4" creationId="{974260D8-20BC-0222-B04A-D20BB37183DD}"/>
          </ac:picMkLst>
        </pc:picChg>
        <pc:picChg chg="add mod">
          <ac:chgData name="Renata Souza" userId="70cb3364-bde6-4a08-86e8-2beae7c6ce0e" providerId="ADAL" clId="{6BE87023-031D-4250-92C1-3EB9CF539D17}" dt="2022-07-19T13:37:49.199" v="665"/>
          <ac:picMkLst>
            <pc:docMk/>
            <pc:sldMk cId="842330931" sldId="347"/>
            <ac:picMk id="5" creationId="{78DD8EDD-4E8F-3E89-E5DA-F55846D456F2}"/>
          </ac:picMkLst>
        </pc:picChg>
      </pc:sldChg>
      <pc:sldChg chg="addSp modSp mod">
        <pc:chgData name="Renata Souza" userId="70cb3364-bde6-4a08-86e8-2beae7c6ce0e" providerId="ADAL" clId="{6BE87023-031D-4250-92C1-3EB9CF539D17}" dt="2022-07-19T13:37:44.245" v="664" actId="1076"/>
        <pc:sldMkLst>
          <pc:docMk/>
          <pc:sldMk cId="352802945" sldId="348"/>
        </pc:sldMkLst>
        <pc:graphicFrameChg chg="mod modGraphic">
          <ac:chgData name="Renata Souza" userId="70cb3364-bde6-4a08-86e8-2beae7c6ce0e" providerId="ADAL" clId="{6BE87023-031D-4250-92C1-3EB9CF539D17}" dt="2022-07-19T12:12:59.429" v="651" actId="14100"/>
          <ac:graphicFrameMkLst>
            <pc:docMk/>
            <pc:sldMk cId="352802945" sldId="348"/>
            <ac:graphicFrameMk id="4" creationId="{937FD1EE-683E-5BD0-272A-089CC52BEB66}"/>
          </ac:graphicFrameMkLst>
        </pc:graphicFrameChg>
        <pc:picChg chg="add mod">
          <ac:chgData name="Renata Souza" userId="70cb3364-bde6-4a08-86e8-2beae7c6ce0e" providerId="ADAL" clId="{6BE87023-031D-4250-92C1-3EB9CF539D17}" dt="2022-07-19T13:37:08.166" v="657" actId="1076"/>
          <ac:picMkLst>
            <pc:docMk/>
            <pc:sldMk cId="352802945" sldId="348"/>
            <ac:picMk id="5" creationId="{CE7A2822-F119-60FD-5E68-BB975DC33A1F}"/>
          </ac:picMkLst>
        </pc:picChg>
        <pc:picChg chg="add mod">
          <ac:chgData name="Renata Souza" userId="70cb3364-bde6-4a08-86e8-2beae7c6ce0e" providerId="ADAL" clId="{6BE87023-031D-4250-92C1-3EB9CF539D17}" dt="2022-07-19T13:37:44.245" v="664" actId="1076"/>
          <ac:picMkLst>
            <pc:docMk/>
            <pc:sldMk cId="352802945" sldId="348"/>
            <ac:picMk id="6" creationId="{577B299E-9191-9299-C8FD-F39B1E3F3286}"/>
          </ac:picMkLst>
        </pc:picChg>
      </pc:sldChg>
      <pc:sldChg chg="del">
        <pc:chgData name="Renata Souza" userId="70cb3364-bde6-4a08-86e8-2beae7c6ce0e" providerId="ADAL" clId="{6BE87023-031D-4250-92C1-3EB9CF539D17}" dt="2022-07-18T14:59:36.530" v="87" actId="47"/>
        <pc:sldMkLst>
          <pc:docMk/>
          <pc:sldMk cId="559158714" sldId="349"/>
        </pc:sldMkLst>
      </pc:sldChg>
      <pc:sldChg chg="addSp delSp modSp mod">
        <pc:chgData name="Renata Souza" userId="70cb3364-bde6-4a08-86e8-2beae7c6ce0e" providerId="ADAL" clId="{6BE87023-031D-4250-92C1-3EB9CF539D17}" dt="2022-07-19T13:40:14.480" v="691" actId="403"/>
        <pc:sldMkLst>
          <pc:docMk/>
          <pc:sldMk cId="2576089141" sldId="349"/>
        </pc:sldMkLst>
        <pc:spChg chg="del">
          <ac:chgData name="Renata Souza" userId="70cb3364-bde6-4a08-86e8-2beae7c6ce0e" providerId="ADAL" clId="{6BE87023-031D-4250-92C1-3EB9CF539D17}" dt="2022-07-19T12:06:30.239" v="445" actId="478"/>
          <ac:spMkLst>
            <pc:docMk/>
            <pc:sldMk cId="2576089141" sldId="349"/>
            <ac:spMk id="2" creationId="{37B28C0F-F93A-17B5-0F8D-FDC5699ECC9E}"/>
          </ac:spMkLst>
        </pc:spChg>
        <pc:spChg chg="add del mod">
          <ac:chgData name="Renata Souza" userId="70cb3364-bde6-4a08-86e8-2beae7c6ce0e" providerId="ADAL" clId="{6BE87023-031D-4250-92C1-3EB9CF539D17}" dt="2022-07-19T12:06:34.953" v="446" actId="478"/>
          <ac:spMkLst>
            <pc:docMk/>
            <pc:sldMk cId="2576089141" sldId="349"/>
            <ac:spMk id="5" creationId="{208A2F0F-519E-0BD6-C043-C16998BE5661}"/>
          </ac:spMkLst>
        </pc:spChg>
        <pc:spChg chg="add mod">
          <ac:chgData name="Renata Souza" userId="70cb3364-bde6-4a08-86e8-2beae7c6ce0e" providerId="ADAL" clId="{6BE87023-031D-4250-92C1-3EB9CF539D17}" dt="2022-07-19T12:06:40.008" v="463" actId="20577"/>
          <ac:spMkLst>
            <pc:docMk/>
            <pc:sldMk cId="2576089141" sldId="349"/>
            <ac:spMk id="7" creationId="{266D4CC1-76A0-E2A1-B055-F9337D344180}"/>
          </ac:spMkLst>
        </pc:spChg>
        <pc:graphicFrameChg chg="mod">
          <ac:chgData name="Renata Souza" userId="70cb3364-bde6-4a08-86e8-2beae7c6ce0e" providerId="ADAL" clId="{6BE87023-031D-4250-92C1-3EB9CF539D17}" dt="2022-07-19T13:40:14.480" v="691" actId="403"/>
          <ac:graphicFrameMkLst>
            <pc:docMk/>
            <pc:sldMk cId="2576089141" sldId="349"/>
            <ac:graphicFrameMk id="12" creationId="{3792E2DC-7122-983D-FF50-C3E06577BF83}"/>
          </ac:graphicFrameMkLst>
        </pc:graphicFrameChg>
        <pc:picChg chg="del">
          <ac:chgData name="Renata Souza" userId="70cb3364-bde6-4a08-86e8-2beae7c6ce0e" providerId="ADAL" clId="{6BE87023-031D-4250-92C1-3EB9CF539D17}" dt="2022-07-19T13:38:30.766" v="677" actId="478"/>
          <ac:picMkLst>
            <pc:docMk/>
            <pc:sldMk cId="2576089141" sldId="349"/>
            <ac:picMk id="4" creationId="{88543874-6D65-FBD3-345A-1C3144C94BAD}"/>
          </ac:picMkLst>
        </pc:picChg>
        <pc:picChg chg="add mod">
          <ac:chgData name="Renata Souza" userId="70cb3364-bde6-4a08-86e8-2beae7c6ce0e" providerId="ADAL" clId="{6BE87023-031D-4250-92C1-3EB9CF539D17}" dt="2022-07-19T13:38:31.958" v="678"/>
          <ac:picMkLst>
            <pc:docMk/>
            <pc:sldMk cId="2576089141" sldId="349"/>
            <ac:picMk id="8" creationId="{1CBE2AAF-D9A6-2BDB-F9A7-6B262C65299C}"/>
          </ac:picMkLst>
        </pc:picChg>
        <pc:picChg chg="add mod">
          <ac:chgData name="Renata Souza" userId="70cb3364-bde6-4a08-86e8-2beae7c6ce0e" providerId="ADAL" clId="{6BE87023-031D-4250-92C1-3EB9CF539D17}" dt="2022-07-19T13:38:31.958" v="678"/>
          <ac:picMkLst>
            <pc:docMk/>
            <pc:sldMk cId="2576089141" sldId="349"/>
            <ac:picMk id="9" creationId="{5749E64C-EF3A-F1AB-2318-AB7C0436E783}"/>
          </ac:picMkLst>
        </pc:picChg>
      </pc:sldChg>
      <pc:sldChg chg="addSp delSp modSp mod ord">
        <pc:chgData name="Renata Souza" userId="70cb3364-bde6-4a08-86e8-2beae7c6ce0e" providerId="ADAL" clId="{6BE87023-031D-4250-92C1-3EB9CF539D17}" dt="2022-07-19T13:39:00.881" v="687"/>
        <pc:sldMkLst>
          <pc:docMk/>
          <pc:sldMk cId="3499677243" sldId="350"/>
        </pc:sldMkLst>
        <pc:spChg chg="mod">
          <ac:chgData name="Renata Souza" userId="70cb3364-bde6-4a08-86e8-2beae7c6ce0e" providerId="ADAL" clId="{6BE87023-031D-4250-92C1-3EB9CF539D17}" dt="2022-07-18T15:21:25.449" v="369" actId="1076"/>
          <ac:spMkLst>
            <pc:docMk/>
            <pc:sldMk cId="3499677243" sldId="350"/>
            <ac:spMk id="2" creationId="{D81A2C72-DD4B-E64F-82B0-91BA95EF3ABE}"/>
          </ac:spMkLst>
        </pc:spChg>
        <pc:spChg chg="del">
          <ac:chgData name="Renata Souza" userId="70cb3364-bde6-4a08-86e8-2beae7c6ce0e" providerId="ADAL" clId="{6BE87023-031D-4250-92C1-3EB9CF539D17}" dt="2022-07-18T15:13:45.675" v="235" actId="478"/>
          <ac:spMkLst>
            <pc:docMk/>
            <pc:sldMk cId="3499677243" sldId="350"/>
            <ac:spMk id="3" creationId="{592DE2A8-8369-601C-CEAB-2971FBC72FBE}"/>
          </ac:spMkLst>
        </pc:spChg>
        <pc:spChg chg="add mod">
          <ac:chgData name="Renata Souza" userId="70cb3364-bde6-4a08-86e8-2beae7c6ce0e" providerId="ADAL" clId="{6BE87023-031D-4250-92C1-3EB9CF539D17}" dt="2022-07-18T15:15:59.335" v="268" actId="1076"/>
          <ac:spMkLst>
            <pc:docMk/>
            <pc:sldMk cId="3499677243" sldId="350"/>
            <ac:spMk id="4" creationId="{7697511B-7A7C-D131-73D8-21034261E118}"/>
          </ac:spMkLst>
        </pc:spChg>
        <pc:spChg chg="add mod">
          <ac:chgData name="Renata Souza" userId="70cb3364-bde6-4a08-86e8-2beae7c6ce0e" providerId="ADAL" clId="{6BE87023-031D-4250-92C1-3EB9CF539D17}" dt="2022-07-18T15:15:50.395" v="267" actId="1076"/>
          <ac:spMkLst>
            <pc:docMk/>
            <pc:sldMk cId="3499677243" sldId="350"/>
            <ac:spMk id="5" creationId="{726944E8-6999-1EF4-775F-45DD75F75B4C}"/>
          </ac:spMkLst>
        </pc:spChg>
        <pc:spChg chg="add mod">
          <ac:chgData name="Renata Souza" userId="70cb3364-bde6-4a08-86e8-2beae7c6ce0e" providerId="ADAL" clId="{6BE87023-031D-4250-92C1-3EB9CF539D17}" dt="2022-07-18T15:15:50.395" v="267" actId="1076"/>
          <ac:spMkLst>
            <pc:docMk/>
            <pc:sldMk cId="3499677243" sldId="350"/>
            <ac:spMk id="6" creationId="{41C3828D-E262-B9D2-412C-0B61BCC51E37}"/>
          </ac:spMkLst>
        </pc:spChg>
        <pc:spChg chg="add mod">
          <ac:chgData name="Renata Souza" userId="70cb3364-bde6-4a08-86e8-2beae7c6ce0e" providerId="ADAL" clId="{6BE87023-031D-4250-92C1-3EB9CF539D17}" dt="2022-07-18T15:15:50.395" v="267" actId="1076"/>
          <ac:spMkLst>
            <pc:docMk/>
            <pc:sldMk cId="3499677243" sldId="350"/>
            <ac:spMk id="7" creationId="{BB28763D-51F5-24BA-D2F2-116848F6E52E}"/>
          </ac:spMkLst>
        </pc:spChg>
        <pc:spChg chg="add mod">
          <ac:chgData name="Renata Souza" userId="70cb3364-bde6-4a08-86e8-2beae7c6ce0e" providerId="ADAL" clId="{6BE87023-031D-4250-92C1-3EB9CF539D17}" dt="2022-07-19T08:55:41.414" v="408" actId="207"/>
          <ac:spMkLst>
            <pc:docMk/>
            <pc:sldMk cId="3499677243" sldId="350"/>
            <ac:spMk id="8" creationId="{802DD43B-83BB-2AC0-1310-018BB8000423}"/>
          </ac:spMkLst>
        </pc:spChg>
        <pc:spChg chg="add mod">
          <ac:chgData name="Renata Souza" userId="70cb3364-bde6-4a08-86e8-2beae7c6ce0e" providerId="ADAL" clId="{6BE87023-031D-4250-92C1-3EB9CF539D17}" dt="2022-07-19T08:48:31.033" v="395" actId="207"/>
          <ac:spMkLst>
            <pc:docMk/>
            <pc:sldMk cId="3499677243" sldId="350"/>
            <ac:spMk id="9" creationId="{7B0D35A7-3563-7055-C592-3F9D9E789E40}"/>
          </ac:spMkLst>
        </pc:spChg>
        <pc:spChg chg="add mod">
          <ac:chgData name="Renata Souza" userId="70cb3364-bde6-4a08-86e8-2beae7c6ce0e" providerId="ADAL" clId="{6BE87023-031D-4250-92C1-3EB9CF539D17}" dt="2022-07-19T08:48:31.033" v="395" actId="207"/>
          <ac:spMkLst>
            <pc:docMk/>
            <pc:sldMk cId="3499677243" sldId="350"/>
            <ac:spMk id="10" creationId="{D592EDB3-12E3-490D-1F04-E9976C43A35C}"/>
          </ac:spMkLst>
        </pc:spChg>
        <pc:spChg chg="add mod">
          <ac:chgData name="Renata Souza" userId="70cb3364-bde6-4a08-86e8-2beae7c6ce0e" providerId="ADAL" clId="{6BE87023-031D-4250-92C1-3EB9CF539D17}" dt="2022-07-19T08:47:42.574" v="390" actId="207"/>
          <ac:spMkLst>
            <pc:docMk/>
            <pc:sldMk cId="3499677243" sldId="350"/>
            <ac:spMk id="11" creationId="{713C6DED-DC10-C65C-EC83-AF81AFEFC72C}"/>
          </ac:spMkLst>
        </pc:spChg>
        <pc:spChg chg="add mod">
          <ac:chgData name="Renata Souza" userId="70cb3364-bde6-4a08-86e8-2beae7c6ce0e" providerId="ADAL" clId="{6BE87023-031D-4250-92C1-3EB9CF539D17}" dt="2022-07-19T08:47:42.574" v="390" actId="207"/>
          <ac:spMkLst>
            <pc:docMk/>
            <pc:sldMk cId="3499677243" sldId="350"/>
            <ac:spMk id="12" creationId="{5137C89F-6107-5C8A-9547-BA50A2DF027B}"/>
          </ac:spMkLst>
        </pc:spChg>
        <pc:spChg chg="add mod">
          <ac:chgData name="Renata Souza" userId="70cb3364-bde6-4a08-86e8-2beae7c6ce0e" providerId="ADAL" clId="{6BE87023-031D-4250-92C1-3EB9CF539D17}" dt="2022-07-19T08:47:42.574" v="390" actId="207"/>
          <ac:spMkLst>
            <pc:docMk/>
            <pc:sldMk cId="3499677243" sldId="350"/>
            <ac:spMk id="13" creationId="{E6C90313-D756-BBAF-67CA-F44D123613A3}"/>
          </ac:spMkLst>
        </pc:spChg>
        <pc:spChg chg="add mod">
          <ac:chgData name="Renata Souza" userId="70cb3364-bde6-4a08-86e8-2beae7c6ce0e" providerId="ADAL" clId="{6BE87023-031D-4250-92C1-3EB9CF539D17}" dt="2022-07-19T08:55:41.414" v="408" actId="207"/>
          <ac:spMkLst>
            <pc:docMk/>
            <pc:sldMk cId="3499677243" sldId="350"/>
            <ac:spMk id="14" creationId="{3E5775FF-64EE-EF2C-8733-3D9BD6E119BC}"/>
          </ac:spMkLst>
        </pc:spChg>
        <pc:spChg chg="add mod">
          <ac:chgData name="Renata Souza" userId="70cb3364-bde6-4a08-86e8-2beae7c6ce0e" providerId="ADAL" clId="{6BE87023-031D-4250-92C1-3EB9CF539D17}" dt="2022-07-19T08:48:31.033" v="395" actId="207"/>
          <ac:spMkLst>
            <pc:docMk/>
            <pc:sldMk cId="3499677243" sldId="350"/>
            <ac:spMk id="15" creationId="{7EC6C19E-1321-B0C5-4CCD-9003B76329C7}"/>
          </ac:spMkLst>
        </pc:spChg>
        <pc:spChg chg="add mod">
          <ac:chgData name="Renata Souza" userId="70cb3364-bde6-4a08-86e8-2beae7c6ce0e" providerId="ADAL" clId="{6BE87023-031D-4250-92C1-3EB9CF539D17}" dt="2022-07-19T08:55:41.414" v="408" actId="207"/>
          <ac:spMkLst>
            <pc:docMk/>
            <pc:sldMk cId="3499677243" sldId="350"/>
            <ac:spMk id="16" creationId="{062A7718-8B37-CCFA-602E-D4452E047289}"/>
          </ac:spMkLst>
        </pc:spChg>
        <pc:spChg chg="add mod">
          <ac:chgData name="Renata Souza" userId="70cb3364-bde6-4a08-86e8-2beae7c6ce0e" providerId="ADAL" clId="{6BE87023-031D-4250-92C1-3EB9CF539D17}" dt="2022-07-19T08:55:41.414" v="408" actId="207"/>
          <ac:spMkLst>
            <pc:docMk/>
            <pc:sldMk cId="3499677243" sldId="350"/>
            <ac:spMk id="17" creationId="{E9E878D1-D653-6596-297E-DFE3790E2B97}"/>
          </ac:spMkLst>
        </pc:spChg>
        <pc:spChg chg="add mod ord">
          <ac:chgData name="Renata Souza" userId="70cb3364-bde6-4a08-86e8-2beae7c6ce0e" providerId="ADAL" clId="{6BE87023-031D-4250-92C1-3EB9CF539D17}" dt="2022-07-18T15:14:25.590" v="259" actId="167"/>
          <ac:spMkLst>
            <pc:docMk/>
            <pc:sldMk cId="3499677243" sldId="350"/>
            <ac:spMk id="43" creationId="{C7C6A724-0AFA-C16A-980D-0ECBCAB1A803}"/>
          </ac:spMkLst>
        </pc:spChg>
        <pc:grpChg chg="add del mod">
          <ac:chgData name="Renata Souza" userId="70cb3364-bde6-4a08-86e8-2beae7c6ce0e" providerId="ADAL" clId="{6BE87023-031D-4250-92C1-3EB9CF539D17}" dt="2022-07-18T15:21:56.159" v="374" actId="165"/>
          <ac:grpSpMkLst>
            <pc:docMk/>
            <pc:sldMk cId="3499677243" sldId="350"/>
            <ac:grpSpMk id="18" creationId="{8F139C03-03D8-28E1-F239-26530CDD8F8B}"/>
          </ac:grpSpMkLst>
        </pc:grpChg>
        <pc:grpChg chg="add mod">
          <ac:chgData name="Renata Souza" userId="70cb3364-bde6-4a08-86e8-2beae7c6ce0e" providerId="ADAL" clId="{6BE87023-031D-4250-92C1-3EB9CF539D17}" dt="2022-07-19T08:49:27.011" v="399" actId="1076"/>
          <ac:grpSpMkLst>
            <pc:docMk/>
            <pc:sldMk cId="3499677243" sldId="350"/>
            <ac:grpSpMk id="24" creationId="{E83ED2D3-C74C-FB4A-82C9-5578DEC75A01}"/>
          </ac:grpSpMkLst>
        </pc:grpChg>
        <pc:grpChg chg="add mod">
          <ac:chgData name="Renata Souza" userId="70cb3364-bde6-4a08-86e8-2beae7c6ce0e" providerId="ADAL" clId="{6BE87023-031D-4250-92C1-3EB9CF539D17}" dt="2022-07-18T15:15:50.395" v="267" actId="1076"/>
          <ac:grpSpMkLst>
            <pc:docMk/>
            <pc:sldMk cId="3499677243" sldId="350"/>
            <ac:grpSpMk id="31" creationId="{1D4FBD67-09A0-1F78-BBFD-BD508231DDE9}"/>
          </ac:grpSpMkLst>
        </pc:grpChg>
        <pc:grpChg chg="add mod">
          <ac:chgData name="Renata Souza" userId="70cb3364-bde6-4a08-86e8-2beae7c6ce0e" providerId="ADAL" clId="{6BE87023-031D-4250-92C1-3EB9CF539D17}" dt="2022-07-18T15:15:50.395" v="267" actId="1076"/>
          <ac:grpSpMkLst>
            <pc:docMk/>
            <pc:sldMk cId="3499677243" sldId="350"/>
            <ac:grpSpMk id="37" creationId="{084272E1-3B92-CE24-B25F-6CE1A7AE7A6A}"/>
          </ac:grpSpMkLst>
        </pc:grpChg>
        <pc:grpChg chg="add mod">
          <ac:chgData name="Renata Souza" userId="70cb3364-bde6-4a08-86e8-2beae7c6ce0e" providerId="ADAL" clId="{6BE87023-031D-4250-92C1-3EB9CF539D17}" dt="2022-07-18T15:22:11.276" v="375" actId="164"/>
          <ac:grpSpMkLst>
            <pc:docMk/>
            <pc:sldMk cId="3499677243" sldId="350"/>
            <ac:grpSpMk id="45" creationId="{CE2EE5F7-BADF-1A69-E166-205E9FD68833}"/>
          </ac:grpSpMkLst>
        </pc:grpChg>
        <pc:picChg chg="add mod">
          <ac:chgData name="Renata Souza" userId="70cb3364-bde6-4a08-86e8-2beae7c6ce0e" providerId="ADAL" clId="{6BE87023-031D-4250-92C1-3EB9CF539D17}" dt="2022-07-19T13:39:00.881" v="687"/>
          <ac:picMkLst>
            <pc:docMk/>
            <pc:sldMk cId="3499677243" sldId="350"/>
            <ac:picMk id="44" creationId="{867554B7-7A49-C72E-0C1B-EEB4C6FA3608}"/>
          </ac:picMkLst>
        </pc:picChg>
        <pc:picChg chg="add mod">
          <ac:chgData name="Renata Souza" userId="70cb3364-bde6-4a08-86e8-2beae7c6ce0e" providerId="ADAL" clId="{6BE87023-031D-4250-92C1-3EB9CF539D17}" dt="2022-07-19T13:39:00.881" v="687"/>
          <ac:picMkLst>
            <pc:docMk/>
            <pc:sldMk cId="3499677243" sldId="350"/>
            <ac:picMk id="46" creationId="{BCEF0746-0280-6EE5-A45B-1960A3D368F4}"/>
          </ac:picMkLst>
        </pc:picChg>
        <pc:cxnChg chg="mod topLvl">
          <ac:chgData name="Renata Souza" userId="70cb3364-bde6-4a08-86e8-2beae7c6ce0e" providerId="ADAL" clId="{6BE87023-031D-4250-92C1-3EB9CF539D17}" dt="2022-07-18T15:22:11.276" v="375" actId="164"/>
          <ac:cxnSpMkLst>
            <pc:docMk/>
            <pc:sldMk cId="3499677243" sldId="350"/>
            <ac:cxnSpMk id="19" creationId="{DB2E8600-DCCA-4CBF-B661-F4D9F8D0B7DD}"/>
          </ac:cxnSpMkLst>
        </pc:cxnChg>
        <pc:cxnChg chg="mod topLvl">
          <ac:chgData name="Renata Souza" userId="70cb3364-bde6-4a08-86e8-2beae7c6ce0e" providerId="ADAL" clId="{6BE87023-031D-4250-92C1-3EB9CF539D17}" dt="2022-07-18T15:22:11.276" v="375" actId="164"/>
          <ac:cxnSpMkLst>
            <pc:docMk/>
            <pc:sldMk cId="3499677243" sldId="350"/>
            <ac:cxnSpMk id="20" creationId="{FBF54853-7B0E-7447-5429-83BB7A1A6F04}"/>
          </ac:cxnSpMkLst>
        </pc:cxnChg>
        <pc:cxnChg chg="mod topLvl">
          <ac:chgData name="Renata Souza" userId="70cb3364-bde6-4a08-86e8-2beae7c6ce0e" providerId="ADAL" clId="{6BE87023-031D-4250-92C1-3EB9CF539D17}" dt="2022-07-18T15:22:11.276" v="375" actId="164"/>
          <ac:cxnSpMkLst>
            <pc:docMk/>
            <pc:sldMk cId="3499677243" sldId="350"/>
            <ac:cxnSpMk id="21" creationId="{CA61F49F-9331-8BA6-8CD2-88AEA1E457EF}"/>
          </ac:cxnSpMkLst>
        </pc:cxnChg>
        <pc:cxnChg chg="mod topLvl">
          <ac:chgData name="Renata Souza" userId="70cb3364-bde6-4a08-86e8-2beae7c6ce0e" providerId="ADAL" clId="{6BE87023-031D-4250-92C1-3EB9CF539D17}" dt="2022-07-18T15:22:11.276" v="375" actId="164"/>
          <ac:cxnSpMkLst>
            <pc:docMk/>
            <pc:sldMk cId="3499677243" sldId="350"/>
            <ac:cxnSpMk id="22" creationId="{ECB3E258-EA3B-31E6-1C84-70463AD5CD80}"/>
          </ac:cxnSpMkLst>
        </pc:cxnChg>
        <pc:cxnChg chg="mod topLvl">
          <ac:chgData name="Renata Souza" userId="70cb3364-bde6-4a08-86e8-2beae7c6ce0e" providerId="ADAL" clId="{6BE87023-031D-4250-92C1-3EB9CF539D17}" dt="2022-07-18T15:22:11.276" v="375" actId="164"/>
          <ac:cxnSpMkLst>
            <pc:docMk/>
            <pc:sldMk cId="3499677243" sldId="350"/>
            <ac:cxnSpMk id="23" creationId="{AE0883AB-4158-444C-06A1-B9A0705FD068}"/>
          </ac:cxnSpMkLst>
        </pc:cxnChg>
        <pc:cxnChg chg="mod">
          <ac:chgData name="Renata Souza" userId="70cb3364-bde6-4a08-86e8-2beae7c6ce0e" providerId="ADAL" clId="{6BE87023-031D-4250-92C1-3EB9CF539D17}" dt="2022-07-19T08:51:36.336" v="405" actId="208"/>
          <ac:cxnSpMkLst>
            <pc:docMk/>
            <pc:sldMk cId="3499677243" sldId="350"/>
            <ac:cxnSpMk id="25" creationId="{4727A3EA-95FD-5220-E682-2170A01A35EE}"/>
          </ac:cxnSpMkLst>
        </pc:cxnChg>
        <pc:cxnChg chg="mod">
          <ac:chgData name="Renata Souza" userId="70cb3364-bde6-4a08-86e8-2beae7c6ce0e" providerId="ADAL" clId="{6BE87023-031D-4250-92C1-3EB9CF539D17}" dt="2022-07-19T08:51:36.336" v="405" actId="208"/>
          <ac:cxnSpMkLst>
            <pc:docMk/>
            <pc:sldMk cId="3499677243" sldId="350"/>
            <ac:cxnSpMk id="26" creationId="{0A80D351-1257-30D8-1ED5-10A5FC2E002C}"/>
          </ac:cxnSpMkLst>
        </pc:cxnChg>
        <pc:cxnChg chg="mod">
          <ac:chgData name="Renata Souza" userId="70cb3364-bde6-4a08-86e8-2beae7c6ce0e" providerId="ADAL" clId="{6BE87023-031D-4250-92C1-3EB9CF539D17}" dt="2022-07-19T08:51:36.336" v="405" actId="208"/>
          <ac:cxnSpMkLst>
            <pc:docMk/>
            <pc:sldMk cId="3499677243" sldId="350"/>
            <ac:cxnSpMk id="27" creationId="{9FF1D21A-D118-B6F3-8A6A-F339B72E42DA}"/>
          </ac:cxnSpMkLst>
        </pc:cxnChg>
        <pc:cxnChg chg="mod">
          <ac:chgData name="Renata Souza" userId="70cb3364-bde6-4a08-86e8-2beae7c6ce0e" providerId="ADAL" clId="{6BE87023-031D-4250-92C1-3EB9CF539D17}" dt="2022-07-19T08:51:36.336" v="405" actId="208"/>
          <ac:cxnSpMkLst>
            <pc:docMk/>
            <pc:sldMk cId="3499677243" sldId="350"/>
            <ac:cxnSpMk id="28" creationId="{DFC13D79-2304-8276-DB65-530A0D734FB0}"/>
          </ac:cxnSpMkLst>
        </pc:cxnChg>
        <pc:cxnChg chg="mod">
          <ac:chgData name="Renata Souza" userId="70cb3364-bde6-4a08-86e8-2beae7c6ce0e" providerId="ADAL" clId="{6BE87023-031D-4250-92C1-3EB9CF539D17}" dt="2022-07-19T08:51:36.336" v="405" actId="208"/>
          <ac:cxnSpMkLst>
            <pc:docMk/>
            <pc:sldMk cId="3499677243" sldId="350"/>
            <ac:cxnSpMk id="29" creationId="{39325A2D-E57F-EF0C-0DCD-F3ADEEBBEC64}"/>
          </ac:cxnSpMkLst>
        </pc:cxnChg>
        <pc:cxnChg chg="mod">
          <ac:chgData name="Renata Souza" userId="70cb3364-bde6-4a08-86e8-2beae7c6ce0e" providerId="ADAL" clId="{6BE87023-031D-4250-92C1-3EB9CF539D17}" dt="2022-07-19T08:51:36.336" v="405" actId="208"/>
          <ac:cxnSpMkLst>
            <pc:docMk/>
            <pc:sldMk cId="3499677243" sldId="350"/>
            <ac:cxnSpMk id="30" creationId="{9F3A63BA-1450-058A-A19A-CECCEDFD1168}"/>
          </ac:cxnSpMkLst>
        </pc:cxnChg>
        <pc:cxnChg chg="mod">
          <ac:chgData name="Renata Souza" userId="70cb3364-bde6-4a08-86e8-2beae7c6ce0e" providerId="ADAL" clId="{6BE87023-031D-4250-92C1-3EB9CF539D17}" dt="2022-07-18T15:13:46.674" v="236"/>
          <ac:cxnSpMkLst>
            <pc:docMk/>
            <pc:sldMk cId="3499677243" sldId="350"/>
            <ac:cxnSpMk id="32" creationId="{26CE0C82-7E02-19F7-8B5D-FA099664F04B}"/>
          </ac:cxnSpMkLst>
        </pc:cxnChg>
        <pc:cxnChg chg="mod">
          <ac:chgData name="Renata Souza" userId="70cb3364-bde6-4a08-86e8-2beae7c6ce0e" providerId="ADAL" clId="{6BE87023-031D-4250-92C1-3EB9CF539D17}" dt="2022-07-18T15:13:46.674" v="236"/>
          <ac:cxnSpMkLst>
            <pc:docMk/>
            <pc:sldMk cId="3499677243" sldId="350"/>
            <ac:cxnSpMk id="33" creationId="{03296DEE-AAF8-C9ED-2E12-C3916A077C74}"/>
          </ac:cxnSpMkLst>
        </pc:cxnChg>
        <pc:cxnChg chg="mod">
          <ac:chgData name="Renata Souza" userId="70cb3364-bde6-4a08-86e8-2beae7c6ce0e" providerId="ADAL" clId="{6BE87023-031D-4250-92C1-3EB9CF539D17}" dt="2022-07-18T15:13:46.674" v="236"/>
          <ac:cxnSpMkLst>
            <pc:docMk/>
            <pc:sldMk cId="3499677243" sldId="350"/>
            <ac:cxnSpMk id="34" creationId="{AEC98A88-70A9-68F3-57B3-9E66A2033B3B}"/>
          </ac:cxnSpMkLst>
        </pc:cxnChg>
        <pc:cxnChg chg="mod">
          <ac:chgData name="Renata Souza" userId="70cb3364-bde6-4a08-86e8-2beae7c6ce0e" providerId="ADAL" clId="{6BE87023-031D-4250-92C1-3EB9CF539D17}" dt="2022-07-18T15:13:46.674" v="236"/>
          <ac:cxnSpMkLst>
            <pc:docMk/>
            <pc:sldMk cId="3499677243" sldId="350"/>
            <ac:cxnSpMk id="35" creationId="{789737A2-EE71-3919-E380-91890EA64ECA}"/>
          </ac:cxnSpMkLst>
        </pc:cxnChg>
        <pc:cxnChg chg="mod">
          <ac:chgData name="Renata Souza" userId="70cb3364-bde6-4a08-86e8-2beae7c6ce0e" providerId="ADAL" clId="{6BE87023-031D-4250-92C1-3EB9CF539D17}" dt="2022-07-18T15:13:46.674" v="236"/>
          <ac:cxnSpMkLst>
            <pc:docMk/>
            <pc:sldMk cId="3499677243" sldId="350"/>
            <ac:cxnSpMk id="36" creationId="{232185D6-DEC2-52F1-2402-70C04457E735}"/>
          </ac:cxnSpMkLst>
        </pc:cxnChg>
        <pc:cxnChg chg="mod">
          <ac:chgData name="Renata Souza" userId="70cb3364-bde6-4a08-86e8-2beae7c6ce0e" providerId="ADAL" clId="{6BE87023-031D-4250-92C1-3EB9CF539D17}" dt="2022-07-18T15:13:46.674" v="236"/>
          <ac:cxnSpMkLst>
            <pc:docMk/>
            <pc:sldMk cId="3499677243" sldId="350"/>
            <ac:cxnSpMk id="38" creationId="{EC43D6C7-0820-82CB-C65C-D9919C5008C8}"/>
          </ac:cxnSpMkLst>
        </pc:cxnChg>
        <pc:cxnChg chg="mod">
          <ac:chgData name="Renata Souza" userId="70cb3364-bde6-4a08-86e8-2beae7c6ce0e" providerId="ADAL" clId="{6BE87023-031D-4250-92C1-3EB9CF539D17}" dt="2022-07-18T15:13:46.674" v="236"/>
          <ac:cxnSpMkLst>
            <pc:docMk/>
            <pc:sldMk cId="3499677243" sldId="350"/>
            <ac:cxnSpMk id="39" creationId="{67DCC98B-8DF7-726A-F5A1-9A881326A709}"/>
          </ac:cxnSpMkLst>
        </pc:cxnChg>
        <pc:cxnChg chg="mod">
          <ac:chgData name="Renata Souza" userId="70cb3364-bde6-4a08-86e8-2beae7c6ce0e" providerId="ADAL" clId="{6BE87023-031D-4250-92C1-3EB9CF539D17}" dt="2022-07-19T08:50:05.964" v="400" actId="14100"/>
          <ac:cxnSpMkLst>
            <pc:docMk/>
            <pc:sldMk cId="3499677243" sldId="350"/>
            <ac:cxnSpMk id="40" creationId="{812971F4-64CD-ADD0-CCF0-32CF1FA4DAFA}"/>
          </ac:cxnSpMkLst>
        </pc:cxnChg>
        <pc:cxnChg chg="mod">
          <ac:chgData name="Renata Souza" userId="70cb3364-bde6-4a08-86e8-2beae7c6ce0e" providerId="ADAL" clId="{6BE87023-031D-4250-92C1-3EB9CF539D17}" dt="2022-07-18T15:13:46.674" v="236"/>
          <ac:cxnSpMkLst>
            <pc:docMk/>
            <pc:sldMk cId="3499677243" sldId="350"/>
            <ac:cxnSpMk id="41" creationId="{5AE6631E-4B24-48A2-818B-E7BD9E3C33EA}"/>
          </ac:cxnSpMkLst>
        </pc:cxnChg>
        <pc:cxnChg chg="mod">
          <ac:chgData name="Renata Souza" userId="70cb3364-bde6-4a08-86e8-2beae7c6ce0e" providerId="ADAL" clId="{6BE87023-031D-4250-92C1-3EB9CF539D17}" dt="2022-07-18T15:16:04.120" v="269" actId="14100"/>
          <ac:cxnSpMkLst>
            <pc:docMk/>
            <pc:sldMk cId="3499677243" sldId="350"/>
            <ac:cxnSpMk id="42" creationId="{8EC5E3D5-EE76-5948-5E0A-586C776D1948}"/>
          </ac:cxnSpMkLst>
        </pc:cxnChg>
      </pc:sldChg>
      <pc:sldChg chg="modSp mod">
        <pc:chgData name="Renata Souza" userId="70cb3364-bde6-4a08-86e8-2beae7c6ce0e" providerId="ADAL" clId="{6BE87023-031D-4250-92C1-3EB9CF539D17}" dt="2022-07-19T12:05:22.374" v="438" actId="6549"/>
        <pc:sldMkLst>
          <pc:docMk/>
          <pc:sldMk cId="4172662989" sldId="351"/>
        </pc:sldMkLst>
        <pc:spChg chg="mod">
          <ac:chgData name="Renata Souza" userId="70cb3364-bde6-4a08-86e8-2beae7c6ce0e" providerId="ADAL" clId="{6BE87023-031D-4250-92C1-3EB9CF539D17}" dt="2022-07-19T12:05:22.374" v="438" actId="6549"/>
          <ac:spMkLst>
            <pc:docMk/>
            <pc:sldMk cId="4172662989" sldId="351"/>
            <ac:spMk id="2" creationId="{7ED90086-B396-2FBC-3321-18E352A82B49}"/>
          </ac:spMkLst>
        </pc:spChg>
      </pc:sldChg>
      <pc:sldChg chg="addSp modSp mod">
        <pc:chgData name="Renata Souza" userId="70cb3364-bde6-4a08-86e8-2beae7c6ce0e" providerId="ADAL" clId="{6BE87023-031D-4250-92C1-3EB9CF539D17}" dt="2022-07-19T13:39:06.663" v="688"/>
        <pc:sldMkLst>
          <pc:docMk/>
          <pc:sldMk cId="2000460294" sldId="352"/>
        </pc:sldMkLst>
        <pc:spChg chg="mod">
          <ac:chgData name="Renata Souza" userId="70cb3364-bde6-4a08-86e8-2beae7c6ce0e" providerId="ADAL" clId="{6BE87023-031D-4250-92C1-3EB9CF539D17}" dt="2022-07-18T15:20:50" v="368" actId="20577"/>
          <ac:spMkLst>
            <pc:docMk/>
            <pc:sldMk cId="2000460294" sldId="352"/>
            <ac:spMk id="2" creationId="{536FEE91-3F3E-65BD-3B2E-4F29A203A3BA}"/>
          </ac:spMkLst>
        </pc:spChg>
        <pc:spChg chg="mod">
          <ac:chgData name="Renata Souza" userId="70cb3364-bde6-4a08-86e8-2beae7c6ce0e" providerId="ADAL" clId="{6BE87023-031D-4250-92C1-3EB9CF539D17}" dt="2022-07-18T15:20:40.915" v="363" actId="6549"/>
          <ac:spMkLst>
            <pc:docMk/>
            <pc:sldMk cId="2000460294" sldId="352"/>
            <ac:spMk id="3" creationId="{32DACA52-9F46-2230-3B19-83D23C5EE24D}"/>
          </ac:spMkLst>
        </pc:spChg>
        <pc:picChg chg="add mod">
          <ac:chgData name="Renata Souza" userId="70cb3364-bde6-4a08-86e8-2beae7c6ce0e" providerId="ADAL" clId="{6BE87023-031D-4250-92C1-3EB9CF539D17}" dt="2022-07-19T13:39:06.663" v="688"/>
          <ac:picMkLst>
            <pc:docMk/>
            <pc:sldMk cId="2000460294" sldId="352"/>
            <ac:picMk id="4" creationId="{79495532-A9F6-1B6E-7373-A6914D12211E}"/>
          </ac:picMkLst>
        </pc:picChg>
        <pc:picChg chg="add mod">
          <ac:chgData name="Renata Souza" userId="70cb3364-bde6-4a08-86e8-2beae7c6ce0e" providerId="ADAL" clId="{6BE87023-031D-4250-92C1-3EB9CF539D17}" dt="2022-07-19T13:39:06.663" v="688"/>
          <ac:picMkLst>
            <pc:docMk/>
            <pc:sldMk cId="2000460294" sldId="352"/>
            <ac:picMk id="5" creationId="{7FFB9EA2-798F-CCED-85BD-21397D05E3F7}"/>
          </ac:picMkLst>
        </pc:picChg>
      </pc:sldChg>
      <pc:sldChg chg="addSp delSp modSp mod">
        <pc:chgData name="Renata Souza" userId="70cb3364-bde6-4a08-86e8-2beae7c6ce0e" providerId="ADAL" clId="{6BE87023-031D-4250-92C1-3EB9CF539D17}" dt="2022-07-19T14:50:30.768" v="741" actId="403"/>
        <pc:sldMkLst>
          <pc:docMk/>
          <pc:sldMk cId="127514563" sldId="353"/>
        </pc:sldMkLst>
        <pc:spChg chg="mod">
          <ac:chgData name="Renata Souza" userId="70cb3364-bde6-4a08-86e8-2beae7c6ce0e" providerId="ADAL" clId="{6BE87023-031D-4250-92C1-3EB9CF539D17}" dt="2022-07-18T15:21:37.071" v="373" actId="1076"/>
          <ac:spMkLst>
            <pc:docMk/>
            <pc:sldMk cId="127514563" sldId="353"/>
            <ac:spMk id="2" creationId="{0E06C128-5C61-A5DF-7261-5CCAD0DDC748}"/>
          </ac:spMkLst>
        </pc:spChg>
        <pc:spChg chg="del">
          <ac:chgData name="Renata Souza" userId="70cb3364-bde6-4a08-86e8-2beae7c6ce0e" providerId="ADAL" clId="{6BE87023-031D-4250-92C1-3EB9CF539D17}" dt="2022-07-18T15:09:58.881" v="158" actId="478"/>
          <ac:spMkLst>
            <pc:docMk/>
            <pc:sldMk cId="127514563" sldId="353"/>
            <ac:spMk id="3" creationId="{24FE5467-8CEE-3CE7-26D1-C58AD4F4E0C5}"/>
          </ac:spMkLst>
        </pc:spChg>
        <pc:spChg chg="mod">
          <ac:chgData name="Renata Souza" userId="70cb3364-bde6-4a08-86e8-2beae7c6ce0e" providerId="ADAL" clId="{6BE87023-031D-4250-92C1-3EB9CF539D17}" dt="2022-07-18T15:09:54.588" v="157"/>
          <ac:spMkLst>
            <pc:docMk/>
            <pc:sldMk cId="127514563" sldId="353"/>
            <ac:spMk id="15" creationId="{C34331B8-A0D9-1CB0-48D4-25532C965E5F}"/>
          </ac:spMkLst>
        </pc:spChg>
        <pc:spChg chg="mod">
          <ac:chgData name="Renata Souza" userId="70cb3364-bde6-4a08-86e8-2beae7c6ce0e" providerId="ADAL" clId="{6BE87023-031D-4250-92C1-3EB9CF539D17}" dt="2022-07-18T15:09:54.588" v="157"/>
          <ac:spMkLst>
            <pc:docMk/>
            <pc:sldMk cId="127514563" sldId="353"/>
            <ac:spMk id="16" creationId="{55F51B16-CAE2-0683-D99C-6BF93B6B9DEE}"/>
          </ac:spMkLst>
        </pc:spChg>
        <pc:spChg chg="mod">
          <ac:chgData name="Renata Souza" userId="70cb3364-bde6-4a08-86e8-2beae7c6ce0e" providerId="ADAL" clId="{6BE87023-031D-4250-92C1-3EB9CF539D17}" dt="2022-07-18T15:09:54.588" v="157"/>
          <ac:spMkLst>
            <pc:docMk/>
            <pc:sldMk cId="127514563" sldId="353"/>
            <ac:spMk id="17" creationId="{7D26E59A-2C72-AEF9-31CF-37357655D925}"/>
          </ac:spMkLst>
        </pc:spChg>
        <pc:spChg chg="mod">
          <ac:chgData name="Renata Souza" userId="70cb3364-bde6-4a08-86e8-2beae7c6ce0e" providerId="ADAL" clId="{6BE87023-031D-4250-92C1-3EB9CF539D17}" dt="2022-07-18T15:22:43.232" v="377" actId="14100"/>
          <ac:spMkLst>
            <pc:docMk/>
            <pc:sldMk cId="127514563" sldId="353"/>
            <ac:spMk id="18" creationId="{F6B1D954-F1BB-0186-022D-9BA789D49AD3}"/>
          </ac:spMkLst>
        </pc:spChg>
        <pc:spChg chg="mod">
          <ac:chgData name="Renata Souza" userId="70cb3364-bde6-4a08-86e8-2beae7c6ce0e" providerId="ADAL" clId="{6BE87023-031D-4250-92C1-3EB9CF539D17}" dt="2022-07-18T15:22:38.240" v="376" actId="14100"/>
          <ac:spMkLst>
            <pc:docMk/>
            <pc:sldMk cId="127514563" sldId="353"/>
            <ac:spMk id="21" creationId="{A82C91F1-A5F6-B7B2-BD51-5ED238F5AA26}"/>
          </ac:spMkLst>
        </pc:spChg>
        <pc:spChg chg="mod">
          <ac:chgData name="Renata Souza" userId="70cb3364-bde6-4a08-86e8-2beae7c6ce0e" providerId="ADAL" clId="{6BE87023-031D-4250-92C1-3EB9CF539D17}" dt="2022-07-18T15:09:54.588" v="157"/>
          <ac:spMkLst>
            <pc:docMk/>
            <pc:sldMk cId="127514563" sldId="353"/>
            <ac:spMk id="22" creationId="{3B64B5A4-F8C7-EBDD-4ECF-63E354CBD233}"/>
          </ac:spMkLst>
        </pc:spChg>
        <pc:spChg chg="mod">
          <ac:chgData name="Renata Souza" userId="70cb3364-bde6-4a08-86e8-2beae7c6ce0e" providerId="ADAL" clId="{6BE87023-031D-4250-92C1-3EB9CF539D17}" dt="2022-07-18T15:09:54.588" v="157"/>
          <ac:spMkLst>
            <pc:docMk/>
            <pc:sldMk cId="127514563" sldId="353"/>
            <ac:spMk id="23" creationId="{3D8602BA-9BF1-3E87-E74C-128297605415}"/>
          </ac:spMkLst>
        </pc:spChg>
        <pc:spChg chg="mod">
          <ac:chgData name="Renata Souza" userId="70cb3364-bde6-4a08-86e8-2beae7c6ce0e" providerId="ADAL" clId="{6BE87023-031D-4250-92C1-3EB9CF539D17}" dt="2022-07-18T15:09:54.588" v="157"/>
          <ac:spMkLst>
            <pc:docMk/>
            <pc:sldMk cId="127514563" sldId="353"/>
            <ac:spMk id="24" creationId="{8FEEBDB1-E1F5-971F-9074-7F31D59F8019}"/>
          </ac:spMkLst>
        </pc:spChg>
        <pc:spChg chg="mod">
          <ac:chgData name="Renata Souza" userId="70cb3364-bde6-4a08-86e8-2beae7c6ce0e" providerId="ADAL" clId="{6BE87023-031D-4250-92C1-3EB9CF539D17}" dt="2022-07-18T15:09:54.588" v="157"/>
          <ac:spMkLst>
            <pc:docMk/>
            <pc:sldMk cId="127514563" sldId="353"/>
            <ac:spMk id="25" creationId="{35C87284-6CAF-A53D-4E30-5C3158D508E8}"/>
          </ac:spMkLst>
        </pc:spChg>
        <pc:spChg chg="mod">
          <ac:chgData name="Renata Souza" userId="70cb3364-bde6-4a08-86e8-2beae7c6ce0e" providerId="ADAL" clId="{6BE87023-031D-4250-92C1-3EB9CF539D17}" dt="2022-07-18T15:09:54.588" v="157"/>
          <ac:spMkLst>
            <pc:docMk/>
            <pc:sldMk cId="127514563" sldId="353"/>
            <ac:spMk id="26" creationId="{0F240291-254E-B4FB-B9FB-3B989044C343}"/>
          </ac:spMkLst>
        </pc:spChg>
        <pc:spChg chg="mod">
          <ac:chgData name="Renata Souza" userId="70cb3364-bde6-4a08-86e8-2beae7c6ce0e" providerId="ADAL" clId="{6BE87023-031D-4250-92C1-3EB9CF539D17}" dt="2022-07-18T15:09:54.588" v="157"/>
          <ac:spMkLst>
            <pc:docMk/>
            <pc:sldMk cId="127514563" sldId="353"/>
            <ac:spMk id="27" creationId="{F5AD7595-392B-D866-CFCF-15A9981B0B16}"/>
          </ac:spMkLst>
        </pc:spChg>
        <pc:spChg chg="del mod">
          <ac:chgData name="Renata Souza" userId="70cb3364-bde6-4a08-86e8-2beae7c6ce0e" providerId="ADAL" clId="{6BE87023-031D-4250-92C1-3EB9CF539D17}" dt="2022-07-18T15:22:44.876" v="378" actId="478"/>
          <ac:spMkLst>
            <pc:docMk/>
            <pc:sldMk cId="127514563" sldId="353"/>
            <ac:spMk id="28" creationId="{0C7497B8-71D7-EBC8-F906-77C5C4FB8E77}"/>
          </ac:spMkLst>
        </pc:spChg>
        <pc:spChg chg="mod">
          <ac:chgData name="Renata Souza" userId="70cb3364-bde6-4a08-86e8-2beae7c6ce0e" providerId="ADAL" clId="{6BE87023-031D-4250-92C1-3EB9CF539D17}" dt="2022-07-18T15:09:54.588" v="157"/>
          <ac:spMkLst>
            <pc:docMk/>
            <pc:sldMk cId="127514563" sldId="353"/>
            <ac:spMk id="30" creationId="{07FE8F04-D2D6-DDBA-76FA-FE8ABA3EEA36}"/>
          </ac:spMkLst>
        </pc:spChg>
        <pc:spChg chg="mod">
          <ac:chgData name="Renata Souza" userId="70cb3364-bde6-4a08-86e8-2beae7c6ce0e" providerId="ADAL" clId="{6BE87023-031D-4250-92C1-3EB9CF539D17}" dt="2022-07-19T14:50:30.768" v="741" actId="403"/>
          <ac:spMkLst>
            <pc:docMk/>
            <pc:sldMk cId="127514563" sldId="353"/>
            <ac:spMk id="33" creationId="{E112EFD0-618C-CC4B-23A2-88A16BFD8FEA}"/>
          </ac:spMkLst>
        </pc:spChg>
        <pc:spChg chg="mod">
          <ac:chgData name="Renata Souza" userId="70cb3364-bde6-4a08-86e8-2beae7c6ce0e" providerId="ADAL" clId="{6BE87023-031D-4250-92C1-3EB9CF539D17}" dt="2022-07-18T15:23:26.913" v="386" actId="1076"/>
          <ac:spMkLst>
            <pc:docMk/>
            <pc:sldMk cId="127514563" sldId="353"/>
            <ac:spMk id="34" creationId="{FFDFD3B9-F3F9-2137-DC81-547562CF7674}"/>
          </ac:spMkLst>
        </pc:spChg>
        <pc:spChg chg="mod">
          <ac:chgData name="Renata Souza" userId="70cb3364-bde6-4a08-86e8-2beae7c6ce0e" providerId="ADAL" clId="{6BE87023-031D-4250-92C1-3EB9CF539D17}" dt="2022-07-18T15:09:54.588" v="157"/>
          <ac:spMkLst>
            <pc:docMk/>
            <pc:sldMk cId="127514563" sldId="353"/>
            <ac:spMk id="35" creationId="{FAA009A3-C0AB-B3EB-E39A-029604392989}"/>
          </ac:spMkLst>
        </pc:spChg>
        <pc:spChg chg="mod">
          <ac:chgData name="Renata Souza" userId="70cb3364-bde6-4a08-86e8-2beae7c6ce0e" providerId="ADAL" clId="{6BE87023-031D-4250-92C1-3EB9CF539D17}" dt="2022-07-18T15:09:54.588" v="157"/>
          <ac:spMkLst>
            <pc:docMk/>
            <pc:sldMk cId="127514563" sldId="353"/>
            <ac:spMk id="36" creationId="{20C48B12-643F-A85C-73F5-C8EE65C94E43}"/>
          </ac:spMkLst>
        </pc:spChg>
        <pc:spChg chg="mod">
          <ac:chgData name="Renata Souza" userId="70cb3364-bde6-4a08-86e8-2beae7c6ce0e" providerId="ADAL" clId="{6BE87023-031D-4250-92C1-3EB9CF539D17}" dt="2022-07-18T15:09:54.588" v="157"/>
          <ac:spMkLst>
            <pc:docMk/>
            <pc:sldMk cId="127514563" sldId="353"/>
            <ac:spMk id="37" creationId="{6A04314B-4340-CA81-8281-3DCDA251C629}"/>
          </ac:spMkLst>
        </pc:spChg>
        <pc:spChg chg="mod">
          <ac:chgData name="Renata Souza" userId="70cb3364-bde6-4a08-86e8-2beae7c6ce0e" providerId="ADAL" clId="{6BE87023-031D-4250-92C1-3EB9CF539D17}" dt="2022-07-18T15:09:54.588" v="157"/>
          <ac:spMkLst>
            <pc:docMk/>
            <pc:sldMk cId="127514563" sldId="353"/>
            <ac:spMk id="38" creationId="{DE13B814-A536-9872-A26C-FDF17861BE03}"/>
          </ac:spMkLst>
        </pc:spChg>
        <pc:spChg chg="mod">
          <ac:chgData name="Renata Souza" userId="70cb3364-bde6-4a08-86e8-2beae7c6ce0e" providerId="ADAL" clId="{6BE87023-031D-4250-92C1-3EB9CF539D17}" dt="2022-07-18T15:09:54.588" v="157"/>
          <ac:spMkLst>
            <pc:docMk/>
            <pc:sldMk cId="127514563" sldId="353"/>
            <ac:spMk id="39" creationId="{B6369115-CECF-499C-35A9-676B7813A059}"/>
          </ac:spMkLst>
        </pc:spChg>
        <pc:spChg chg="mod">
          <ac:chgData name="Renata Souza" userId="70cb3364-bde6-4a08-86e8-2beae7c6ce0e" providerId="ADAL" clId="{6BE87023-031D-4250-92C1-3EB9CF539D17}" dt="2022-07-18T15:09:54.588" v="157"/>
          <ac:spMkLst>
            <pc:docMk/>
            <pc:sldMk cId="127514563" sldId="353"/>
            <ac:spMk id="40" creationId="{6F5D8257-FF40-7515-9D05-1C0D7C108455}"/>
          </ac:spMkLst>
        </pc:spChg>
        <pc:spChg chg="mod">
          <ac:chgData name="Renata Souza" userId="70cb3364-bde6-4a08-86e8-2beae7c6ce0e" providerId="ADAL" clId="{6BE87023-031D-4250-92C1-3EB9CF539D17}" dt="2022-07-18T15:09:54.588" v="157"/>
          <ac:spMkLst>
            <pc:docMk/>
            <pc:sldMk cId="127514563" sldId="353"/>
            <ac:spMk id="41" creationId="{03EFBD4D-413D-B35E-7B96-A906ABEB7A1E}"/>
          </ac:spMkLst>
        </pc:spChg>
        <pc:spChg chg="add mod ord">
          <ac:chgData name="Renata Souza" userId="70cb3364-bde6-4a08-86e8-2beae7c6ce0e" providerId="ADAL" clId="{6BE87023-031D-4250-92C1-3EB9CF539D17}" dt="2022-07-18T15:11:54.546" v="226" actId="171"/>
          <ac:spMkLst>
            <pc:docMk/>
            <pc:sldMk cId="127514563" sldId="353"/>
            <ac:spMk id="42" creationId="{7CCE6BF9-A7D4-1DF3-AD85-76C7407059D0}"/>
          </ac:spMkLst>
        </pc:spChg>
        <pc:grpChg chg="add mod">
          <ac:chgData name="Renata Souza" userId="70cb3364-bde6-4a08-86e8-2beae7c6ce0e" providerId="ADAL" clId="{6BE87023-031D-4250-92C1-3EB9CF539D17}" dt="2022-07-18T15:22:57.161" v="380" actId="1076"/>
          <ac:grpSpMkLst>
            <pc:docMk/>
            <pc:sldMk cId="127514563" sldId="353"/>
            <ac:grpSpMk id="4" creationId="{FFA33FD4-B025-929C-A2CF-AD680CBF4FEB}"/>
          </ac:grpSpMkLst>
        </pc:grpChg>
        <pc:picChg chg="add mod">
          <ac:chgData name="Renata Souza" userId="70cb3364-bde6-4a08-86e8-2beae7c6ce0e" providerId="ADAL" clId="{6BE87023-031D-4250-92C1-3EB9CF539D17}" dt="2022-07-19T13:38:55.974" v="686"/>
          <ac:picMkLst>
            <pc:docMk/>
            <pc:sldMk cId="127514563" sldId="353"/>
            <ac:picMk id="43" creationId="{D5E47541-33AA-09B0-42A2-167294F2193C}"/>
          </ac:picMkLst>
        </pc:picChg>
        <pc:picChg chg="add mod">
          <ac:chgData name="Renata Souza" userId="70cb3364-bde6-4a08-86e8-2beae7c6ce0e" providerId="ADAL" clId="{6BE87023-031D-4250-92C1-3EB9CF539D17}" dt="2022-07-19T13:38:55.974" v="686"/>
          <ac:picMkLst>
            <pc:docMk/>
            <pc:sldMk cId="127514563" sldId="353"/>
            <ac:picMk id="44" creationId="{11EA3685-6430-1F70-FD0F-DF5FEADA2656}"/>
          </ac:picMkLst>
        </pc:picChg>
        <pc:cxnChg chg="mod">
          <ac:chgData name="Renata Souza" userId="70cb3364-bde6-4a08-86e8-2beae7c6ce0e" providerId="ADAL" clId="{6BE87023-031D-4250-92C1-3EB9CF539D17}" dt="2022-07-18T15:23:17.992" v="384" actId="14100"/>
          <ac:cxnSpMkLst>
            <pc:docMk/>
            <pc:sldMk cId="127514563" sldId="353"/>
            <ac:cxnSpMk id="5" creationId="{28F8CB3A-9C3A-6454-5AC7-3DBFF82C5F00}"/>
          </ac:cxnSpMkLst>
        </pc:cxnChg>
        <pc:cxnChg chg="mod">
          <ac:chgData name="Renata Souza" userId="70cb3364-bde6-4a08-86e8-2beae7c6ce0e" providerId="ADAL" clId="{6BE87023-031D-4250-92C1-3EB9CF539D17}" dt="2022-07-18T15:09:54.588" v="157"/>
          <ac:cxnSpMkLst>
            <pc:docMk/>
            <pc:sldMk cId="127514563" sldId="353"/>
            <ac:cxnSpMk id="6" creationId="{3BCAD969-4606-8946-20E0-EB40003733E8}"/>
          </ac:cxnSpMkLst>
        </pc:cxnChg>
        <pc:cxnChg chg="mod">
          <ac:chgData name="Renata Souza" userId="70cb3364-bde6-4a08-86e8-2beae7c6ce0e" providerId="ADAL" clId="{6BE87023-031D-4250-92C1-3EB9CF539D17}" dt="2022-07-18T15:09:54.588" v="157"/>
          <ac:cxnSpMkLst>
            <pc:docMk/>
            <pc:sldMk cId="127514563" sldId="353"/>
            <ac:cxnSpMk id="7" creationId="{E0B7C88A-3B2B-D870-0141-989DE827D9B6}"/>
          </ac:cxnSpMkLst>
        </pc:cxnChg>
        <pc:cxnChg chg="mod">
          <ac:chgData name="Renata Souza" userId="70cb3364-bde6-4a08-86e8-2beae7c6ce0e" providerId="ADAL" clId="{6BE87023-031D-4250-92C1-3EB9CF539D17}" dt="2022-07-18T15:09:54.588" v="157"/>
          <ac:cxnSpMkLst>
            <pc:docMk/>
            <pc:sldMk cId="127514563" sldId="353"/>
            <ac:cxnSpMk id="8" creationId="{DD1AFDE5-0F29-C3BC-6DDB-9A1759D30605}"/>
          </ac:cxnSpMkLst>
        </pc:cxnChg>
        <pc:cxnChg chg="mod">
          <ac:chgData name="Renata Souza" userId="70cb3364-bde6-4a08-86e8-2beae7c6ce0e" providerId="ADAL" clId="{6BE87023-031D-4250-92C1-3EB9CF539D17}" dt="2022-07-18T15:09:54.588" v="157"/>
          <ac:cxnSpMkLst>
            <pc:docMk/>
            <pc:sldMk cId="127514563" sldId="353"/>
            <ac:cxnSpMk id="9" creationId="{20152A90-CFC2-25EE-10DE-583FFEC3C043}"/>
          </ac:cxnSpMkLst>
        </pc:cxnChg>
        <pc:cxnChg chg="mod">
          <ac:chgData name="Renata Souza" userId="70cb3364-bde6-4a08-86e8-2beae7c6ce0e" providerId="ADAL" clId="{6BE87023-031D-4250-92C1-3EB9CF539D17}" dt="2022-07-18T15:09:54.588" v="157"/>
          <ac:cxnSpMkLst>
            <pc:docMk/>
            <pc:sldMk cId="127514563" sldId="353"/>
            <ac:cxnSpMk id="10" creationId="{F82A4AAA-CE18-2D0F-5EA2-E9B9129E6126}"/>
          </ac:cxnSpMkLst>
        </pc:cxnChg>
        <pc:cxnChg chg="mod">
          <ac:chgData name="Renata Souza" userId="70cb3364-bde6-4a08-86e8-2beae7c6ce0e" providerId="ADAL" clId="{6BE87023-031D-4250-92C1-3EB9CF539D17}" dt="2022-07-18T15:09:54.588" v="157"/>
          <ac:cxnSpMkLst>
            <pc:docMk/>
            <pc:sldMk cId="127514563" sldId="353"/>
            <ac:cxnSpMk id="11" creationId="{253DE4E6-1E94-7C9A-C97E-E361024FE614}"/>
          </ac:cxnSpMkLst>
        </pc:cxnChg>
        <pc:cxnChg chg="mod">
          <ac:chgData name="Renata Souza" userId="70cb3364-bde6-4a08-86e8-2beae7c6ce0e" providerId="ADAL" clId="{6BE87023-031D-4250-92C1-3EB9CF539D17}" dt="2022-07-18T15:23:09.784" v="382" actId="14100"/>
          <ac:cxnSpMkLst>
            <pc:docMk/>
            <pc:sldMk cId="127514563" sldId="353"/>
            <ac:cxnSpMk id="12" creationId="{4B705A76-58A9-31DF-C552-D0A5559271EF}"/>
          </ac:cxnSpMkLst>
        </pc:cxnChg>
        <pc:cxnChg chg="mod">
          <ac:chgData name="Renata Souza" userId="70cb3364-bde6-4a08-86e8-2beae7c6ce0e" providerId="ADAL" clId="{6BE87023-031D-4250-92C1-3EB9CF539D17}" dt="2022-07-18T15:23:26.913" v="386" actId="1076"/>
          <ac:cxnSpMkLst>
            <pc:docMk/>
            <pc:sldMk cId="127514563" sldId="353"/>
            <ac:cxnSpMk id="13" creationId="{3C94DE02-4FA6-6C69-12A3-502025B1443B}"/>
          </ac:cxnSpMkLst>
        </pc:cxnChg>
        <pc:cxnChg chg="mod">
          <ac:chgData name="Renata Souza" userId="70cb3364-bde6-4a08-86e8-2beae7c6ce0e" providerId="ADAL" clId="{6BE87023-031D-4250-92C1-3EB9CF539D17}" dt="2022-07-18T15:09:54.588" v="157"/>
          <ac:cxnSpMkLst>
            <pc:docMk/>
            <pc:sldMk cId="127514563" sldId="353"/>
            <ac:cxnSpMk id="14" creationId="{BBE78E89-D14B-0F8D-C78E-FB178745AE22}"/>
          </ac:cxnSpMkLst>
        </pc:cxnChg>
        <pc:cxnChg chg="mod">
          <ac:chgData name="Renata Souza" userId="70cb3364-bde6-4a08-86e8-2beae7c6ce0e" providerId="ADAL" clId="{6BE87023-031D-4250-92C1-3EB9CF539D17}" dt="2022-07-18T15:22:38.240" v="376" actId="14100"/>
          <ac:cxnSpMkLst>
            <pc:docMk/>
            <pc:sldMk cId="127514563" sldId="353"/>
            <ac:cxnSpMk id="19" creationId="{68D182FF-EEEB-ADB2-5552-58C4AEE58CC5}"/>
          </ac:cxnSpMkLst>
        </pc:cxnChg>
        <pc:cxnChg chg="mod">
          <ac:chgData name="Renata Souza" userId="70cb3364-bde6-4a08-86e8-2beae7c6ce0e" providerId="ADAL" clId="{6BE87023-031D-4250-92C1-3EB9CF539D17}" dt="2022-07-18T15:09:54.588" v="157"/>
          <ac:cxnSpMkLst>
            <pc:docMk/>
            <pc:sldMk cId="127514563" sldId="353"/>
            <ac:cxnSpMk id="20" creationId="{8E4F9CB3-A3DF-1ED8-2E3C-4E7A84346A8A}"/>
          </ac:cxnSpMkLst>
        </pc:cxnChg>
        <pc:cxnChg chg="mod">
          <ac:chgData name="Renata Souza" userId="70cb3364-bde6-4a08-86e8-2beae7c6ce0e" providerId="ADAL" clId="{6BE87023-031D-4250-92C1-3EB9CF539D17}" dt="2022-07-18T15:09:54.588" v="157"/>
          <ac:cxnSpMkLst>
            <pc:docMk/>
            <pc:sldMk cId="127514563" sldId="353"/>
            <ac:cxnSpMk id="29" creationId="{E812989F-9F92-6981-E663-7F427D8047EA}"/>
          </ac:cxnSpMkLst>
        </pc:cxnChg>
        <pc:cxnChg chg="mod">
          <ac:chgData name="Renata Souza" userId="70cb3364-bde6-4a08-86e8-2beae7c6ce0e" providerId="ADAL" clId="{6BE87023-031D-4250-92C1-3EB9CF539D17}" dt="2022-07-18T15:09:54.588" v="157"/>
          <ac:cxnSpMkLst>
            <pc:docMk/>
            <pc:sldMk cId="127514563" sldId="353"/>
            <ac:cxnSpMk id="31" creationId="{DD899B7C-8783-7E96-1AFC-08C858B2D938}"/>
          </ac:cxnSpMkLst>
        </pc:cxnChg>
        <pc:cxnChg chg="del mod">
          <ac:chgData name="Renata Souza" userId="70cb3364-bde6-4a08-86e8-2beae7c6ce0e" providerId="ADAL" clId="{6BE87023-031D-4250-92C1-3EB9CF539D17}" dt="2022-07-18T15:22:46.646" v="379" actId="478"/>
          <ac:cxnSpMkLst>
            <pc:docMk/>
            <pc:sldMk cId="127514563" sldId="353"/>
            <ac:cxnSpMk id="32" creationId="{8CB935C1-BDB7-0904-CCD1-CEF56DFAF29B}"/>
          </ac:cxnSpMkLst>
        </pc:cxnChg>
      </pc:sldChg>
      <pc:sldChg chg="addSp delSp modSp mod">
        <pc:chgData name="Renata Souza" userId="70cb3364-bde6-4a08-86e8-2beae7c6ce0e" providerId="ADAL" clId="{6BE87023-031D-4250-92C1-3EB9CF539D17}" dt="2022-07-19T13:38:08.113" v="670" actId="1076"/>
        <pc:sldMkLst>
          <pc:docMk/>
          <pc:sldMk cId="208432754" sldId="354"/>
        </pc:sldMkLst>
        <pc:spChg chg="mod">
          <ac:chgData name="Renata Souza" userId="70cb3364-bde6-4a08-86e8-2beae7c6ce0e" providerId="ADAL" clId="{6BE87023-031D-4250-92C1-3EB9CF539D17}" dt="2022-07-19T12:01:00.859" v="420" actId="1076"/>
          <ac:spMkLst>
            <pc:docMk/>
            <pc:sldMk cId="208432754" sldId="354"/>
            <ac:spMk id="2" creationId="{AFBE34CA-8AED-B75D-899B-732F574FF59B}"/>
          </ac:spMkLst>
        </pc:spChg>
        <pc:spChg chg="del">
          <ac:chgData name="Renata Souza" userId="70cb3364-bde6-4a08-86e8-2beae7c6ce0e" providerId="ADAL" clId="{6BE87023-031D-4250-92C1-3EB9CF539D17}" dt="2022-07-19T12:00:54.242" v="419" actId="478"/>
          <ac:spMkLst>
            <pc:docMk/>
            <pc:sldMk cId="208432754" sldId="354"/>
            <ac:spMk id="3" creationId="{12537438-119B-1E01-5933-08D05E46B864}"/>
          </ac:spMkLst>
        </pc:spChg>
        <pc:picChg chg="del">
          <ac:chgData name="Renata Souza" userId="70cb3364-bde6-4a08-86e8-2beae7c6ce0e" providerId="ADAL" clId="{6BE87023-031D-4250-92C1-3EB9CF539D17}" dt="2022-07-19T13:37:55.448" v="666" actId="478"/>
          <ac:picMkLst>
            <pc:docMk/>
            <pc:sldMk cId="208432754" sldId="354"/>
            <ac:picMk id="4" creationId="{0CFC4B62-AE38-D885-514E-0826CEFBD3FA}"/>
          </ac:picMkLst>
        </pc:picChg>
        <pc:picChg chg="add mod">
          <ac:chgData name="Renata Souza" userId="70cb3364-bde6-4a08-86e8-2beae7c6ce0e" providerId="ADAL" clId="{6BE87023-031D-4250-92C1-3EB9CF539D17}" dt="2022-07-19T13:38:06.183" v="669" actId="1076"/>
          <ac:picMkLst>
            <pc:docMk/>
            <pc:sldMk cId="208432754" sldId="354"/>
            <ac:picMk id="5" creationId="{DBDAB5E1-F813-6DCA-6EB4-DB1E3AED53A9}"/>
          </ac:picMkLst>
        </pc:picChg>
        <pc:picChg chg="add mod">
          <ac:chgData name="Renata Souza" userId="70cb3364-bde6-4a08-86e8-2beae7c6ce0e" providerId="ADAL" clId="{6BE87023-031D-4250-92C1-3EB9CF539D17}" dt="2022-07-19T13:38:08.113" v="670" actId="1076"/>
          <ac:picMkLst>
            <pc:docMk/>
            <pc:sldMk cId="208432754" sldId="354"/>
            <ac:picMk id="6" creationId="{78C1CF41-1466-96E3-E423-A050C71BC0E6}"/>
          </ac:picMkLst>
        </pc:picChg>
      </pc:sldChg>
      <pc:sldChg chg="add del">
        <pc:chgData name="Renata Souza" userId="70cb3364-bde6-4a08-86e8-2beae7c6ce0e" providerId="ADAL" clId="{6BE87023-031D-4250-92C1-3EB9CF539D17}" dt="2022-07-19T12:00:00.033" v="409" actId="47"/>
        <pc:sldMkLst>
          <pc:docMk/>
          <pc:sldMk cId="3390059899" sldId="354"/>
        </pc:sldMkLst>
      </pc:sldChg>
      <pc:sldChg chg="addSp delSp modSp mod">
        <pc:chgData name="Renata Souza" userId="70cb3364-bde6-4a08-86e8-2beae7c6ce0e" providerId="ADAL" clId="{6BE87023-031D-4250-92C1-3EB9CF539D17}" dt="2022-07-19T13:38:20.490" v="674"/>
        <pc:sldMkLst>
          <pc:docMk/>
          <pc:sldMk cId="1253405286" sldId="355"/>
        </pc:sldMkLst>
        <pc:spChg chg="mod">
          <ac:chgData name="Renata Souza" userId="70cb3364-bde6-4a08-86e8-2beae7c6ce0e" providerId="ADAL" clId="{6BE87023-031D-4250-92C1-3EB9CF539D17}" dt="2022-07-19T12:06:08.562" v="442" actId="404"/>
          <ac:spMkLst>
            <pc:docMk/>
            <pc:sldMk cId="1253405286" sldId="355"/>
            <ac:spMk id="2" creationId="{012DA085-1D30-12BC-BF6B-637EA44E9BA7}"/>
          </ac:spMkLst>
        </pc:spChg>
        <pc:graphicFrameChg chg="mod">
          <ac:chgData name="Renata Souza" userId="70cb3364-bde6-4a08-86e8-2beae7c6ce0e" providerId="ADAL" clId="{6BE87023-031D-4250-92C1-3EB9CF539D17}" dt="2022-07-19T12:01:54.527" v="424" actId="1076"/>
          <ac:graphicFrameMkLst>
            <pc:docMk/>
            <pc:sldMk cId="1253405286" sldId="355"/>
            <ac:graphicFrameMk id="9" creationId="{10F79E3A-36E9-D864-9111-7DB7F5002F52}"/>
          </ac:graphicFrameMkLst>
        </pc:graphicFrameChg>
        <pc:picChg chg="del">
          <ac:chgData name="Renata Souza" userId="70cb3364-bde6-4a08-86e8-2beae7c6ce0e" providerId="ADAL" clId="{6BE87023-031D-4250-92C1-3EB9CF539D17}" dt="2022-07-19T13:38:19.236" v="673" actId="478"/>
          <ac:picMkLst>
            <pc:docMk/>
            <pc:sldMk cId="1253405286" sldId="355"/>
            <ac:picMk id="4" creationId="{017DB902-B770-C4A8-5CFA-BC010140FE0E}"/>
          </ac:picMkLst>
        </pc:picChg>
        <pc:picChg chg="add mod">
          <ac:chgData name="Renata Souza" userId="70cb3364-bde6-4a08-86e8-2beae7c6ce0e" providerId="ADAL" clId="{6BE87023-031D-4250-92C1-3EB9CF539D17}" dt="2022-07-19T13:38:20.490" v="674"/>
          <ac:picMkLst>
            <pc:docMk/>
            <pc:sldMk cId="1253405286" sldId="355"/>
            <ac:picMk id="5" creationId="{F8014785-8138-EDA7-928E-31C9D38963F2}"/>
          </ac:picMkLst>
        </pc:picChg>
        <pc:picChg chg="add mod">
          <ac:chgData name="Renata Souza" userId="70cb3364-bde6-4a08-86e8-2beae7c6ce0e" providerId="ADAL" clId="{6BE87023-031D-4250-92C1-3EB9CF539D17}" dt="2022-07-19T13:38:20.490" v="674"/>
          <ac:picMkLst>
            <pc:docMk/>
            <pc:sldMk cId="1253405286" sldId="355"/>
            <ac:picMk id="6" creationId="{549495D0-28F5-B7F4-C6CC-F1788ADA1176}"/>
          </ac:picMkLst>
        </pc:picChg>
      </pc:sldChg>
      <pc:sldChg chg="addSp delSp modSp mod">
        <pc:chgData name="Renata Souza" userId="70cb3364-bde6-4a08-86e8-2beae7c6ce0e" providerId="ADAL" clId="{6BE87023-031D-4250-92C1-3EB9CF539D17}" dt="2022-07-19T13:46:48.503" v="696"/>
        <pc:sldMkLst>
          <pc:docMk/>
          <pc:sldMk cId="1660574791" sldId="356"/>
        </pc:sldMkLst>
        <pc:spChg chg="mod">
          <ac:chgData name="Renata Souza" userId="70cb3364-bde6-4a08-86e8-2beae7c6ce0e" providerId="ADAL" clId="{6BE87023-031D-4250-92C1-3EB9CF539D17}" dt="2022-07-19T12:06:15.191" v="443" actId="1076"/>
          <ac:spMkLst>
            <pc:docMk/>
            <pc:sldMk cId="1660574791" sldId="356"/>
            <ac:spMk id="2" creationId="{F01D8C23-3F6E-6FF1-0D01-8FC2D5AAD965}"/>
          </ac:spMkLst>
        </pc:spChg>
        <pc:graphicFrameChg chg="mod">
          <ac:chgData name="Renata Souza" userId="70cb3364-bde6-4a08-86e8-2beae7c6ce0e" providerId="ADAL" clId="{6BE87023-031D-4250-92C1-3EB9CF539D17}" dt="2022-07-19T13:46:48.503" v="696"/>
          <ac:graphicFrameMkLst>
            <pc:docMk/>
            <pc:sldMk cId="1660574791" sldId="356"/>
            <ac:graphicFrameMk id="10" creationId="{B584FCF9-F947-8B2A-C72A-0AF7D11CF6CC}"/>
          </ac:graphicFrameMkLst>
        </pc:graphicFrameChg>
        <pc:picChg chg="del">
          <ac:chgData name="Renata Souza" userId="70cb3364-bde6-4a08-86e8-2beae7c6ce0e" providerId="ADAL" clId="{6BE87023-031D-4250-92C1-3EB9CF539D17}" dt="2022-07-19T13:38:26.407" v="675" actId="478"/>
          <ac:picMkLst>
            <pc:docMk/>
            <pc:sldMk cId="1660574791" sldId="356"/>
            <ac:picMk id="4" creationId="{DCA09A5A-3638-342C-9E39-08B625E668CA}"/>
          </ac:picMkLst>
        </pc:picChg>
        <pc:picChg chg="add mod">
          <ac:chgData name="Renata Souza" userId="70cb3364-bde6-4a08-86e8-2beae7c6ce0e" providerId="ADAL" clId="{6BE87023-031D-4250-92C1-3EB9CF539D17}" dt="2022-07-19T13:38:27.662" v="676"/>
          <ac:picMkLst>
            <pc:docMk/>
            <pc:sldMk cId="1660574791" sldId="356"/>
            <ac:picMk id="5" creationId="{9FEC6797-249B-59EC-1E31-EC995A495316}"/>
          </ac:picMkLst>
        </pc:picChg>
        <pc:picChg chg="add mod">
          <ac:chgData name="Renata Souza" userId="70cb3364-bde6-4a08-86e8-2beae7c6ce0e" providerId="ADAL" clId="{6BE87023-031D-4250-92C1-3EB9CF539D17}" dt="2022-07-19T13:38:27.662" v="676"/>
          <ac:picMkLst>
            <pc:docMk/>
            <pc:sldMk cId="1660574791" sldId="356"/>
            <ac:picMk id="6" creationId="{C706DAFF-3931-2687-867E-F554A2F6B4BF}"/>
          </ac:picMkLst>
        </pc:picChg>
      </pc:sldChg>
      <pc:sldChg chg="addSp delSp modSp mod">
        <pc:chgData name="Renata Souza" userId="70cb3364-bde6-4a08-86e8-2beae7c6ce0e" providerId="ADAL" clId="{6BE87023-031D-4250-92C1-3EB9CF539D17}" dt="2022-07-19T13:38:36.363" v="680"/>
        <pc:sldMkLst>
          <pc:docMk/>
          <pc:sldMk cId="901263679" sldId="357"/>
        </pc:sldMkLst>
        <pc:spChg chg="del">
          <ac:chgData name="Renata Souza" userId="70cb3364-bde6-4a08-86e8-2beae7c6ce0e" providerId="ADAL" clId="{6BE87023-031D-4250-92C1-3EB9CF539D17}" dt="2022-07-19T12:06:48.791" v="465" actId="478"/>
          <ac:spMkLst>
            <pc:docMk/>
            <pc:sldMk cId="901263679" sldId="357"/>
            <ac:spMk id="2" creationId="{65320CD1-C2F5-3929-5ACF-92E5C9C8F337}"/>
          </ac:spMkLst>
        </pc:spChg>
        <pc:spChg chg="add del mod">
          <ac:chgData name="Renata Souza" userId="70cb3364-bde6-4a08-86e8-2beae7c6ce0e" providerId="ADAL" clId="{6BE87023-031D-4250-92C1-3EB9CF539D17}" dt="2022-07-19T12:06:51.394" v="467" actId="478"/>
          <ac:spMkLst>
            <pc:docMk/>
            <pc:sldMk cId="901263679" sldId="357"/>
            <ac:spMk id="5" creationId="{BDDECC49-2317-97C1-83B6-9D6215882223}"/>
          </ac:spMkLst>
        </pc:spChg>
        <pc:spChg chg="add mod">
          <ac:chgData name="Renata Souza" userId="70cb3364-bde6-4a08-86e8-2beae7c6ce0e" providerId="ADAL" clId="{6BE87023-031D-4250-92C1-3EB9CF539D17}" dt="2022-07-19T12:06:55.682" v="478" actId="20577"/>
          <ac:spMkLst>
            <pc:docMk/>
            <pc:sldMk cId="901263679" sldId="357"/>
            <ac:spMk id="7" creationId="{9FCEC772-B65E-B8DC-1E86-01AE4B91BA1B}"/>
          </ac:spMkLst>
        </pc:spChg>
        <pc:graphicFrameChg chg="mod">
          <ac:chgData name="Renata Souza" userId="70cb3364-bde6-4a08-86e8-2beae7c6ce0e" providerId="ADAL" clId="{6BE87023-031D-4250-92C1-3EB9CF539D17}" dt="2022-07-19T12:07:02.359" v="479" actId="1076"/>
          <ac:graphicFrameMkLst>
            <pc:docMk/>
            <pc:sldMk cId="901263679" sldId="357"/>
            <ac:graphicFrameMk id="9" creationId="{87B14BDA-1635-8383-2883-2DB68F9FA846}"/>
          </ac:graphicFrameMkLst>
        </pc:graphicFrameChg>
        <pc:picChg chg="del">
          <ac:chgData name="Renata Souza" userId="70cb3364-bde6-4a08-86e8-2beae7c6ce0e" providerId="ADAL" clId="{6BE87023-031D-4250-92C1-3EB9CF539D17}" dt="2022-07-19T13:38:35.142" v="679" actId="478"/>
          <ac:picMkLst>
            <pc:docMk/>
            <pc:sldMk cId="901263679" sldId="357"/>
            <ac:picMk id="4" creationId="{F9E54E7D-B995-4909-3025-519EDA20827F}"/>
          </ac:picMkLst>
        </pc:picChg>
        <pc:picChg chg="add mod">
          <ac:chgData name="Renata Souza" userId="70cb3364-bde6-4a08-86e8-2beae7c6ce0e" providerId="ADAL" clId="{6BE87023-031D-4250-92C1-3EB9CF539D17}" dt="2022-07-19T13:38:36.363" v="680"/>
          <ac:picMkLst>
            <pc:docMk/>
            <pc:sldMk cId="901263679" sldId="357"/>
            <ac:picMk id="8" creationId="{C417F714-C23A-6056-6FE4-78F82C0C4EF0}"/>
          </ac:picMkLst>
        </pc:picChg>
        <pc:picChg chg="add mod">
          <ac:chgData name="Renata Souza" userId="70cb3364-bde6-4a08-86e8-2beae7c6ce0e" providerId="ADAL" clId="{6BE87023-031D-4250-92C1-3EB9CF539D17}" dt="2022-07-19T13:38:36.363" v="680"/>
          <ac:picMkLst>
            <pc:docMk/>
            <pc:sldMk cId="901263679" sldId="357"/>
            <ac:picMk id="10" creationId="{D04B5294-016D-BE08-9BA6-5432ED5C20CA}"/>
          </ac:picMkLst>
        </pc:picChg>
      </pc:sldChg>
      <pc:sldChg chg="addSp delSp modSp mod">
        <pc:chgData name="Renata Souza" userId="70cb3364-bde6-4a08-86e8-2beae7c6ce0e" providerId="ADAL" clId="{6BE87023-031D-4250-92C1-3EB9CF539D17}" dt="2022-07-19T13:38:40.967" v="682"/>
        <pc:sldMkLst>
          <pc:docMk/>
          <pc:sldMk cId="243922683" sldId="358"/>
        </pc:sldMkLst>
        <pc:spChg chg="mod">
          <ac:chgData name="Renata Souza" userId="70cb3364-bde6-4a08-86e8-2beae7c6ce0e" providerId="ADAL" clId="{6BE87023-031D-4250-92C1-3EB9CF539D17}" dt="2022-07-19T12:07:18.951" v="486" actId="14100"/>
          <ac:spMkLst>
            <pc:docMk/>
            <pc:sldMk cId="243922683" sldId="358"/>
            <ac:spMk id="2" creationId="{4CFB3F0C-0BFC-D1E0-F5E8-089791D124F6}"/>
          </ac:spMkLst>
        </pc:spChg>
        <pc:graphicFrameChg chg="mod">
          <ac:chgData name="Renata Souza" userId="70cb3364-bde6-4a08-86e8-2beae7c6ce0e" providerId="ADAL" clId="{6BE87023-031D-4250-92C1-3EB9CF539D17}" dt="2022-07-19T12:08:13.551" v="496" actId="14100"/>
          <ac:graphicFrameMkLst>
            <pc:docMk/>
            <pc:sldMk cId="243922683" sldId="358"/>
            <ac:graphicFrameMk id="9" creationId="{BC4E2CDD-01EF-EE98-E5C9-F01505D7B8E9}"/>
          </ac:graphicFrameMkLst>
        </pc:graphicFrameChg>
        <pc:picChg chg="del">
          <ac:chgData name="Renata Souza" userId="70cb3364-bde6-4a08-86e8-2beae7c6ce0e" providerId="ADAL" clId="{6BE87023-031D-4250-92C1-3EB9CF539D17}" dt="2022-07-19T13:38:39.537" v="681" actId="478"/>
          <ac:picMkLst>
            <pc:docMk/>
            <pc:sldMk cId="243922683" sldId="358"/>
            <ac:picMk id="4" creationId="{973626C4-C719-C4DE-CBE5-7C528B854629}"/>
          </ac:picMkLst>
        </pc:picChg>
        <pc:picChg chg="add mod">
          <ac:chgData name="Renata Souza" userId="70cb3364-bde6-4a08-86e8-2beae7c6ce0e" providerId="ADAL" clId="{6BE87023-031D-4250-92C1-3EB9CF539D17}" dt="2022-07-19T13:38:40.967" v="682"/>
          <ac:picMkLst>
            <pc:docMk/>
            <pc:sldMk cId="243922683" sldId="358"/>
            <ac:picMk id="5" creationId="{7BF4DC50-EE3C-5E3C-2EF4-BB0386D1FC88}"/>
          </ac:picMkLst>
        </pc:picChg>
        <pc:picChg chg="add mod">
          <ac:chgData name="Renata Souza" userId="70cb3364-bde6-4a08-86e8-2beae7c6ce0e" providerId="ADAL" clId="{6BE87023-031D-4250-92C1-3EB9CF539D17}" dt="2022-07-19T13:38:40.967" v="682"/>
          <ac:picMkLst>
            <pc:docMk/>
            <pc:sldMk cId="243922683" sldId="358"/>
            <ac:picMk id="6" creationId="{1BD4F262-8D52-3B47-058D-CF0C70E572B5}"/>
          </ac:picMkLst>
        </pc:picChg>
      </pc:sldChg>
      <pc:sldChg chg="addSp delSp modSp mod">
        <pc:chgData name="Renata Souza" userId="70cb3364-bde6-4a08-86e8-2beae7c6ce0e" providerId="ADAL" clId="{6BE87023-031D-4250-92C1-3EB9CF539D17}" dt="2022-07-19T13:38:47.634" v="684"/>
        <pc:sldMkLst>
          <pc:docMk/>
          <pc:sldMk cId="451460049" sldId="359"/>
        </pc:sldMkLst>
        <pc:spChg chg="del">
          <ac:chgData name="Renata Souza" userId="70cb3364-bde6-4a08-86e8-2beae7c6ce0e" providerId="ADAL" clId="{6BE87023-031D-4250-92C1-3EB9CF539D17}" dt="2022-07-19T12:07:38.647" v="489" actId="478"/>
          <ac:spMkLst>
            <pc:docMk/>
            <pc:sldMk cId="451460049" sldId="359"/>
            <ac:spMk id="2" creationId="{E2EBB9F3-0F1B-137A-F42E-B6348773033F}"/>
          </ac:spMkLst>
        </pc:spChg>
        <pc:spChg chg="add del mod">
          <ac:chgData name="Renata Souza" userId="70cb3364-bde6-4a08-86e8-2beae7c6ce0e" providerId="ADAL" clId="{6BE87023-031D-4250-92C1-3EB9CF539D17}" dt="2022-07-19T12:07:42.609" v="490" actId="478"/>
          <ac:spMkLst>
            <pc:docMk/>
            <pc:sldMk cId="451460049" sldId="359"/>
            <ac:spMk id="5" creationId="{3879C6D0-BEDD-17D2-59CE-CCD8553C260F}"/>
          </ac:spMkLst>
        </pc:spChg>
        <pc:spChg chg="add mod">
          <ac:chgData name="Renata Souza" userId="70cb3364-bde6-4a08-86e8-2beae7c6ce0e" providerId="ADAL" clId="{6BE87023-031D-4250-92C1-3EB9CF539D17}" dt="2022-07-19T12:07:43.574" v="491"/>
          <ac:spMkLst>
            <pc:docMk/>
            <pc:sldMk cId="451460049" sldId="359"/>
            <ac:spMk id="7" creationId="{140FEFA8-A2D1-617F-2A74-C481A3BF0CF8}"/>
          </ac:spMkLst>
        </pc:spChg>
        <pc:graphicFrameChg chg="mod">
          <ac:chgData name="Renata Souza" userId="70cb3364-bde6-4a08-86e8-2beae7c6ce0e" providerId="ADAL" clId="{6BE87023-031D-4250-92C1-3EB9CF539D17}" dt="2022-07-19T12:08:27.551" v="497" actId="403"/>
          <ac:graphicFrameMkLst>
            <pc:docMk/>
            <pc:sldMk cId="451460049" sldId="359"/>
            <ac:graphicFrameMk id="9" creationId="{F6BB5D03-C051-F288-6BF2-CB1B8EA6BFB6}"/>
          </ac:graphicFrameMkLst>
        </pc:graphicFrameChg>
        <pc:picChg chg="del">
          <ac:chgData name="Renata Souza" userId="70cb3364-bde6-4a08-86e8-2beae7c6ce0e" providerId="ADAL" clId="{6BE87023-031D-4250-92C1-3EB9CF539D17}" dt="2022-07-19T13:38:46.431" v="683" actId="478"/>
          <ac:picMkLst>
            <pc:docMk/>
            <pc:sldMk cId="451460049" sldId="359"/>
            <ac:picMk id="4" creationId="{D18FD5A6-27B0-91CB-59C9-F2112CA15F3C}"/>
          </ac:picMkLst>
        </pc:picChg>
        <pc:picChg chg="add mod">
          <ac:chgData name="Renata Souza" userId="70cb3364-bde6-4a08-86e8-2beae7c6ce0e" providerId="ADAL" clId="{6BE87023-031D-4250-92C1-3EB9CF539D17}" dt="2022-07-19T13:38:47.634" v="684"/>
          <ac:picMkLst>
            <pc:docMk/>
            <pc:sldMk cId="451460049" sldId="359"/>
            <ac:picMk id="8" creationId="{1E1DB761-C15F-33F0-096F-C6AC322CF199}"/>
          </ac:picMkLst>
        </pc:picChg>
        <pc:picChg chg="add mod">
          <ac:chgData name="Renata Souza" userId="70cb3364-bde6-4a08-86e8-2beae7c6ce0e" providerId="ADAL" clId="{6BE87023-031D-4250-92C1-3EB9CF539D17}" dt="2022-07-19T13:38:47.634" v="684"/>
          <ac:picMkLst>
            <pc:docMk/>
            <pc:sldMk cId="451460049" sldId="359"/>
            <ac:picMk id="10" creationId="{D0730384-B13C-B373-4A37-12B637D91006}"/>
          </ac:picMkLst>
        </pc:picChg>
      </pc:sldChg>
      <pc:sldChg chg="addSp modSp mod">
        <pc:chgData name="Renata Souza" userId="70cb3364-bde6-4a08-86e8-2beae7c6ce0e" providerId="ADAL" clId="{6BE87023-031D-4250-92C1-3EB9CF539D17}" dt="2022-07-19T13:38:51.398" v="685"/>
        <pc:sldMkLst>
          <pc:docMk/>
          <pc:sldMk cId="2834979995" sldId="360"/>
        </pc:sldMkLst>
        <pc:spChg chg="mod">
          <ac:chgData name="Renata Souza" userId="70cb3364-bde6-4a08-86e8-2beae7c6ce0e" providerId="ADAL" clId="{6BE87023-031D-4250-92C1-3EB9CF539D17}" dt="2022-07-19T12:03:23.608" v="432" actId="1076"/>
          <ac:spMkLst>
            <pc:docMk/>
            <pc:sldMk cId="2834979995" sldId="360"/>
            <ac:spMk id="2" creationId="{291736F7-DBAB-6158-E377-E0153FD37FC2}"/>
          </ac:spMkLst>
        </pc:spChg>
        <pc:spChg chg="mod">
          <ac:chgData name="Renata Souza" userId="70cb3364-bde6-4a08-86e8-2beae7c6ce0e" providerId="ADAL" clId="{6BE87023-031D-4250-92C1-3EB9CF539D17}" dt="2022-07-19T12:09:00.448" v="499" actId="14100"/>
          <ac:spMkLst>
            <pc:docMk/>
            <pc:sldMk cId="2834979995" sldId="360"/>
            <ac:spMk id="3" creationId="{96676C87-F351-5594-29D2-C0DC036449E5}"/>
          </ac:spMkLst>
        </pc:spChg>
        <pc:picChg chg="add mod">
          <ac:chgData name="Renata Souza" userId="70cb3364-bde6-4a08-86e8-2beae7c6ce0e" providerId="ADAL" clId="{6BE87023-031D-4250-92C1-3EB9CF539D17}" dt="2022-07-19T13:38:51.398" v="685"/>
          <ac:picMkLst>
            <pc:docMk/>
            <pc:sldMk cId="2834979995" sldId="360"/>
            <ac:picMk id="4" creationId="{7172006C-8AB1-188C-5430-1C15F66C6EAA}"/>
          </ac:picMkLst>
        </pc:picChg>
        <pc:picChg chg="add mod">
          <ac:chgData name="Renata Souza" userId="70cb3364-bde6-4a08-86e8-2beae7c6ce0e" providerId="ADAL" clId="{6BE87023-031D-4250-92C1-3EB9CF539D17}" dt="2022-07-19T13:38:51.398" v="685"/>
          <ac:picMkLst>
            <pc:docMk/>
            <pc:sldMk cId="2834979995" sldId="360"/>
            <ac:picMk id="5" creationId="{D8A7087D-A8E1-CFAC-B9AC-BD1DAC11B5C7}"/>
          </ac:picMkLst>
        </pc:picChg>
      </pc:sldChg>
      <pc:sldChg chg="addSp delSp modSp add mod">
        <pc:chgData name="Renata Souza" userId="70cb3364-bde6-4a08-86e8-2beae7c6ce0e" providerId="ADAL" clId="{6BE87023-031D-4250-92C1-3EB9CF539D17}" dt="2022-07-19T14:46:15.125" v="740" actId="1076"/>
        <pc:sldMkLst>
          <pc:docMk/>
          <pc:sldMk cId="3624921785" sldId="361"/>
        </pc:sldMkLst>
        <pc:spChg chg="mod">
          <ac:chgData name="Renata Souza" userId="70cb3364-bde6-4a08-86e8-2beae7c6ce0e" providerId="ADAL" clId="{6BE87023-031D-4250-92C1-3EB9CF539D17}" dt="2022-07-19T14:46:15.125" v="740" actId="1076"/>
          <ac:spMkLst>
            <pc:docMk/>
            <pc:sldMk cId="3624921785" sldId="361"/>
            <ac:spMk id="2" creationId="{291736F7-DBAB-6158-E377-E0153FD37FC2}"/>
          </ac:spMkLst>
        </pc:spChg>
        <pc:spChg chg="del">
          <ac:chgData name="Renata Souza" userId="70cb3364-bde6-4a08-86e8-2beae7c6ce0e" providerId="ADAL" clId="{6BE87023-031D-4250-92C1-3EB9CF539D17}" dt="2022-07-19T14:45:37.862" v="699" actId="478"/>
          <ac:spMkLst>
            <pc:docMk/>
            <pc:sldMk cId="3624921785" sldId="361"/>
            <ac:spMk id="3" creationId="{96676C87-F351-5594-29D2-C0DC036449E5}"/>
          </ac:spMkLst>
        </pc:spChg>
        <pc:spChg chg="add del mod">
          <ac:chgData name="Renata Souza" userId="70cb3364-bde6-4a08-86e8-2beae7c6ce0e" providerId="ADAL" clId="{6BE87023-031D-4250-92C1-3EB9CF539D17}" dt="2022-07-19T14:45:39.671" v="700" actId="478"/>
          <ac:spMkLst>
            <pc:docMk/>
            <pc:sldMk cId="3624921785" sldId="361"/>
            <ac:spMk id="7" creationId="{4D4D45E6-C270-5F03-25F8-A28F2287B3F7}"/>
          </ac:spMkLst>
        </pc:spChg>
      </pc:sldChg>
    </pc:docChg>
  </pc:docChgLst>
  <pc:docChgLst>
    <pc:chgData name="Ros Warby" userId="d34ebd53-21ca-4f7c-af90-6991a18c3f74" providerId="ADAL" clId="{316B1797-D50E-4FD3-9B28-BEAFF4A563B6}"/>
    <pc:docChg chg="modSld">
      <pc:chgData name="Ros Warby" userId="d34ebd53-21ca-4f7c-af90-6991a18c3f74" providerId="ADAL" clId="{316B1797-D50E-4FD3-9B28-BEAFF4A563B6}" dt="2022-09-05T10:32:18.569" v="22" actId="20577"/>
      <pc:docMkLst>
        <pc:docMk/>
      </pc:docMkLst>
      <pc:sldChg chg="modSp mod">
        <pc:chgData name="Ros Warby" userId="d34ebd53-21ca-4f7c-af90-6991a18c3f74" providerId="ADAL" clId="{316B1797-D50E-4FD3-9B28-BEAFF4A563B6}" dt="2022-09-05T10:32:18.569" v="22" actId="20577"/>
        <pc:sldMkLst>
          <pc:docMk/>
          <pc:sldMk cId="2454381445" sldId="345"/>
        </pc:sldMkLst>
        <pc:spChg chg="mod">
          <ac:chgData name="Ros Warby" userId="d34ebd53-21ca-4f7c-af90-6991a18c3f74" providerId="ADAL" clId="{316B1797-D50E-4FD3-9B28-BEAFF4A563B6}" dt="2022-09-05T10:32:18.569" v="22" actId="20577"/>
          <ac:spMkLst>
            <pc:docMk/>
            <pc:sldMk cId="2454381445" sldId="345"/>
            <ac:spMk id="2" creationId="{AFBE34CA-8AED-B75D-899B-732F574FF59B}"/>
          </ac:spMkLst>
        </pc:spChg>
      </pc:sldChg>
    </pc:docChg>
  </pc:docChgLst>
  <pc:docChgLst>
    <pc:chgData name="Edward Barrett" userId="e404f281-ddfa-429f-8a35-9d58bfddb6b8" providerId="ADAL" clId="{7DC8BDC9-008A-449F-80BA-CDA6ECAC7797}"/>
    <pc:docChg chg="undo custSel addSld delSld modSld">
      <pc:chgData name="Edward Barrett" userId="e404f281-ddfa-429f-8a35-9d58bfddb6b8" providerId="ADAL" clId="{7DC8BDC9-008A-449F-80BA-CDA6ECAC7797}" dt="2022-08-24T12:51:36.797" v="743" actId="20577"/>
      <pc:docMkLst>
        <pc:docMk/>
      </pc:docMkLst>
      <pc:sldChg chg="addSp delSp modSp add del setBg delDesignElem">
        <pc:chgData name="Edward Barrett" userId="e404f281-ddfa-429f-8a35-9d58bfddb6b8" providerId="ADAL" clId="{7DC8BDC9-008A-449F-80BA-CDA6ECAC7797}" dt="2022-08-24T12:51:36.797" v="743" actId="20577"/>
        <pc:sldMkLst>
          <pc:docMk/>
          <pc:sldMk cId="3891977244" sldId="256"/>
        </pc:sldMkLst>
        <pc:spChg chg="mod">
          <ac:chgData name="Edward Barrett" userId="e404f281-ddfa-429f-8a35-9d58bfddb6b8" providerId="ADAL" clId="{7DC8BDC9-008A-449F-80BA-CDA6ECAC7797}" dt="2022-08-24T12:51:36.797" v="743" actId="20577"/>
          <ac:spMkLst>
            <pc:docMk/>
            <pc:sldMk cId="3891977244" sldId="256"/>
            <ac:spMk id="3" creationId="{64883F8F-B359-67DF-AE81-6CB46584DF17}"/>
          </ac:spMkLst>
        </pc:spChg>
        <pc:spChg chg="add del">
          <ac:chgData name="Edward Barrett" userId="e404f281-ddfa-429f-8a35-9d58bfddb6b8" providerId="ADAL" clId="{7DC8BDC9-008A-449F-80BA-CDA6ECAC7797}" dt="2022-08-24T12:45:44.458" v="660"/>
          <ac:spMkLst>
            <pc:docMk/>
            <pc:sldMk cId="3891977244" sldId="256"/>
            <ac:spMk id="8" creationId="{6F5A5072-7B47-4D32-B52A-4EBBF590B8A5}"/>
          </ac:spMkLst>
        </pc:spChg>
        <pc:spChg chg="add del">
          <ac:chgData name="Edward Barrett" userId="e404f281-ddfa-429f-8a35-9d58bfddb6b8" providerId="ADAL" clId="{7DC8BDC9-008A-449F-80BA-CDA6ECAC7797}" dt="2022-08-24T12:45:44.458" v="660"/>
          <ac:spMkLst>
            <pc:docMk/>
            <pc:sldMk cId="3891977244" sldId="256"/>
            <ac:spMk id="10" creationId="{9715DAF0-AE1B-46C9-8A6B-DB2AA05AB91D}"/>
          </ac:spMkLst>
        </pc:spChg>
        <pc:spChg chg="add del">
          <ac:chgData name="Edward Barrett" userId="e404f281-ddfa-429f-8a35-9d58bfddb6b8" providerId="ADAL" clId="{7DC8BDC9-008A-449F-80BA-CDA6ECAC7797}" dt="2022-08-24T12:45:44.458" v="660"/>
          <ac:spMkLst>
            <pc:docMk/>
            <pc:sldMk cId="3891977244" sldId="256"/>
            <ac:spMk id="12" creationId="{6016219D-510E-4184-9090-6D5578A87BD1}"/>
          </ac:spMkLst>
        </pc:spChg>
        <pc:spChg chg="add del">
          <ac:chgData name="Edward Barrett" userId="e404f281-ddfa-429f-8a35-9d58bfddb6b8" providerId="ADAL" clId="{7DC8BDC9-008A-449F-80BA-CDA6ECAC7797}" dt="2022-08-24T12:45:44.458" v="660"/>
          <ac:spMkLst>
            <pc:docMk/>
            <pc:sldMk cId="3891977244" sldId="256"/>
            <ac:spMk id="14" creationId="{AFF4A713-7B75-4B21-90D7-5AB19547C728}"/>
          </ac:spMkLst>
        </pc:spChg>
        <pc:spChg chg="add del">
          <ac:chgData name="Edward Barrett" userId="e404f281-ddfa-429f-8a35-9d58bfddb6b8" providerId="ADAL" clId="{7DC8BDC9-008A-449F-80BA-CDA6ECAC7797}" dt="2022-08-24T12:45:44.458" v="660"/>
          <ac:spMkLst>
            <pc:docMk/>
            <pc:sldMk cId="3891977244" sldId="256"/>
            <ac:spMk id="16" creationId="{DC631C0B-6DA6-4E57-8231-CE32B3434A7E}"/>
          </ac:spMkLst>
        </pc:spChg>
        <pc:spChg chg="add del">
          <ac:chgData name="Edward Barrett" userId="e404f281-ddfa-429f-8a35-9d58bfddb6b8" providerId="ADAL" clId="{7DC8BDC9-008A-449F-80BA-CDA6ECAC7797}" dt="2022-08-24T12:45:44.458" v="660"/>
          <ac:spMkLst>
            <pc:docMk/>
            <pc:sldMk cId="3891977244" sldId="256"/>
            <ac:spMk id="18" creationId="{C29501E6-A978-4A61-9689-9085AF97A53A}"/>
          </ac:spMkLst>
        </pc:spChg>
      </pc:sldChg>
      <pc:sldChg chg="addSp delSp add del setBg delDesignElem">
        <pc:chgData name="Edward Barrett" userId="e404f281-ddfa-429f-8a35-9d58bfddb6b8" providerId="ADAL" clId="{7DC8BDC9-008A-449F-80BA-CDA6ECAC7797}" dt="2022-08-24T12:45:47.751" v="661"/>
        <pc:sldMkLst>
          <pc:docMk/>
          <pc:sldMk cId="1195490589" sldId="257"/>
        </pc:sldMkLst>
        <pc:spChg chg="add del">
          <ac:chgData name="Edward Barrett" userId="e404f281-ddfa-429f-8a35-9d58bfddb6b8" providerId="ADAL" clId="{7DC8BDC9-008A-449F-80BA-CDA6ECAC7797}" dt="2022-08-24T12:45:44.458" v="660"/>
          <ac:spMkLst>
            <pc:docMk/>
            <pc:sldMk cId="1195490589" sldId="257"/>
            <ac:spMk id="8" creationId="{76EFD3D9-44F0-4267-BCC1-1613E79D8274}"/>
          </ac:spMkLst>
        </pc:spChg>
        <pc:spChg chg="add del">
          <ac:chgData name="Edward Barrett" userId="e404f281-ddfa-429f-8a35-9d58bfddb6b8" providerId="ADAL" clId="{7DC8BDC9-008A-449F-80BA-CDA6ECAC7797}" dt="2022-08-24T12:45:44.458" v="660"/>
          <ac:spMkLst>
            <pc:docMk/>
            <pc:sldMk cId="1195490589" sldId="257"/>
            <ac:spMk id="10" creationId="{A779A851-95D6-41AF-937A-B0E4B7F6FA8D}"/>
          </ac:spMkLst>
        </pc:spChg>
        <pc:spChg chg="add del">
          <ac:chgData name="Edward Barrett" userId="e404f281-ddfa-429f-8a35-9d58bfddb6b8" providerId="ADAL" clId="{7DC8BDC9-008A-449F-80BA-CDA6ECAC7797}" dt="2022-08-24T12:45:44.458" v="660"/>
          <ac:spMkLst>
            <pc:docMk/>
            <pc:sldMk cId="1195490589" sldId="257"/>
            <ac:spMk id="12" creationId="{953FB2E7-B6CB-429C-81EB-D9516D6D5C8D}"/>
          </ac:spMkLst>
        </pc:spChg>
        <pc:spChg chg="add del">
          <ac:chgData name="Edward Barrett" userId="e404f281-ddfa-429f-8a35-9d58bfddb6b8" providerId="ADAL" clId="{7DC8BDC9-008A-449F-80BA-CDA6ECAC7797}" dt="2022-08-24T12:45:44.458" v="660"/>
          <ac:spMkLst>
            <pc:docMk/>
            <pc:sldMk cId="1195490589" sldId="257"/>
            <ac:spMk id="14" creationId="{2EC40DB1-B719-4A13-9A4D-0966B4B27866}"/>
          </ac:spMkLst>
        </pc:spChg>
        <pc:spChg chg="add del">
          <ac:chgData name="Edward Barrett" userId="e404f281-ddfa-429f-8a35-9d58bfddb6b8" providerId="ADAL" clId="{7DC8BDC9-008A-449F-80BA-CDA6ECAC7797}" dt="2022-08-24T12:45:44.458" v="660"/>
          <ac:spMkLst>
            <pc:docMk/>
            <pc:sldMk cId="1195490589" sldId="257"/>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2953083264" sldId="258"/>
        </pc:sldMkLst>
        <pc:spChg chg="add del">
          <ac:chgData name="Edward Barrett" userId="e404f281-ddfa-429f-8a35-9d58bfddb6b8" providerId="ADAL" clId="{7DC8BDC9-008A-449F-80BA-CDA6ECAC7797}" dt="2022-08-24T12:45:44.458" v="660"/>
          <ac:spMkLst>
            <pc:docMk/>
            <pc:sldMk cId="2953083264" sldId="258"/>
            <ac:spMk id="8" creationId="{76EFD3D9-44F0-4267-BCC1-1613E79D8274}"/>
          </ac:spMkLst>
        </pc:spChg>
        <pc:spChg chg="add del">
          <ac:chgData name="Edward Barrett" userId="e404f281-ddfa-429f-8a35-9d58bfddb6b8" providerId="ADAL" clId="{7DC8BDC9-008A-449F-80BA-CDA6ECAC7797}" dt="2022-08-24T12:45:44.458" v="660"/>
          <ac:spMkLst>
            <pc:docMk/>
            <pc:sldMk cId="2953083264" sldId="258"/>
            <ac:spMk id="10" creationId="{A779A851-95D6-41AF-937A-B0E4B7F6FA8D}"/>
          </ac:spMkLst>
        </pc:spChg>
        <pc:spChg chg="add del">
          <ac:chgData name="Edward Barrett" userId="e404f281-ddfa-429f-8a35-9d58bfddb6b8" providerId="ADAL" clId="{7DC8BDC9-008A-449F-80BA-CDA6ECAC7797}" dt="2022-08-24T12:45:44.458" v="660"/>
          <ac:spMkLst>
            <pc:docMk/>
            <pc:sldMk cId="2953083264" sldId="258"/>
            <ac:spMk id="12" creationId="{953FB2E7-B6CB-429C-81EB-D9516D6D5C8D}"/>
          </ac:spMkLst>
        </pc:spChg>
        <pc:spChg chg="add del">
          <ac:chgData name="Edward Barrett" userId="e404f281-ddfa-429f-8a35-9d58bfddb6b8" providerId="ADAL" clId="{7DC8BDC9-008A-449F-80BA-CDA6ECAC7797}" dt="2022-08-24T12:45:44.458" v="660"/>
          <ac:spMkLst>
            <pc:docMk/>
            <pc:sldMk cId="2953083264" sldId="258"/>
            <ac:spMk id="14" creationId="{2EC40DB1-B719-4A13-9A4D-0966B4B27866}"/>
          </ac:spMkLst>
        </pc:spChg>
        <pc:spChg chg="add del">
          <ac:chgData name="Edward Barrett" userId="e404f281-ddfa-429f-8a35-9d58bfddb6b8" providerId="ADAL" clId="{7DC8BDC9-008A-449F-80BA-CDA6ECAC7797}" dt="2022-08-24T12:45:44.458" v="660"/>
          <ac:spMkLst>
            <pc:docMk/>
            <pc:sldMk cId="2953083264" sldId="258"/>
            <ac:spMk id="16" creationId="{82211336-CFF3-412D-868A-6679C1004C45}"/>
          </ac:spMkLst>
        </pc:spChg>
      </pc:sldChg>
      <pc:sldChg chg="addSp delSp modSp add del mod setBg delDesignElem">
        <pc:chgData name="Edward Barrett" userId="e404f281-ddfa-429f-8a35-9d58bfddb6b8" providerId="ADAL" clId="{7DC8BDC9-008A-449F-80BA-CDA6ECAC7797}" dt="2022-08-24T12:45:47.751" v="661"/>
        <pc:sldMkLst>
          <pc:docMk/>
          <pc:sldMk cId="464931112" sldId="259"/>
        </pc:sldMkLst>
        <pc:spChg chg="mod">
          <ac:chgData name="Edward Barrett" userId="e404f281-ddfa-429f-8a35-9d58bfddb6b8" providerId="ADAL" clId="{7DC8BDC9-008A-449F-80BA-CDA6ECAC7797}" dt="2022-08-24T12:45:44.458" v="660"/>
          <ac:spMkLst>
            <pc:docMk/>
            <pc:sldMk cId="464931112" sldId="259"/>
            <ac:spMk id="2" creationId="{904ECB92-9820-10EE-CD59-0F0B0F0F5A09}"/>
          </ac:spMkLst>
        </pc:spChg>
        <pc:spChg chg="add del">
          <ac:chgData name="Edward Barrett" userId="e404f281-ddfa-429f-8a35-9d58bfddb6b8" providerId="ADAL" clId="{7DC8BDC9-008A-449F-80BA-CDA6ECAC7797}" dt="2022-08-24T12:45:44.458" v="660"/>
          <ac:spMkLst>
            <pc:docMk/>
            <pc:sldMk cId="464931112" sldId="259"/>
            <ac:spMk id="8" creationId="{76EFD3D9-44F0-4267-BCC1-1613E79D8274}"/>
          </ac:spMkLst>
        </pc:spChg>
        <pc:spChg chg="add del">
          <ac:chgData name="Edward Barrett" userId="e404f281-ddfa-429f-8a35-9d58bfddb6b8" providerId="ADAL" clId="{7DC8BDC9-008A-449F-80BA-CDA6ECAC7797}" dt="2022-08-24T12:45:44.458" v="660"/>
          <ac:spMkLst>
            <pc:docMk/>
            <pc:sldMk cId="464931112" sldId="259"/>
            <ac:spMk id="10" creationId="{A779A851-95D6-41AF-937A-B0E4B7F6FA8D}"/>
          </ac:spMkLst>
        </pc:spChg>
        <pc:spChg chg="add del">
          <ac:chgData name="Edward Barrett" userId="e404f281-ddfa-429f-8a35-9d58bfddb6b8" providerId="ADAL" clId="{7DC8BDC9-008A-449F-80BA-CDA6ECAC7797}" dt="2022-08-24T12:45:44.458" v="660"/>
          <ac:spMkLst>
            <pc:docMk/>
            <pc:sldMk cId="464931112" sldId="259"/>
            <ac:spMk id="12" creationId="{953FB2E7-B6CB-429C-81EB-D9516D6D5C8D}"/>
          </ac:spMkLst>
        </pc:spChg>
        <pc:spChg chg="add del">
          <ac:chgData name="Edward Barrett" userId="e404f281-ddfa-429f-8a35-9d58bfddb6b8" providerId="ADAL" clId="{7DC8BDC9-008A-449F-80BA-CDA6ECAC7797}" dt="2022-08-24T12:45:44.458" v="660"/>
          <ac:spMkLst>
            <pc:docMk/>
            <pc:sldMk cId="464931112" sldId="259"/>
            <ac:spMk id="14" creationId="{2EC40DB1-B719-4A13-9A4D-0966B4B27866}"/>
          </ac:spMkLst>
        </pc:spChg>
        <pc:spChg chg="add del">
          <ac:chgData name="Edward Barrett" userId="e404f281-ddfa-429f-8a35-9d58bfddb6b8" providerId="ADAL" clId="{7DC8BDC9-008A-449F-80BA-CDA6ECAC7797}" dt="2022-08-24T12:45:44.458" v="660"/>
          <ac:spMkLst>
            <pc:docMk/>
            <pc:sldMk cId="464931112" sldId="259"/>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1266795895" sldId="260"/>
        </pc:sldMkLst>
        <pc:spChg chg="add del">
          <ac:chgData name="Edward Barrett" userId="e404f281-ddfa-429f-8a35-9d58bfddb6b8" providerId="ADAL" clId="{7DC8BDC9-008A-449F-80BA-CDA6ECAC7797}" dt="2022-08-24T12:45:44.458" v="660"/>
          <ac:spMkLst>
            <pc:docMk/>
            <pc:sldMk cId="1266795895" sldId="260"/>
            <ac:spMk id="8" creationId="{76EFD3D9-44F0-4267-BCC1-1613E79D8274}"/>
          </ac:spMkLst>
        </pc:spChg>
        <pc:spChg chg="add del">
          <ac:chgData name="Edward Barrett" userId="e404f281-ddfa-429f-8a35-9d58bfddb6b8" providerId="ADAL" clId="{7DC8BDC9-008A-449F-80BA-CDA6ECAC7797}" dt="2022-08-24T12:45:44.458" v="660"/>
          <ac:spMkLst>
            <pc:docMk/>
            <pc:sldMk cId="1266795895" sldId="260"/>
            <ac:spMk id="10" creationId="{A779A851-95D6-41AF-937A-B0E4B7F6FA8D}"/>
          </ac:spMkLst>
        </pc:spChg>
        <pc:spChg chg="add del">
          <ac:chgData name="Edward Barrett" userId="e404f281-ddfa-429f-8a35-9d58bfddb6b8" providerId="ADAL" clId="{7DC8BDC9-008A-449F-80BA-CDA6ECAC7797}" dt="2022-08-24T12:45:44.458" v="660"/>
          <ac:spMkLst>
            <pc:docMk/>
            <pc:sldMk cId="1266795895" sldId="260"/>
            <ac:spMk id="12" creationId="{953FB2E7-B6CB-429C-81EB-D9516D6D5C8D}"/>
          </ac:spMkLst>
        </pc:spChg>
        <pc:spChg chg="add del">
          <ac:chgData name="Edward Barrett" userId="e404f281-ddfa-429f-8a35-9d58bfddb6b8" providerId="ADAL" clId="{7DC8BDC9-008A-449F-80BA-CDA6ECAC7797}" dt="2022-08-24T12:45:44.458" v="660"/>
          <ac:spMkLst>
            <pc:docMk/>
            <pc:sldMk cId="1266795895" sldId="260"/>
            <ac:spMk id="14" creationId="{2EC40DB1-B719-4A13-9A4D-0966B4B27866}"/>
          </ac:spMkLst>
        </pc:spChg>
        <pc:spChg chg="add del">
          <ac:chgData name="Edward Barrett" userId="e404f281-ddfa-429f-8a35-9d58bfddb6b8" providerId="ADAL" clId="{7DC8BDC9-008A-449F-80BA-CDA6ECAC7797}" dt="2022-08-24T12:45:44.458" v="660"/>
          <ac:spMkLst>
            <pc:docMk/>
            <pc:sldMk cId="1266795895" sldId="260"/>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2598973053" sldId="262"/>
        </pc:sldMkLst>
        <pc:spChg chg="add del">
          <ac:chgData name="Edward Barrett" userId="e404f281-ddfa-429f-8a35-9d58bfddb6b8" providerId="ADAL" clId="{7DC8BDC9-008A-449F-80BA-CDA6ECAC7797}" dt="2022-08-24T12:45:44.458" v="660"/>
          <ac:spMkLst>
            <pc:docMk/>
            <pc:sldMk cId="2598973053" sldId="262"/>
            <ac:spMk id="8" creationId="{76EFD3D9-44F0-4267-BCC1-1613E79D8274}"/>
          </ac:spMkLst>
        </pc:spChg>
        <pc:spChg chg="add del">
          <ac:chgData name="Edward Barrett" userId="e404f281-ddfa-429f-8a35-9d58bfddb6b8" providerId="ADAL" clId="{7DC8BDC9-008A-449F-80BA-CDA6ECAC7797}" dt="2022-08-24T12:45:44.458" v="660"/>
          <ac:spMkLst>
            <pc:docMk/>
            <pc:sldMk cId="2598973053" sldId="262"/>
            <ac:spMk id="10" creationId="{A779A851-95D6-41AF-937A-B0E4B7F6FA8D}"/>
          </ac:spMkLst>
        </pc:spChg>
        <pc:spChg chg="add del">
          <ac:chgData name="Edward Barrett" userId="e404f281-ddfa-429f-8a35-9d58bfddb6b8" providerId="ADAL" clId="{7DC8BDC9-008A-449F-80BA-CDA6ECAC7797}" dt="2022-08-24T12:45:44.458" v="660"/>
          <ac:spMkLst>
            <pc:docMk/>
            <pc:sldMk cId="2598973053" sldId="262"/>
            <ac:spMk id="12" creationId="{953FB2E7-B6CB-429C-81EB-D9516D6D5C8D}"/>
          </ac:spMkLst>
        </pc:spChg>
        <pc:spChg chg="add del">
          <ac:chgData name="Edward Barrett" userId="e404f281-ddfa-429f-8a35-9d58bfddb6b8" providerId="ADAL" clId="{7DC8BDC9-008A-449F-80BA-CDA6ECAC7797}" dt="2022-08-24T12:45:44.458" v="660"/>
          <ac:spMkLst>
            <pc:docMk/>
            <pc:sldMk cId="2598973053" sldId="262"/>
            <ac:spMk id="14" creationId="{2EC40DB1-B719-4A13-9A4D-0966B4B27866}"/>
          </ac:spMkLst>
        </pc:spChg>
        <pc:spChg chg="add del">
          <ac:chgData name="Edward Barrett" userId="e404f281-ddfa-429f-8a35-9d58bfddb6b8" providerId="ADAL" clId="{7DC8BDC9-008A-449F-80BA-CDA6ECAC7797}" dt="2022-08-24T12:45:44.458" v="660"/>
          <ac:spMkLst>
            <pc:docMk/>
            <pc:sldMk cId="2598973053" sldId="262"/>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2378273824" sldId="263"/>
        </pc:sldMkLst>
        <pc:spChg chg="add del">
          <ac:chgData name="Edward Barrett" userId="e404f281-ddfa-429f-8a35-9d58bfddb6b8" providerId="ADAL" clId="{7DC8BDC9-008A-449F-80BA-CDA6ECAC7797}" dt="2022-08-24T12:45:44.458" v="660"/>
          <ac:spMkLst>
            <pc:docMk/>
            <pc:sldMk cId="2378273824" sldId="263"/>
            <ac:spMk id="8" creationId="{76EFD3D9-44F0-4267-BCC1-1613E79D8274}"/>
          </ac:spMkLst>
        </pc:spChg>
        <pc:spChg chg="add del">
          <ac:chgData name="Edward Barrett" userId="e404f281-ddfa-429f-8a35-9d58bfddb6b8" providerId="ADAL" clId="{7DC8BDC9-008A-449F-80BA-CDA6ECAC7797}" dt="2022-08-24T12:45:44.458" v="660"/>
          <ac:spMkLst>
            <pc:docMk/>
            <pc:sldMk cId="2378273824" sldId="263"/>
            <ac:spMk id="10" creationId="{A779A851-95D6-41AF-937A-B0E4B7F6FA8D}"/>
          </ac:spMkLst>
        </pc:spChg>
        <pc:spChg chg="add del">
          <ac:chgData name="Edward Barrett" userId="e404f281-ddfa-429f-8a35-9d58bfddb6b8" providerId="ADAL" clId="{7DC8BDC9-008A-449F-80BA-CDA6ECAC7797}" dt="2022-08-24T12:45:44.458" v="660"/>
          <ac:spMkLst>
            <pc:docMk/>
            <pc:sldMk cId="2378273824" sldId="263"/>
            <ac:spMk id="12" creationId="{953FB2E7-B6CB-429C-81EB-D9516D6D5C8D}"/>
          </ac:spMkLst>
        </pc:spChg>
        <pc:spChg chg="add del">
          <ac:chgData name="Edward Barrett" userId="e404f281-ddfa-429f-8a35-9d58bfddb6b8" providerId="ADAL" clId="{7DC8BDC9-008A-449F-80BA-CDA6ECAC7797}" dt="2022-08-24T12:45:44.458" v="660"/>
          <ac:spMkLst>
            <pc:docMk/>
            <pc:sldMk cId="2378273824" sldId="263"/>
            <ac:spMk id="14" creationId="{2EC40DB1-B719-4A13-9A4D-0966B4B27866}"/>
          </ac:spMkLst>
        </pc:spChg>
        <pc:spChg chg="add del">
          <ac:chgData name="Edward Barrett" userId="e404f281-ddfa-429f-8a35-9d58bfddb6b8" providerId="ADAL" clId="{7DC8BDC9-008A-449F-80BA-CDA6ECAC7797}" dt="2022-08-24T12:45:44.458" v="660"/>
          <ac:spMkLst>
            <pc:docMk/>
            <pc:sldMk cId="2378273824" sldId="263"/>
            <ac:spMk id="16" creationId="{82211336-CFF3-412D-868A-6679C1004C45}"/>
          </ac:spMkLst>
        </pc:spChg>
      </pc:sldChg>
      <pc:sldChg chg="addSp delSp modSp add del mod setBg delDesignElem">
        <pc:chgData name="Edward Barrett" userId="e404f281-ddfa-429f-8a35-9d58bfddb6b8" providerId="ADAL" clId="{7DC8BDC9-008A-449F-80BA-CDA6ECAC7797}" dt="2022-08-24T12:45:47.751" v="661"/>
        <pc:sldMkLst>
          <pc:docMk/>
          <pc:sldMk cId="2599308240" sldId="264"/>
        </pc:sldMkLst>
        <pc:spChg chg="mod">
          <ac:chgData name="Edward Barrett" userId="e404f281-ddfa-429f-8a35-9d58bfddb6b8" providerId="ADAL" clId="{7DC8BDC9-008A-449F-80BA-CDA6ECAC7797}" dt="2022-08-24T12:45:44.458" v="660"/>
          <ac:spMkLst>
            <pc:docMk/>
            <pc:sldMk cId="2599308240" sldId="264"/>
            <ac:spMk id="2" creationId="{E328831F-7304-7489-3206-928A32A5B8AD}"/>
          </ac:spMkLst>
        </pc:spChg>
        <pc:spChg chg="mod">
          <ac:chgData name="Edward Barrett" userId="e404f281-ddfa-429f-8a35-9d58bfddb6b8" providerId="ADAL" clId="{7DC8BDC9-008A-449F-80BA-CDA6ECAC7797}" dt="2022-08-24T12:45:44.458" v="660"/>
          <ac:spMkLst>
            <pc:docMk/>
            <pc:sldMk cId="2599308240" sldId="264"/>
            <ac:spMk id="3" creationId="{03E54B31-81D9-D040-E685-C7DDA1A8EDBE}"/>
          </ac:spMkLst>
        </pc:spChg>
        <pc:spChg chg="add del">
          <ac:chgData name="Edward Barrett" userId="e404f281-ddfa-429f-8a35-9d58bfddb6b8" providerId="ADAL" clId="{7DC8BDC9-008A-449F-80BA-CDA6ECAC7797}" dt="2022-08-24T12:45:44.458" v="660"/>
          <ac:spMkLst>
            <pc:docMk/>
            <pc:sldMk cId="2599308240" sldId="264"/>
            <ac:spMk id="8" creationId="{76EFD3D9-44F0-4267-BCC1-1613E79D8274}"/>
          </ac:spMkLst>
        </pc:spChg>
        <pc:spChg chg="add del">
          <ac:chgData name="Edward Barrett" userId="e404f281-ddfa-429f-8a35-9d58bfddb6b8" providerId="ADAL" clId="{7DC8BDC9-008A-449F-80BA-CDA6ECAC7797}" dt="2022-08-24T12:45:44.458" v="660"/>
          <ac:spMkLst>
            <pc:docMk/>
            <pc:sldMk cId="2599308240" sldId="264"/>
            <ac:spMk id="10" creationId="{A779A851-95D6-41AF-937A-B0E4B7F6FA8D}"/>
          </ac:spMkLst>
        </pc:spChg>
        <pc:spChg chg="add del">
          <ac:chgData name="Edward Barrett" userId="e404f281-ddfa-429f-8a35-9d58bfddb6b8" providerId="ADAL" clId="{7DC8BDC9-008A-449F-80BA-CDA6ECAC7797}" dt="2022-08-24T12:45:44.458" v="660"/>
          <ac:spMkLst>
            <pc:docMk/>
            <pc:sldMk cId="2599308240" sldId="264"/>
            <ac:spMk id="12" creationId="{953FB2E7-B6CB-429C-81EB-D9516D6D5C8D}"/>
          </ac:spMkLst>
        </pc:spChg>
        <pc:spChg chg="add del">
          <ac:chgData name="Edward Barrett" userId="e404f281-ddfa-429f-8a35-9d58bfddb6b8" providerId="ADAL" clId="{7DC8BDC9-008A-449F-80BA-CDA6ECAC7797}" dt="2022-08-24T12:45:44.458" v="660"/>
          <ac:spMkLst>
            <pc:docMk/>
            <pc:sldMk cId="2599308240" sldId="264"/>
            <ac:spMk id="14" creationId="{2EC40DB1-B719-4A13-9A4D-0966B4B27866}"/>
          </ac:spMkLst>
        </pc:spChg>
        <pc:spChg chg="add del">
          <ac:chgData name="Edward Barrett" userId="e404f281-ddfa-429f-8a35-9d58bfddb6b8" providerId="ADAL" clId="{7DC8BDC9-008A-449F-80BA-CDA6ECAC7797}" dt="2022-08-24T12:45:44.458" v="660"/>
          <ac:spMkLst>
            <pc:docMk/>
            <pc:sldMk cId="2599308240" sldId="264"/>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1086221590" sldId="265"/>
        </pc:sldMkLst>
        <pc:spChg chg="add del">
          <ac:chgData name="Edward Barrett" userId="e404f281-ddfa-429f-8a35-9d58bfddb6b8" providerId="ADAL" clId="{7DC8BDC9-008A-449F-80BA-CDA6ECAC7797}" dt="2022-08-24T12:45:44.458" v="660"/>
          <ac:spMkLst>
            <pc:docMk/>
            <pc:sldMk cId="1086221590" sldId="265"/>
            <ac:spMk id="8" creationId="{76EFD3D9-44F0-4267-BCC1-1613E79D8274}"/>
          </ac:spMkLst>
        </pc:spChg>
        <pc:spChg chg="add del">
          <ac:chgData name="Edward Barrett" userId="e404f281-ddfa-429f-8a35-9d58bfddb6b8" providerId="ADAL" clId="{7DC8BDC9-008A-449F-80BA-CDA6ECAC7797}" dt="2022-08-24T12:45:44.458" v="660"/>
          <ac:spMkLst>
            <pc:docMk/>
            <pc:sldMk cId="1086221590" sldId="265"/>
            <ac:spMk id="10" creationId="{A779A851-95D6-41AF-937A-B0E4B7F6FA8D}"/>
          </ac:spMkLst>
        </pc:spChg>
        <pc:spChg chg="add del">
          <ac:chgData name="Edward Barrett" userId="e404f281-ddfa-429f-8a35-9d58bfddb6b8" providerId="ADAL" clId="{7DC8BDC9-008A-449F-80BA-CDA6ECAC7797}" dt="2022-08-24T12:45:44.458" v="660"/>
          <ac:spMkLst>
            <pc:docMk/>
            <pc:sldMk cId="1086221590" sldId="265"/>
            <ac:spMk id="12" creationId="{953FB2E7-B6CB-429C-81EB-D9516D6D5C8D}"/>
          </ac:spMkLst>
        </pc:spChg>
        <pc:spChg chg="add del">
          <ac:chgData name="Edward Barrett" userId="e404f281-ddfa-429f-8a35-9d58bfddb6b8" providerId="ADAL" clId="{7DC8BDC9-008A-449F-80BA-CDA6ECAC7797}" dt="2022-08-24T12:45:44.458" v="660"/>
          <ac:spMkLst>
            <pc:docMk/>
            <pc:sldMk cId="1086221590" sldId="265"/>
            <ac:spMk id="14" creationId="{2EC40DB1-B719-4A13-9A4D-0966B4B27866}"/>
          </ac:spMkLst>
        </pc:spChg>
        <pc:spChg chg="add del">
          <ac:chgData name="Edward Barrett" userId="e404f281-ddfa-429f-8a35-9d58bfddb6b8" providerId="ADAL" clId="{7DC8BDC9-008A-449F-80BA-CDA6ECAC7797}" dt="2022-08-24T12:45:44.458" v="660"/>
          <ac:spMkLst>
            <pc:docMk/>
            <pc:sldMk cId="1086221590" sldId="265"/>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3448932163" sldId="266"/>
        </pc:sldMkLst>
        <pc:spChg chg="add del">
          <ac:chgData name="Edward Barrett" userId="e404f281-ddfa-429f-8a35-9d58bfddb6b8" providerId="ADAL" clId="{7DC8BDC9-008A-449F-80BA-CDA6ECAC7797}" dt="2022-08-24T12:45:44.458" v="660"/>
          <ac:spMkLst>
            <pc:docMk/>
            <pc:sldMk cId="3448932163" sldId="266"/>
            <ac:spMk id="8" creationId="{76EFD3D9-44F0-4267-BCC1-1613E79D8274}"/>
          </ac:spMkLst>
        </pc:spChg>
        <pc:spChg chg="add del">
          <ac:chgData name="Edward Barrett" userId="e404f281-ddfa-429f-8a35-9d58bfddb6b8" providerId="ADAL" clId="{7DC8BDC9-008A-449F-80BA-CDA6ECAC7797}" dt="2022-08-24T12:45:44.458" v="660"/>
          <ac:spMkLst>
            <pc:docMk/>
            <pc:sldMk cId="3448932163" sldId="266"/>
            <ac:spMk id="10" creationId="{A779A851-95D6-41AF-937A-B0E4B7F6FA8D}"/>
          </ac:spMkLst>
        </pc:spChg>
        <pc:spChg chg="add del">
          <ac:chgData name="Edward Barrett" userId="e404f281-ddfa-429f-8a35-9d58bfddb6b8" providerId="ADAL" clId="{7DC8BDC9-008A-449F-80BA-CDA6ECAC7797}" dt="2022-08-24T12:45:44.458" v="660"/>
          <ac:spMkLst>
            <pc:docMk/>
            <pc:sldMk cId="3448932163" sldId="266"/>
            <ac:spMk id="12" creationId="{953FB2E7-B6CB-429C-81EB-D9516D6D5C8D}"/>
          </ac:spMkLst>
        </pc:spChg>
        <pc:spChg chg="add del">
          <ac:chgData name="Edward Barrett" userId="e404f281-ddfa-429f-8a35-9d58bfddb6b8" providerId="ADAL" clId="{7DC8BDC9-008A-449F-80BA-CDA6ECAC7797}" dt="2022-08-24T12:45:44.458" v="660"/>
          <ac:spMkLst>
            <pc:docMk/>
            <pc:sldMk cId="3448932163" sldId="266"/>
            <ac:spMk id="14" creationId="{2EC40DB1-B719-4A13-9A4D-0966B4B27866}"/>
          </ac:spMkLst>
        </pc:spChg>
        <pc:spChg chg="add del">
          <ac:chgData name="Edward Barrett" userId="e404f281-ddfa-429f-8a35-9d58bfddb6b8" providerId="ADAL" clId="{7DC8BDC9-008A-449F-80BA-CDA6ECAC7797}" dt="2022-08-24T12:45:44.458" v="660"/>
          <ac:spMkLst>
            <pc:docMk/>
            <pc:sldMk cId="3448932163" sldId="266"/>
            <ac:spMk id="16" creationId="{82211336-CFF3-412D-868A-6679C1004C45}"/>
          </ac:spMkLst>
        </pc:spChg>
      </pc:sldChg>
      <pc:sldChg chg="addSp delSp modSp add del mod setBg delDesignElem">
        <pc:chgData name="Edward Barrett" userId="e404f281-ddfa-429f-8a35-9d58bfddb6b8" providerId="ADAL" clId="{7DC8BDC9-008A-449F-80BA-CDA6ECAC7797}" dt="2022-08-24T12:45:47.751" v="661"/>
        <pc:sldMkLst>
          <pc:docMk/>
          <pc:sldMk cId="2233173931" sldId="268"/>
        </pc:sldMkLst>
        <pc:spChg chg="mod">
          <ac:chgData name="Edward Barrett" userId="e404f281-ddfa-429f-8a35-9d58bfddb6b8" providerId="ADAL" clId="{7DC8BDC9-008A-449F-80BA-CDA6ECAC7797}" dt="2022-08-24T12:45:44.458" v="660"/>
          <ac:spMkLst>
            <pc:docMk/>
            <pc:sldMk cId="2233173931" sldId="268"/>
            <ac:spMk id="3" creationId="{466D644D-6B7A-02D3-1840-2BD7F63761FB}"/>
          </ac:spMkLst>
        </pc:spChg>
        <pc:spChg chg="add del">
          <ac:chgData name="Edward Barrett" userId="e404f281-ddfa-429f-8a35-9d58bfddb6b8" providerId="ADAL" clId="{7DC8BDC9-008A-449F-80BA-CDA6ECAC7797}" dt="2022-08-24T12:45:44.458" v="660"/>
          <ac:spMkLst>
            <pc:docMk/>
            <pc:sldMk cId="2233173931" sldId="268"/>
            <ac:spMk id="8" creationId="{76EFD3D9-44F0-4267-BCC1-1613E79D8274}"/>
          </ac:spMkLst>
        </pc:spChg>
        <pc:spChg chg="add del">
          <ac:chgData name="Edward Barrett" userId="e404f281-ddfa-429f-8a35-9d58bfddb6b8" providerId="ADAL" clId="{7DC8BDC9-008A-449F-80BA-CDA6ECAC7797}" dt="2022-08-24T12:45:44.458" v="660"/>
          <ac:spMkLst>
            <pc:docMk/>
            <pc:sldMk cId="2233173931" sldId="268"/>
            <ac:spMk id="10" creationId="{A779A851-95D6-41AF-937A-B0E4B7F6FA8D}"/>
          </ac:spMkLst>
        </pc:spChg>
        <pc:spChg chg="add del">
          <ac:chgData name="Edward Barrett" userId="e404f281-ddfa-429f-8a35-9d58bfddb6b8" providerId="ADAL" clId="{7DC8BDC9-008A-449F-80BA-CDA6ECAC7797}" dt="2022-08-24T12:45:44.458" v="660"/>
          <ac:spMkLst>
            <pc:docMk/>
            <pc:sldMk cId="2233173931" sldId="268"/>
            <ac:spMk id="12" creationId="{953FB2E7-B6CB-429C-81EB-D9516D6D5C8D}"/>
          </ac:spMkLst>
        </pc:spChg>
        <pc:spChg chg="add del">
          <ac:chgData name="Edward Barrett" userId="e404f281-ddfa-429f-8a35-9d58bfddb6b8" providerId="ADAL" clId="{7DC8BDC9-008A-449F-80BA-CDA6ECAC7797}" dt="2022-08-24T12:45:44.458" v="660"/>
          <ac:spMkLst>
            <pc:docMk/>
            <pc:sldMk cId="2233173931" sldId="268"/>
            <ac:spMk id="14" creationId="{2EC40DB1-B719-4A13-9A4D-0966B4B27866}"/>
          </ac:spMkLst>
        </pc:spChg>
        <pc:spChg chg="add del">
          <ac:chgData name="Edward Barrett" userId="e404f281-ddfa-429f-8a35-9d58bfddb6b8" providerId="ADAL" clId="{7DC8BDC9-008A-449F-80BA-CDA6ECAC7797}" dt="2022-08-24T12:45:44.458" v="660"/>
          <ac:spMkLst>
            <pc:docMk/>
            <pc:sldMk cId="2233173931" sldId="268"/>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2510690796" sldId="269"/>
        </pc:sldMkLst>
        <pc:spChg chg="add del">
          <ac:chgData name="Edward Barrett" userId="e404f281-ddfa-429f-8a35-9d58bfddb6b8" providerId="ADAL" clId="{7DC8BDC9-008A-449F-80BA-CDA6ECAC7797}" dt="2022-08-24T12:45:44.458" v="660"/>
          <ac:spMkLst>
            <pc:docMk/>
            <pc:sldMk cId="2510690796" sldId="269"/>
            <ac:spMk id="8" creationId="{76EFD3D9-44F0-4267-BCC1-1613E79D8274}"/>
          </ac:spMkLst>
        </pc:spChg>
        <pc:spChg chg="add del">
          <ac:chgData name="Edward Barrett" userId="e404f281-ddfa-429f-8a35-9d58bfddb6b8" providerId="ADAL" clId="{7DC8BDC9-008A-449F-80BA-CDA6ECAC7797}" dt="2022-08-24T12:45:44.458" v="660"/>
          <ac:spMkLst>
            <pc:docMk/>
            <pc:sldMk cId="2510690796" sldId="269"/>
            <ac:spMk id="10" creationId="{A779A851-95D6-41AF-937A-B0E4B7F6FA8D}"/>
          </ac:spMkLst>
        </pc:spChg>
        <pc:spChg chg="add del">
          <ac:chgData name="Edward Barrett" userId="e404f281-ddfa-429f-8a35-9d58bfddb6b8" providerId="ADAL" clId="{7DC8BDC9-008A-449F-80BA-CDA6ECAC7797}" dt="2022-08-24T12:45:44.458" v="660"/>
          <ac:spMkLst>
            <pc:docMk/>
            <pc:sldMk cId="2510690796" sldId="269"/>
            <ac:spMk id="12" creationId="{953FB2E7-B6CB-429C-81EB-D9516D6D5C8D}"/>
          </ac:spMkLst>
        </pc:spChg>
        <pc:spChg chg="add del">
          <ac:chgData name="Edward Barrett" userId="e404f281-ddfa-429f-8a35-9d58bfddb6b8" providerId="ADAL" clId="{7DC8BDC9-008A-449F-80BA-CDA6ECAC7797}" dt="2022-08-24T12:45:44.458" v="660"/>
          <ac:spMkLst>
            <pc:docMk/>
            <pc:sldMk cId="2510690796" sldId="269"/>
            <ac:spMk id="14" creationId="{2EC40DB1-B719-4A13-9A4D-0966B4B27866}"/>
          </ac:spMkLst>
        </pc:spChg>
        <pc:spChg chg="add del">
          <ac:chgData name="Edward Barrett" userId="e404f281-ddfa-429f-8a35-9d58bfddb6b8" providerId="ADAL" clId="{7DC8BDC9-008A-449F-80BA-CDA6ECAC7797}" dt="2022-08-24T12:45:44.458" v="660"/>
          <ac:spMkLst>
            <pc:docMk/>
            <pc:sldMk cId="2510690796" sldId="269"/>
            <ac:spMk id="16" creationId="{82211336-CFF3-412D-868A-6679C1004C45}"/>
          </ac:spMkLst>
        </pc:spChg>
      </pc:sldChg>
      <pc:sldChg chg="addSp delSp add del setBg delDesignElem">
        <pc:chgData name="Edward Barrett" userId="e404f281-ddfa-429f-8a35-9d58bfddb6b8" providerId="ADAL" clId="{7DC8BDC9-008A-449F-80BA-CDA6ECAC7797}" dt="2022-08-24T12:45:47.751" v="661"/>
        <pc:sldMkLst>
          <pc:docMk/>
          <pc:sldMk cId="877416118" sldId="270"/>
        </pc:sldMkLst>
        <pc:spChg chg="add del">
          <ac:chgData name="Edward Barrett" userId="e404f281-ddfa-429f-8a35-9d58bfddb6b8" providerId="ADAL" clId="{7DC8BDC9-008A-449F-80BA-CDA6ECAC7797}" dt="2022-08-24T12:45:44.458" v="660"/>
          <ac:spMkLst>
            <pc:docMk/>
            <pc:sldMk cId="877416118" sldId="270"/>
            <ac:spMk id="8" creationId="{76EFD3D9-44F0-4267-BCC1-1613E79D8274}"/>
          </ac:spMkLst>
        </pc:spChg>
        <pc:spChg chg="add del">
          <ac:chgData name="Edward Barrett" userId="e404f281-ddfa-429f-8a35-9d58bfddb6b8" providerId="ADAL" clId="{7DC8BDC9-008A-449F-80BA-CDA6ECAC7797}" dt="2022-08-24T12:45:44.458" v="660"/>
          <ac:spMkLst>
            <pc:docMk/>
            <pc:sldMk cId="877416118" sldId="270"/>
            <ac:spMk id="10" creationId="{A779A851-95D6-41AF-937A-B0E4B7F6FA8D}"/>
          </ac:spMkLst>
        </pc:spChg>
        <pc:spChg chg="add del">
          <ac:chgData name="Edward Barrett" userId="e404f281-ddfa-429f-8a35-9d58bfddb6b8" providerId="ADAL" clId="{7DC8BDC9-008A-449F-80BA-CDA6ECAC7797}" dt="2022-08-24T12:45:44.458" v="660"/>
          <ac:spMkLst>
            <pc:docMk/>
            <pc:sldMk cId="877416118" sldId="270"/>
            <ac:spMk id="12" creationId="{953FB2E7-B6CB-429C-81EB-D9516D6D5C8D}"/>
          </ac:spMkLst>
        </pc:spChg>
        <pc:spChg chg="add del">
          <ac:chgData name="Edward Barrett" userId="e404f281-ddfa-429f-8a35-9d58bfddb6b8" providerId="ADAL" clId="{7DC8BDC9-008A-449F-80BA-CDA6ECAC7797}" dt="2022-08-24T12:45:44.458" v="660"/>
          <ac:spMkLst>
            <pc:docMk/>
            <pc:sldMk cId="877416118" sldId="270"/>
            <ac:spMk id="14" creationId="{2EC40DB1-B719-4A13-9A4D-0966B4B27866}"/>
          </ac:spMkLst>
        </pc:spChg>
        <pc:spChg chg="add del">
          <ac:chgData name="Edward Barrett" userId="e404f281-ddfa-429f-8a35-9d58bfddb6b8" providerId="ADAL" clId="{7DC8BDC9-008A-449F-80BA-CDA6ECAC7797}" dt="2022-08-24T12:45:44.458" v="660"/>
          <ac:spMkLst>
            <pc:docMk/>
            <pc:sldMk cId="877416118" sldId="270"/>
            <ac:spMk id="16" creationId="{82211336-CFF3-412D-868A-6679C1004C45}"/>
          </ac:spMkLst>
        </pc:spChg>
      </pc:sldChg>
      <pc:sldChg chg="modSp mod">
        <pc:chgData name="Edward Barrett" userId="e404f281-ddfa-429f-8a35-9d58bfddb6b8" providerId="ADAL" clId="{7DC8BDC9-008A-449F-80BA-CDA6ECAC7797}" dt="2022-08-17T12:32:24.042" v="17" actId="20577"/>
        <pc:sldMkLst>
          <pc:docMk/>
          <pc:sldMk cId="2454381445" sldId="345"/>
        </pc:sldMkLst>
        <pc:spChg chg="mod">
          <ac:chgData name="Edward Barrett" userId="e404f281-ddfa-429f-8a35-9d58bfddb6b8" providerId="ADAL" clId="{7DC8BDC9-008A-449F-80BA-CDA6ECAC7797}" dt="2022-08-17T12:32:24.042" v="17" actId="20577"/>
          <ac:spMkLst>
            <pc:docMk/>
            <pc:sldMk cId="2454381445" sldId="345"/>
            <ac:spMk id="2" creationId="{AFBE34CA-8AED-B75D-899B-732F574FF59B}"/>
          </ac:spMkLst>
        </pc:spChg>
      </pc:sldChg>
      <pc:sldChg chg="del">
        <pc:chgData name="Edward Barrett" userId="e404f281-ddfa-429f-8a35-9d58bfddb6b8" providerId="ADAL" clId="{7DC8BDC9-008A-449F-80BA-CDA6ECAC7797}" dt="2022-08-17T12:36:34.640" v="469" actId="2696"/>
        <pc:sldMkLst>
          <pc:docMk/>
          <pc:sldMk cId="2178314781" sldId="346"/>
        </pc:sldMkLst>
      </pc:sldChg>
      <pc:sldChg chg="modSp mod">
        <pc:chgData name="Edward Barrett" userId="e404f281-ddfa-429f-8a35-9d58bfddb6b8" providerId="ADAL" clId="{7DC8BDC9-008A-449F-80BA-CDA6ECAC7797}" dt="2022-08-17T12:36:25.425" v="467" actId="20577"/>
        <pc:sldMkLst>
          <pc:docMk/>
          <pc:sldMk cId="842330931" sldId="347"/>
        </pc:sldMkLst>
        <pc:spChg chg="mod">
          <ac:chgData name="Edward Barrett" userId="e404f281-ddfa-429f-8a35-9d58bfddb6b8" providerId="ADAL" clId="{7DC8BDC9-008A-449F-80BA-CDA6ECAC7797}" dt="2022-08-17T12:36:25.425" v="467" actId="20577"/>
          <ac:spMkLst>
            <pc:docMk/>
            <pc:sldMk cId="842330931" sldId="347"/>
            <ac:spMk id="3" creationId="{F1C32E51-7915-BAD2-5419-16A238D6B107}"/>
          </ac:spMkLst>
        </pc:spChg>
      </pc:sldChg>
      <pc:sldChg chg="modSp mod">
        <pc:chgData name="Edward Barrett" userId="e404f281-ddfa-429f-8a35-9d58bfddb6b8" providerId="ADAL" clId="{7DC8BDC9-008A-449F-80BA-CDA6ECAC7797}" dt="2022-08-24T12:50:21.009" v="673" actId="20577"/>
        <pc:sldMkLst>
          <pc:docMk/>
          <pc:sldMk cId="352802945" sldId="348"/>
        </pc:sldMkLst>
        <pc:spChg chg="mod">
          <ac:chgData name="Edward Barrett" userId="e404f281-ddfa-429f-8a35-9d58bfddb6b8" providerId="ADAL" clId="{7DC8BDC9-008A-449F-80BA-CDA6ECAC7797}" dt="2022-08-17T12:34:56.963" v="219" actId="1076"/>
          <ac:spMkLst>
            <pc:docMk/>
            <pc:sldMk cId="352802945" sldId="348"/>
            <ac:spMk id="2" creationId="{4C5E5897-AB37-227C-B486-07C91D82E8E8}"/>
          </ac:spMkLst>
        </pc:spChg>
        <pc:graphicFrameChg chg="mod modGraphic">
          <ac:chgData name="Edward Barrett" userId="e404f281-ddfa-429f-8a35-9d58bfddb6b8" providerId="ADAL" clId="{7DC8BDC9-008A-449F-80BA-CDA6ECAC7797}" dt="2022-08-24T12:50:21.009" v="673" actId="20577"/>
          <ac:graphicFrameMkLst>
            <pc:docMk/>
            <pc:sldMk cId="352802945" sldId="348"/>
            <ac:graphicFrameMk id="4" creationId="{937FD1EE-683E-5BD0-272A-089CC52BEB66}"/>
          </ac:graphicFrameMkLst>
        </pc:graphicFrameChg>
      </pc:sldChg>
      <pc:sldChg chg="del">
        <pc:chgData name="Edward Barrett" userId="e404f281-ddfa-429f-8a35-9d58bfddb6b8" providerId="ADAL" clId="{7DC8BDC9-008A-449F-80BA-CDA6ECAC7797}" dt="2022-08-17T12:36:47.078" v="474" actId="2696"/>
        <pc:sldMkLst>
          <pc:docMk/>
          <pc:sldMk cId="2576089141" sldId="349"/>
        </pc:sldMkLst>
      </pc:sldChg>
      <pc:sldChg chg="del">
        <pc:chgData name="Edward Barrett" userId="e404f281-ddfa-429f-8a35-9d58bfddb6b8" providerId="ADAL" clId="{7DC8BDC9-008A-449F-80BA-CDA6ECAC7797}" dt="2022-08-17T12:37:08.824" v="481" actId="2696"/>
        <pc:sldMkLst>
          <pc:docMk/>
          <pc:sldMk cId="2000460294" sldId="352"/>
        </pc:sldMkLst>
      </pc:sldChg>
      <pc:sldChg chg="del">
        <pc:chgData name="Edward Barrett" userId="e404f281-ddfa-429f-8a35-9d58bfddb6b8" providerId="ADAL" clId="{7DC8BDC9-008A-449F-80BA-CDA6ECAC7797}" dt="2022-08-17T12:36:31.840" v="468" actId="2696"/>
        <pc:sldMkLst>
          <pc:docMk/>
          <pc:sldMk cId="208432754" sldId="354"/>
        </pc:sldMkLst>
      </pc:sldChg>
      <pc:sldChg chg="modSp new mod">
        <pc:chgData name="Edward Barrett" userId="e404f281-ddfa-429f-8a35-9d58bfddb6b8" providerId="ADAL" clId="{7DC8BDC9-008A-449F-80BA-CDA6ECAC7797}" dt="2022-08-17T12:37:37.824" v="543" actId="20577"/>
        <pc:sldMkLst>
          <pc:docMk/>
          <pc:sldMk cId="2454889542" sldId="354"/>
        </pc:sldMkLst>
        <pc:spChg chg="mod">
          <ac:chgData name="Edward Barrett" userId="e404f281-ddfa-429f-8a35-9d58bfddb6b8" providerId="ADAL" clId="{7DC8BDC9-008A-449F-80BA-CDA6ECAC7797}" dt="2022-08-17T12:37:37.824" v="543" actId="20577"/>
          <ac:spMkLst>
            <pc:docMk/>
            <pc:sldMk cId="2454889542" sldId="354"/>
            <ac:spMk id="2" creationId="{ABDB8F0A-7622-45CB-F2E2-1FD6614D0CAA}"/>
          </ac:spMkLst>
        </pc:spChg>
      </pc:sldChg>
      <pc:sldChg chg="del">
        <pc:chgData name="Edward Barrett" userId="e404f281-ddfa-429f-8a35-9d58bfddb6b8" providerId="ADAL" clId="{7DC8BDC9-008A-449F-80BA-CDA6ECAC7797}" dt="2022-08-17T12:36:36.711" v="470" actId="2696"/>
        <pc:sldMkLst>
          <pc:docMk/>
          <pc:sldMk cId="1253405286" sldId="355"/>
        </pc:sldMkLst>
      </pc:sldChg>
      <pc:sldChg chg="modSp new mod">
        <pc:chgData name="Edward Barrett" userId="e404f281-ddfa-429f-8a35-9d58bfddb6b8" providerId="ADAL" clId="{7DC8BDC9-008A-449F-80BA-CDA6ECAC7797}" dt="2022-08-17T12:37:57.809" v="564" actId="20577"/>
        <pc:sldMkLst>
          <pc:docMk/>
          <pc:sldMk cId="3606298672" sldId="355"/>
        </pc:sldMkLst>
        <pc:spChg chg="mod">
          <ac:chgData name="Edward Barrett" userId="e404f281-ddfa-429f-8a35-9d58bfddb6b8" providerId="ADAL" clId="{7DC8BDC9-008A-449F-80BA-CDA6ECAC7797}" dt="2022-08-17T12:37:57.809" v="564" actId="20577"/>
          <ac:spMkLst>
            <pc:docMk/>
            <pc:sldMk cId="3606298672" sldId="355"/>
            <ac:spMk id="2" creationId="{AD5FFF08-C124-04C5-DD25-AE898F6BFF9E}"/>
          </ac:spMkLst>
        </pc:spChg>
      </pc:sldChg>
      <pc:sldChg chg="modSp new del mod">
        <pc:chgData name="Edward Barrett" userId="e404f281-ddfa-429f-8a35-9d58bfddb6b8" providerId="ADAL" clId="{7DC8BDC9-008A-449F-80BA-CDA6ECAC7797}" dt="2022-08-24T12:45:57.032" v="662" actId="47"/>
        <pc:sldMkLst>
          <pc:docMk/>
          <pc:sldMk cId="1345448302" sldId="356"/>
        </pc:sldMkLst>
        <pc:spChg chg="mod">
          <ac:chgData name="Edward Barrett" userId="e404f281-ddfa-429f-8a35-9d58bfddb6b8" providerId="ADAL" clId="{7DC8BDC9-008A-449F-80BA-CDA6ECAC7797}" dt="2022-08-17T12:38:18.182" v="640" actId="5793"/>
          <ac:spMkLst>
            <pc:docMk/>
            <pc:sldMk cId="1345448302" sldId="356"/>
            <ac:spMk id="2" creationId="{12316309-4069-CC8B-6FD8-B20B2253B538}"/>
          </ac:spMkLst>
        </pc:spChg>
      </pc:sldChg>
      <pc:sldChg chg="del">
        <pc:chgData name="Edward Barrett" userId="e404f281-ddfa-429f-8a35-9d58bfddb6b8" providerId="ADAL" clId="{7DC8BDC9-008A-449F-80BA-CDA6ECAC7797}" dt="2022-08-17T12:36:40.616" v="472" actId="2696"/>
        <pc:sldMkLst>
          <pc:docMk/>
          <pc:sldMk cId="1660574791" sldId="356"/>
        </pc:sldMkLst>
      </pc:sldChg>
      <pc:sldChg chg="del">
        <pc:chgData name="Edward Barrett" userId="e404f281-ddfa-429f-8a35-9d58bfddb6b8" providerId="ADAL" clId="{7DC8BDC9-008A-449F-80BA-CDA6ECAC7797}" dt="2022-08-17T12:36:48.624" v="475" actId="2696"/>
        <pc:sldMkLst>
          <pc:docMk/>
          <pc:sldMk cId="901263679" sldId="357"/>
        </pc:sldMkLst>
      </pc:sldChg>
      <pc:sldChg chg="del">
        <pc:chgData name="Edward Barrett" userId="e404f281-ddfa-429f-8a35-9d58bfddb6b8" providerId="ADAL" clId="{7DC8BDC9-008A-449F-80BA-CDA6ECAC7797}" dt="2022-08-17T12:36:50.224" v="476" actId="2696"/>
        <pc:sldMkLst>
          <pc:docMk/>
          <pc:sldMk cId="243922683" sldId="358"/>
        </pc:sldMkLst>
      </pc:sldChg>
      <pc:sldChg chg="del">
        <pc:chgData name="Edward Barrett" userId="e404f281-ddfa-429f-8a35-9d58bfddb6b8" providerId="ADAL" clId="{7DC8BDC9-008A-449F-80BA-CDA6ECAC7797}" dt="2022-08-17T12:36:52.120" v="477" actId="2696"/>
        <pc:sldMkLst>
          <pc:docMk/>
          <pc:sldMk cId="451460049" sldId="359"/>
        </pc:sldMkLst>
      </pc:sldChg>
      <pc:sldChg chg="del">
        <pc:chgData name="Edward Barrett" userId="e404f281-ddfa-429f-8a35-9d58bfddb6b8" providerId="ADAL" clId="{7DC8BDC9-008A-449F-80BA-CDA6ECAC7797}" dt="2022-08-17T12:37:15.778" v="482" actId="2696"/>
        <pc:sldMkLst>
          <pc:docMk/>
          <pc:sldMk cId="2834979995" sldId="360"/>
        </pc:sldMkLst>
      </pc:sldChg>
      <pc:sldChg chg="del">
        <pc:chgData name="Edward Barrett" userId="e404f281-ddfa-429f-8a35-9d58bfddb6b8" providerId="ADAL" clId="{7DC8BDC9-008A-449F-80BA-CDA6ECAC7797}" dt="2022-08-17T12:36:59.580" v="480" actId="2696"/>
        <pc:sldMkLst>
          <pc:docMk/>
          <pc:sldMk cId="3624921785" sldId="361"/>
        </pc:sldMkLst>
      </pc:sldChg>
      <pc:sldChg chg="add del">
        <pc:chgData name="Edward Barrett" userId="e404f281-ddfa-429f-8a35-9d58bfddb6b8" providerId="ADAL" clId="{7DC8BDC9-008A-449F-80BA-CDA6ECAC7797}" dt="2022-08-17T12:36:44.976" v="473" actId="2696"/>
        <pc:sldMkLst>
          <pc:docMk/>
          <pc:sldMk cId="1081757195" sldId="362"/>
        </pc:sldMkLst>
      </pc:sldChg>
      <pc:sldChg chg="add del">
        <pc:chgData name="Edward Barrett" userId="e404f281-ddfa-429f-8a35-9d58bfddb6b8" providerId="ADAL" clId="{7DC8BDC9-008A-449F-80BA-CDA6ECAC7797}" dt="2022-08-17T12:36:57.167" v="479" actId="2696"/>
        <pc:sldMkLst>
          <pc:docMk/>
          <pc:sldMk cId="2556688017" sldId="362"/>
        </pc:sldMkLst>
      </pc:sldChg>
    </pc:docChg>
  </pc:docChgLst>
  <pc:docChgLst>
    <pc:chgData name="Renata Souza" userId="S::renata.souza@rcpsych.ac.uk::70cb3364-bde6-4a08-86e8-2beae7c6ce0e" providerId="AD" clId="Web-{20082124-70BB-C56F-77A0-E13A8B2E0EA9}"/>
    <pc:docChg chg="modSld">
      <pc:chgData name="Renata Souza" userId="S::renata.souza@rcpsych.ac.uk::70cb3364-bde6-4a08-86e8-2beae7c6ce0e" providerId="AD" clId="Web-{20082124-70BB-C56F-77A0-E13A8B2E0EA9}" dt="2022-10-19T09:06:40.472" v="9" actId="20577"/>
      <pc:docMkLst>
        <pc:docMk/>
      </pc:docMkLst>
      <pc:sldChg chg="modSp">
        <pc:chgData name="Renata Souza" userId="S::renata.souza@rcpsych.ac.uk::70cb3364-bde6-4a08-86e8-2beae7c6ce0e" providerId="AD" clId="Web-{20082124-70BB-C56F-77A0-E13A8B2E0EA9}" dt="2022-10-19T09:06:40.472" v="9" actId="20577"/>
        <pc:sldMkLst>
          <pc:docMk/>
          <pc:sldMk cId="842330931" sldId="347"/>
        </pc:sldMkLst>
        <pc:spChg chg="mod">
          <ac:chgData name="Renata Souza" userId="S::renata.souza@rcpsych.ac.uk::70cb3364-bde6-4a08-86e8-2beae7c6ce0e" providerId="AD" clId="Web-{20082124-70BB-C56F-77A0-E13A8B2E0EA9}" dt="2022-10-19T09:06:40.472" v="9" actId="20577"/>
          <ac:spMkLst>
            <pc:docMk/>
            <pc:sldMk cId="842330931" sldId="347"/>
            <ac:spMk id="3" creationId="{F1C32E51-7915-BAD2-5419-16A238D6B107}"/>
          </ac:spMkLst>
        </pc:spChg>
      </pc:sldChg>
    </pc:docChg>
  </pc:docChgLst>
  <pc:docChgLst>
    <pc:chgData name="Renata Souza" userId="S::renata.souza@rcpsych.ac.uk::70cb3364-bde6-4a08-86e8-2beae7c6ce0e" providerId="AD" clId="Web-{44A7D702-3BA5-737E-2079-939E79CBD37E}"/>
    <pc:docChg chg="modSld">
      <pc:chgData name="Renata Souza" userId="S::renata.souza@rcpsych.ac.uk::70cb3364-bde6-4a08-86e8-2beae7c6ce0e" providerId="AD" clId="Web-{44A7D702-3BA5-737E-2079-939E79CBD37E}" dt="2022-09-20T13:50:34.740" v="0" actId="1076"/>
      <pc:docMkLst>
        <pc:docMk/>
      </pc:docMkLst>
      <pc:sldChg chg="modSp">
        <pc:chgData name="Renata Souza" userId="S::renata.souza@rcpsych.ac.uk::70cb3364-bde6-4a08-86e8-2beae7c6ce0e" providerId="AD" clId="Web-{44A7D702-3BA5-737E-2079-939E79CBD37E}" dt="2022-09-20T13:50:34.740" v="0" actId="1076"/>
        <pc:sldMkLst>
          <pc:docMk/>
          <pc:sldMk cId="2454381445" sldId="345"/>
        </pc:sldMkLst>
        <pc:spChg chg="mod">
          <ac:chgData name="Renata Souza" userId="S::renata.souza@rcpsych.ac.uk::70cb3364-bde6-4a08-86e8-2beae7c6ce0e" providerId="AD" clId="Web-{44A7D702-3BA5-737E-2079-939E79CBD37E}" dt="2022-09-20T13:50:34.740" v="0" actId="1076"/>
          <ac:spMkLst>
            <pc:docMk/>
            <pc:sldMk cId="2454381445" sldId="345"/>
            <ac:spMk id="2" creationId="{AFBE34CA-8AED-B75D-899B-732F574FF59B}"/>
          </ac:spMkLst>
        </pc:spChg>
      </pc:sldChg>
    </pc:docChg>
  </pc:docChgLst>
  <pc:docChgLst>
    <pc:chgData name="Renata Souza" userId="70cb3364-bde6-4a08-86e8-2beae7c6ce0e" providerId="ADAL" clId="{6825DE03-A02C-48E9-983E-778D7ACB1257}"/>
    <pc:docChg chg="undo redo custSel addSld delSld modSld sldOrd">
      <pc:chgData name="Renata Souza" userId="70cb3364-bde6-4a08-86e8-2beae7c6ce0e" providerId="ADAL" clId="{6825DE03-A02C-48E9-983E-778D7ACB1257}" dt="2022-09-21T10:00:17.406" v="3430" actId="6549"/>
      <pc:docMkLst>
        <pc:docMk/>
      </pc:docMkLst>
      <pc:sldChg chg="modSp del mod modNotesTx">
        <pc:chgData name="Renata Souza" userId="70cb3364-bde6-4a08-86e8-2beae7c6ce0e" providerId="ADAL" clId="{6825DE03-A02C-48E9-983E-778D7ACB1257}" dt="2022-09-21T09:24:10.915" v="3416" actId="14100"/>
        <pc:sldMkLst>
          <pc:docMk/>
          <pc:sldMk cId="3855531800" sldId="279"/>
        </pc:sldMkLst>
        <pc:spChg chg="mod">
          <ac:chgData name="Renata Souza" userId="70cb3364-bde6-4a08-86e8-2beae7c6ce0e" providerId="ADAL" clId="{6825DE03-A02C-48E9-983E-778D7ACB1257}" dt="2022-09-21T09:10:21.189" v="3295" actId="1076"/>
          <ac:spMkLst>
            <pc:docMk/>
            <pc:sldMk cId="3855531800" sldId="279"/>
            <ac:spMk id="2" creationId="{85C565E9-D88A-55D3-9D42-BD1C24B6DE9F}"/>
          </ac:spMkLst>
        </pc:spChg>
        <pc:spChg chg="mod">
          <ac:chgData name="Renata Souza" userId="70cb3364-bde6-4a08-86e8-2beae7c6ce0e" providerId="ADAL" clId="{6825DE03-A02C-48E9-983E-778D7ACB1257}" dt="2022-09-21T09:24:10.915" v="3416" actId="14100"/>
          <ac:spMkLst>
            <pc:docMk/>
            <pc:sldMk cId="3855531800" sldId="279"/>
            <ac:spMk id="3" creationId="{4D1F66E5-D2D7-172B-46BA-FEBFE092CC7F}"/>
          </ac:spMkLst>
        </pc:spChg>
        <pc:spChg chg="mod">
          <ac:chgData name="Renata Souza" userId="70cb3364-bde6-4a08-86e8-2beae7c6ce0e" providerId="ADAL" clId="{6825DE03-A02C-48E9-983E-778D7ACB1257}" dt="2022-09-21T08:46:51.959" v="3218" actId="2711"/>
          <ac:spMkLst>
            <pc:docMk/>
            <pc:sldMk cId="3855531800" sldId="279"/>
            <ac:spMk id="4" creationId="{65968526-F78A-B5FB-9835-87E07691648F}"/>
          </ac:spMkLst>
        </pc:spChg>
      </pc:sldChg>
      <pc:sldChg chg="modSp del mod">
        <pc:chgData name="Renata Souza" userId="70cb3364-bde6-4a08-86e8-2beae7c6ce0e" providerId="ADAL" clId="{6825DE03-A02C-48E9-983E-778D7ACB1257}" dt="2022-09-21T09:22:07.124" v="3393" actId="207"/>
        <pc:sldMkLst>
          <pc:docMk/>
          <pc:sldMk cId="2320834977" sldId="280"/>
        </pc:sldMkLst>
        <pc:spChg chg="mod">
          <ac:chgData name="Renata Souza" userId="70cb3364-bde6-4a08-86e8-2beae7c6ce0e" providerId="ADAL" clId="{6825DE03-A02C-48E9-983E-778D7ACB1257}" dt="2022-09-21T09:00:29.554" v="3271" actId="1076"/>
          <ac:spMkLst>
            <pc:docMk/>
            <pc:sldMk cId="2320834977" sldId="280"/>
            <ac:spMk id="2" creationId="{85C565E9-D88A-55D3-9D42-BD1C24B6DE9F}"/>
          </ac:spMkLst>
        </pc:spChg>
        <pc:spChg chg="mod">
          <ac:chgData name="Renata Souza" userId="70cb3364-bde6-4a08-86e8-2beae7c6ce0e" providerId="ADAL" clId="{6825DE03-A02C-48E9-983E-778D7ACB1257}" dt="2022-09-21T09:22:07.124" v="3393" actId="207"/>
          <ac:spMkLst>
            <pc:docMk/>
            <pc:sldMk cId="2320834977" sldId="280"/>
            <ac:spMk id="3" creationId="{4D1F66E5-D2D7-172B-46BA-FEBFE092CC7F}"/>
          </ac:spMkLst>
        </pc:spChg>
        <pc:spChg chg="mod">
          <ac:chgData name="Renata Souza" userId="70cb3364-bde6-4a08-86e8-2beae7c6ce0e" providerId="ADAL" clId="{6825DE03-A02C-48E9-983E-778D7ACB1257}" dt="2022-09-21T08:47:25.461" v="3222" actId="2711"/>
          <ac:spMkLst>
            <pc:docMk/>
            <pc:sldMk cId="2320834977" sldId="280"/>
            <ac:spMk id="4" creationId="{933F23CF-6A02-76B9-8E39-CB7AAF63B852}"/>
          </ac:spMkLst>
        </pc:spChg>
      </pc:sldChg>
      <pc:sldChg chg="modSp mod">
        <pc:chgData name="Renata Souza" userId="70cb3364-bde6-4a08-86e8-2beae7c6ce0e" providerId="ADAL" clId="{6825DE03-A02C-48E9-983E-778D7ACB1257}" dt="2022-09-20T13:50:58.107" v="6" actId="1076"/>
        <pc:sldMkLst>
          <pc:docMk/>
          <pc:sldMk cId="2454381445" sldId="345"/>
        </pc:sldMkLst>
        <pc:spChg chg="mod">
          <ac:chgData name="Renata Souza" userId="70cb3364-bde6-4a08-86e8-2beae7c6ce0e" providerId="ADAL" clId="{6825DE03-A02C-48E9-983E-778D7ACB1257}" dt="2022-09-20T13:50:58.107" v="6" actId="1076"/>
          <ac:spMkLst>
            <pc:docMk/>
            <pc:sldMk cId="2454381445" sldId="345"/>
            <ac:spMk id="2" creationId="{AFBE34CA-8AED-B75D-899B-732F574FF59B}"/>
          </ac:spMkLst>
        </pc:spChg>
      </pc:sldChg>
      <pc:sldChg chg="addSp delSp modSp mod">
        <pc:chgData name="Renata Souza" userId="70cb3364-bde6-4a08-86e8-2beae7c6ce0e" providerId="ADAL" clId="{6825DE03-A02C-48E9-983E-778D7ACB1257}" dt="2022-09-21T09:21:42.795" v="3391" actId="1076"/>
        <pc:sldMkLst>
          <pc:docMk/>
          <pc:sldMk cId="842330931" sldId="347"/>
        </pc:sldMkLst>
        <pc:spChg chg="mod">
          <ac:chgData name="Renata Souza" userId="70cb3364-bde6-4a08-86e8-2beae7c6ce0e" providerId="ADAL" clId="{6825DE03-A02C-48E9-983E-778D7ACB1257}" dt="2022-09-21T09:21:42.795" v="3391" actId="1076"/>
          <ac:spMkLst>
            <pc:docMk/>
            <pc:sldMk cId="842330931" sldId="347"/>
            <ac:spMk id="3" creationId="{F1C32E51-7915-BAD2-5419-16A238D6B107}"/>
          </ac:spMkLst>
        </pc:spChg>
        <pc:picChg chg="add del mod">
          <ac:chgData name="Renata Souza" userId="70cb3364-bde6-4a08-86e8-2beae7c6ce0e" providerId="ADAL" clId="{6825DE03-A02C-48E9-983E-778D7ACB1257}" dt="2022-09-21T08:37:03.186" v="3166" actId="478"/>
          <ac:picMkLst>
            <pc:docMk/>
            <pc:sldMk cId="842330931" sldId="347"/>
            <ac:picMk id="7" creationId="{A0BA1DF8-8D70-A84C-134E-C469EFC393A0}"/>
          </ac:picMkLst>
        </pc:picChg>
        <pc:picChg chg="add del mod">
          <ac:chgData name="Renata Souza" userId="70cb3364-bde6-4a08-86e8-2beae7c6ce0e" providerId="ADAL" clId="{6825DE03-A02C-48E9-983E-778D7ACB1257}" dt="2022-09-21T08:36:33.895" v="3161" actId="478"/>
          <ac:picMkLst>
            <pc:docMk/>
            <pc:sldMk cId="842330931" sldId="347"/>
            <ac:picMk id="9" creationId="{5AD4A527-D39B-8169-8837-C681E0C5C29E}"/>
          </ac:picMkLst>
        </pc:picChg>
        <pc:picChg chg="add del mod">
          <ac:chgData name="Renata Souza" userId="70cb3364-bde6-4a08-86e8-2beae7c6ce0e" providerId="ADAL" clId="{6825DE03-A02C-48E9-983E-778D7ACB1257}" dt="2022-09-21T08:36:23.822" v="3156" actId="478"/>
          <ac:picMkLst>
            <pc:docMk/>
            <pc:sldMk cId="842330931" sldId="347"/>
            <ac:picMk id="11" creationId="{164731CB-1131-8389-3E53-8412433F0880}"/>
          </ac:picMkLst>
        </pc:picChg>
        <pc:picChg chg="add del mod">
          <ac:chgData name="Renata Souza" userId="70cb3364-bde6-4a08-86e8-2beae7c6ce0e" providerId="ADAL" clId="{6825DE03-A02C-48E9-983E-778D7ACB1257}" dt="2022-09-21T08:35:20.764" v="3149" actId="478"/>
          <ac:picMkLst>
            <pc:docMk/>
            <pc:sldMk cId="842330931" sldId="347"/>
            <ac:picMk id="13" creationId="{F407B79F-C544-2868-8648-AF1D6D7AB704}"/>
          </ac:picMkLst>
        </pc:picChg>
        <pc:picChg chg="add mod">
          <ac:chgData name="Renata Souza" userId="70cb3364-bde6-4a08-86e8-2beae7c6ce0e" providerId="ADAL" clId="{6825DE03-A02C-48E9-983E-778D7ACB1257}" dt="2022-09-21T09:21:02.987" v="3387" actId="1076"/>
          <ac:picMkLst>
            <pc:docMk/>
            <pc:sldMk cId="842330931" sldId="347"/>
            <ac:picMk id="15" creationId="{DDEAABFE-1E41-FC70-01C9-A17753A906FC}"/>
          </ac:picMkLst>
        </pc:picChg>
        <pc:picChg chg="add mod">
          <ac:chgData name="Renata Souza" userId="70cb3364-bde6-4a08-86e8-2beae7c6ce0e" providerId="ADAL" clId="{6825DE03-A02C-48E9-983E-778D7ACB1257}" dt="2022-09-21T09:21:01.139" v="3386" actId="1076"/>
          <ac:picMkLst>
            <pc:docMk/>
            <pc:sldMk cId="842330931" sldId="347"/>
            <ac:picMk id="17" creationId="{5324D348-E1B6-D2CA-872D-76AE507B2817}"/>
          </ac:picMkLst>
        </pc:picChg>
        <pc:picChg chg="add mod">
          <ac:chgData name="Renata Souza" userId="70cb3364-bde6-4a08-86e8-2beae7c6ce0e" providerId="ADAL" clId="{6825DE03-A02C-48E9-983E-778D7ACB1257}" dt="2022-09-21T09:19:07.939" v="3385" actId="1076"/>
          <ac:picMkLst>
            <pc:docMk/>
            <pc:sldMk cId="842330931" sldId="347"/>
            <ac:picMk id="19" creationId="{A833E75A-842B-AD66-D0DC-E596866B9876}"/>
          </ac:picMkLst>
        </pc:picChg>
        <pc:picChg chg="add mod">
          <ac:chgData name="Renata Souza" userId="70cb3364-bde6-4a08-86e8-2beae7c6ce0e" providerId="ADAL" clId="{6825DE03-A02C-48E9-983E-778D7ACB1257}" dt="2022-09-21T09:19:05.675" v="3384" actId="1076"/>
          <ac:picMkLst>
            <pc:docMk/>
            <pc:sldMk cId="842330931" sldId="347"/>
            <ac:picMk id="21" creationId="{BC8C2EFB-7C95-7559-652E-0F3F2D4A12AF}"/>
          </ac:picMkLst>
        </pc:picChg>
        <pc:picChg chg="add mod">
          <ac:chgData name="Renata Souza" userId="70cb3364-bde6-4a08-86e8-2beae7c6ce0e" providerId="ADAL" clId="{6825DE03-A02C-48E9-983E-778D7ACB1257}" dt="2022-09-21T09:21:14.221" v="3390" actId="1076"/>
          <ac:picMkLst>
            <pc:docMk/>
            <pc:sldMk cId="842330931" sldId="347"/>
            <ac:picMk id="23" creationId="{C3E47C6A-AD2F-9A4D-3347-8CFB32FEAD11}"/>
          </ac:picMkLst>
        </pc:picChg>
      </pc:sldChg>
      <pc:sldChg chg="modSp mod">
        <pc:chgData name="Renata Souza" userId="70cb3364-bde6-4a08-86e8-2beae7c6ce0e" providerId="ADAL" clId="{6825DE03-A02C-48E9-983E-778D7ACB1257}" dt="2022-09-21T08:23:39.417" v="3083" actId="113"/>
        <pc:sldMkLst>
          <pc:docMk/>
          <pc:sldMk cId="352802945" sldId="348"/>
        </pc:sldMkLst>
        <pc:spChg chg="mod">
          <ac:chgData name="Renata Souza" userId="70cb3364-bde6-4a08-86e8-2beae7c6ce0e" providerId="ADAL" clId="{6825DE03-A02C-48E9-983E-778D7ACB1257}" dt="2022-09-20T13:51:06.950" v="8" actId="1076"/>
          <ac:spMkLst>
            <pc:docMk/>
            <pc:sldMk cId="352802945" sldId="348"/>
            <ac:spMk id="2" creationId="{4C5E5897-AB37-227C-B486-07C91D82E8E8}"/>
          </ac:spMkLst>
        </pc:spChg>
        <pc:graphicFrameChg chg="mod modGraphic">
          <ac:chgData name="Renata Souza" userId="70cb3364-bde6-4a08-86e8-2beae7c6ce0e" providerId="ADAL" clId="{6825DE03-A02C-48E9-983E-778D7ACB1257}" dt="2022-09-21T08:23:39.417" v="3083" actId="113"/>
          <ac:graphicFrameMkLst>
            <pc:docMk/>
            <pc:sldMk cId="352802945" sldId="348"/>
            <ac:graphicFrameMk id="4" creationId="{937FD1EE-683E-5BD0-272A-089CC52BEB66}"/>
          </ac:graphicFrameMkLst>
        </pc:graphicFrameChg>
      </pc:sldChg>
      <pc:sldChg chg="addSp delSp modSp del mod modNotesTx">
        <pc:chgData name="Renata Souza" userId="70cb3364-bde6-4a08-86e8-2beae7c6ce0e" providerId="ADAL" clId="{6825DE03-A02C-48E9-983E-778D7ACB1257}" dt="2022-09-20T15:42:41.687" v="2930" actId="47"/>
        <pc:sldMkLst>
          <pc:docMk/>
          <pc:sldMk cId="4172662989" sldId="351"/>
        </pc:sldMkLst>
        <pc:spChg chg="mod">
          <ac:chgData name="Renata Souza" userId="70cb3364-bde6-4a08-86e8-2beae7c6ce0e" providerId="ADAL" clId="{6825DE03-A02C-48E9-983E-778D7ACB1257}" dt="2022-09-20T15:36:53.834" v="2350" actId="20577"/>
          <ac:spMkLst>
            <pc:docMk/>
            <pc:sldMk cId="4172662989" sldId="351"/>
            <ac:spMk id="2" creationId="{7ED90086-B396-2FBC-3321-18E352A82B49}"/>
          </ac:spMkLst>
        </pc:spChg>
        <pc:spChg chg="add mod">
          <ac:chgData name="Renata Souza" userId="70cb3364-bde6-4a08-86e8-2beae7c6ce0e" providerId="ADAL" clId="{6825DE03-A02C-48E9-983E-778D7ACB1257}" dt="2022-09-20T15:38:14.145" v="2372" actId="1076"/>
          <ac:spMkLst>
            <pc:docMk/>
            <pc:sldMk cId="4172662989" sldId="351"/>
            <ac:spMk id="3" creationId="{F468E697-07CA-A05C-2989-8E8D9F2F7777}"/>
          </ac:spMkLst>
        </pc:spChg>
        <pc:spChg chg="del">
          <ac:chgData name="Renata Souza" userId="70cb3364-bde6-4a08-86e8-2beae7c6ce0e" providerId="ADAL" clId="{6825DE03-A02C-48E9-983E-778D7ACB1257}" dt="2022-09-20T15:32:00.073" v="2257" actId="478"/>
          <ac:spMkLst>
            <pc:docMk/>
            <pc:sldMk cId="4172662989" sldId="351"/>
            <ac:spMk id="5" creationId="{E9773D0F-027F-C91E-D75B-206E2F20F401}"/>
          </ac:spMkLst>
        </pc:spChg>
        <pc:picChg chg="del">
          <ac:chgData name="Renata Souza" userId="70cb3364-bde6-4a08-86e8-2beae7c6ce0e" providerId="ADAL" clId="{6825DE03-A02C-48E9-983E-778D7ACB1257}" dt="2022-09-20T15:31:58.766" v="2256" actId="478"/>
          <ac:picMkLst>
            <pc:docMk/>
            <pc:sldMk cId="4172662989" sldId="351"/>
            <ac:picMk id="48" creationId="{62B4F874-44D6-6632-6F54-53E280D8E0B9}"/>
          </ac:picMkLst>
        </pc:picChg>
      </pc:sldChg>
      <pc:sldChg chg="modSp del mod">
        <pc:chgData name="Renata Souza" userId="70cb3364-bde6-4a08-86e8-2beae7c6ce0e" providerId="ADAL" clId="{6825DE03-A02C-48E9-983E-778D7ACB1257}" dt="2022-09-20T15:09:37.757" v="1841" actId="47"/>
        <pc:sldMkLst>
          <pc:docMk/>
          <pc:sldMk cId="3606298672" sldId="355"/>
        </pc:sldMkLst>
        <pc:spChg chg="mod">
          <ac:chgData name="Renata Souza" userId="70cb3364-bde6-4a08-86e8-2beae7c6ce0e" providerId="ADAL" clId="{6825DE03-A02C-48E9-983E-778D7ACB1257}" dt="2022-09-20T14:05:17.284" v="964" actId="20577"/>
          <ac:spMkLst>
            <pc:docMk/>
            <pc:sldMk cId="3606298672" sldId="355"/>
            <ac:spMk id="5" creationId="{F26B40F2-A8A6-802F-AE58-BFB68D1E9EFF}"/>
          </ac:spMkLst>
        </pc:spChg>
      </pc:sldChg>
      <pc:sldChg chg="delSp modSp del mod modNotesTx">
        <pc:chgData name="Renata Souza" userId="70cb3364-bde6-4a08-86e8-2beae7c6ce0e" providerId="ADAL" clId="{6825DE03-A02C-48E9-983E-778D7ACB1257}" dt="2022-09-20T15:38:39.117" v="2374" actId="47"/>
        <pc:sldMkLst>
          <pc:docMk/>
          <pc:sldMk cId="4078771791" sldId="358"/>
        </pc:sldMkLst>
        <pc:spChg chg="mod">
          <ac:chgData name="Renata Souza" userId="70cb3364-bde6-4a08-86e8-2beae7c6ce0e" providerId="ADAL" clId="{6825DE03-A02C-48E9-983E-778D7ACB1257}" dt="2022-09-20T15:37:10.767" v="2351" actId="21"/>
          <ac:spMkLst>
            <pc:docMk/>
            <pc:sldMk cId="4078771791" sldId="358"/>
            <ac:spMk id="2" creationId="{8773E795-9494-A911-CA1B-3F474F468E76}"/>
          </ac:spMkLst>
        </pc:spChg>
        <pc:picChg chg="del">
          <ac:chgData name="Renata Souza" userId="70cb3364-bde6-4a08-86e8-2beae7c6ce0e" providerId="ADAL" clId="{6825DE03-A02C-48E9-983E-778D7ACB1257}" dt="2022-09-20T14:13:29.956" v="1050" actId="478"/>
          <ac:picMkLst>
            <pc:docMk/>
            <pc:sldMk cId="4078771791" sldId="358"/>
            <ac:picMk id="74" creationId="{8AA1FA8B-31EF-C852-6257-90180BE509A1}"/>
          </ac:picMkLst>
        </pc:picChg>
      </pc:sldChg>
      <pc:sldChg chg="addSp delSp modSp add del mod modNotesTx">
        <pc:chgData name="Renata Souza" userId="70cb3364-bde6-4a08-86e8-2beae7c6ce0e" providerId="ADAL" clId="{6825DE03-A02C-48E9-983E-778D7ACB1257}" dt="2022-09-20T15:09:28.170" v="1839" actId="47"/>
        <pc:sldMkLst>
          <pc:docMk/>
          <pc:sldMk cId="979673237" sldId="359"/>
        </pc:sldMkLst>
        <pc:spChg chg="mod">
          <ac:chgData name="Renata Souza" userId="70cb3364-bde6-4a08-86e8-2beae7c6ce0e" providerId="ADAL" clId="{6825DE03-A02C-48E9-983E-778D7ACB1257}" dt="2022-09-20T13:54:11.864" v="376" actId="20577"/>
          <ac:spMkLst>
            <pc:docMk/>
            <pc:sldMk cId="979673237" sldId="359"/>
            <ac:spMk id="2" creationId="{A706974E-57A4-1DBC-51CF-607839BC2D09}"/>
          </ac:spMkLst>
        </pc:spChg>
        <pc:spChg chg="mod">
          <ac:chgData name="Renata Souza" userId="70cb3364-bde6-4a08-86e8-2beae7c6ce0e" providerId="ADAL" clId="{6825DE03-A02C-48E9-983E-778D7ACB1257}" dt="2022-09-20T14:59:12.578" v="1725" actId="948"/>
          <ac:spMkLst>
            <pc:docMk/>
            <pc:sldMk cId="979673237" sldId="359"/>
            <ac:spMk id="3" creationId="{F1C32E51-7915-BAD2-5419-16A238D6B107}"/>
          </ac:spMkLst>
        </pc:spChg>
        <pc:spChg chg="add del">
          <ac:chgData name="Renata Souza" userId="70cb3364-bde6-4a08-86e8-2beae7c6ce0e" providerId="ADAL" clId="{6825DE03-A02C-48E9-983E-778D7ACB1257}" dt="2022-09-20T14:50:14.537" v="1484" actId="11529"/>
          <ac:spMkLst>
            <pc:docMk/>
            <pc:sldMk cId="979673237" sldId="359"/>
            <ac:spMk id="6" creationId="{DDF7CEE6-37BD-6086-4330-FA33FC326DB6}"/>
          </ac:spMkLst>
        </pc:spChg>
        <pc:spChg chg="add mod">
          <ac:chgData name="Renata Souza" userId="70cb3364-bde6-4a08-86e8-2beae7c6ce0e" providerId="ADAL" clId="{6825DE03-A02C-48E9-983E-778D7ACB1257}" dt="2022-09-20T14:59:29.344" v="1728" actId="1076"/>
          <ac:spMkLst>
            <pc:docMk/>
            <pc:sldMk cId="979673237" sldId="359"/>
            <ac:spMk id="7" creationId="{5321A2A4-3DEE-CFC3-FD9A-55929FC01440}"/>
          </ac:spMkLst>
        </pc:spChg>
        <pc:spChg chg="add mod">
          <ac:chgData name="Renata Souza" userId="70cb3364-bde6-4a08-86e8-2beae7c6ce0e" providerId="ADAL" clId="{6825DE03-A02C-48E9-983E-778D7ACB1257}" dt="2022-09-20T14:59:31.033" v="1729" actId="1076"/>
          <ac:spMkLst>
            <pc:docMk/>
            <pc:sldMk cId="979673237" sldId="359"/>
            <ac:spMk id="8" creationId="{61E96808-3918-459F-8C3C-751D75865EBC}"/>
          </ac:spMkLst>
        </pc:spChg>
        <pc:spChg chg="add mod">
          <ac:chgData name="Renata Souza" userId="70cb3364-bde6-4a08-86e8-2beae7c6ce0e" providerId="ADAL" clId="{6825DE03-A02C-48E9-983E-778D7ACB1257}" dt="2022-09-20T14:57:10.954" v="1706" actId="1076"/>
          <ac:spMkLst>
            <pc:docMk/>
            <pc:sldMk cId="979673237" sldId="359"/>
            <ac:spMk id="9" creationId="{35FE9EC3-42B6-8547-FF93-6F9DBDF0CC6A}"/>
          </ac:spMkLst>
        </pc:spChg>
      </pc:sldChg>
      <pc:sldChg chg="add del">
        <pc:chgData name="Renata Souza" userId="70cb3364-bde6-4a08-86e8-2beae7c6ce0e" providerId="ADAL" clId="{6825DE03-A02C-48E9-983E-778D7ACB1257}" dt="2022-09-20T15:08:41.446" v="1838" actId="47"/>
        <pc:sldMkLst>
          <pc:docMk/>
          <pc:sldMk cId="1099192543" sldId="360"/>
        </pc:sldMkLst>
      </pc:sldChg>
      <pc:sldChg chg="addSp delSp modSp add mod">
        <pc:chgData name="Renata Souza" userId="70cb3364-bde6-4a08-86e8-2beae7c6ce0e" providerId="ADAL" clId="{6825DE03-A02C-48E9-983E-778D7ACB1257}" dt="2022-09-21T08:49:19.316" v="3232" actId="403"/>
        <pc:sldMkLst>
          <pc:docMk/>
          <pc:sldMk cId="2762138051" sldId="361"/>
        </pc:sldMkLst>
        <pc:spChg chg="mod">
          <ac:chgData name="Renata Souza" userId="70cb3364-bde6-4a08-86e8-2beae7c6ce0e" providerId="ADAL" clId="{6825DE03-A02C-48E9-983E-778D7ACB1257}" dt="2022-09-21T08:49:19.316" v="3232" actId="403"/>
          <ac:spMkLst>
            <pc:docMk/>
            <pc:sldMk cId="2762138051" sldId="361"/>
            <ac:spMk id="2" creationId="{A706974E-57A4-1DBC-51CF-607839BC2D09}"/>
          </ac:spMkLst>
        </pc:spChg>
        <pc:spChg chg="del mod">
          <ac:chgData name="Renata Souza" userId="70cb3364-bde6-4a08-86e8-2beae7c6ce0e" providerId="ADAL" clId="{6825DE03-A02C-48E9-983E-778D7ACB1257}" dt="2022-09-21T08:49:13.072" v="3228" actId="478"/>
          <ac:spMkLst>
            <pc:docMk/>
            <pc:sldMk cId="2762138051" sldId="361"/>
            <ac:spMk id="3" creationId="{F1C32E51-7915-BAD2-5419-16A238D6B107}"/>
          </ac:spMkLst>
        </pc:spChg>
        <pc:spChg chg="add del">
          <ac:chgData name="Renata Souza" userId="70cb3364-bde6-4a08-86e8-2beae7c6ce0e" providerId="ADAL" clId="{6825DE03-A02C-48E9-983E-778D7ACB1257}" dt="2022-09-20T15:03:53.458" v="1789" actId="478"/>
          <ac:spMkLst>
            <pc:docMk/>
            <pc:sldMk cId="2762138051" sldId="361"/>
            <ac:spMk id="6" creationId="{54B16A8C-B158-D068-E02F-97E381AC2A3E}"/>
          </ac:spMkLst>
        </pc:spChg>
        <pc:spChg chg="del mod">
          <ac:chgData name="Renata Souza" userId="70cb3364-bde6-4a08-86e8-2beae7c6ce0e" providerId="ADAL" clId="{6825DE03-A02C-48E9-983E-778D7ACB1257}" dt="2022-09-21T08:43:34.516" v="3212" actId="478"/>
          <ac:spMkLst>
            <pc:docMk/>
            <pc:sldMk cId="2762138051" sldId="361"/>
            <ac:spMk id="7" creationId="{5321A2A4-3DEE-CFC3-FD9A-55929FC01440}"/>
          </ac:spMkLst>
        </pc:spChg>
        <pc:spChg chg="del mod">
          <ac:chgData name="Renata Souza" userId="70cb3364-bde6-4a08-86e8-2beae7c6ce0e" providerId="ADAL" clId="{6825DE03-A02C-48E9-983E-778D7ACB1257}" dt="2022-09-20T15:00:04.290" v="1737" actId="478"/>
          <ac:spMkLst>
            <pc:docMk/>
            <pc:sldMk cId="2762138051" sldId="361"/>
            <ac:spMk id="8" creationId="{61E96808-3918-459F-8C3C-751D75865EBC}"/>
          </ac:spMkLst>
        </pc:spChg>
        <pc:spChg chg="del">
          <ac:chgData name="Renata Souza" userId="70cb3364-bde6-4a08-86e8-2beae7c6ce0e" providerId="ADAL" clId="{6825DE03-A02C-48E9-983E-778D7ACB1257}" dt="2022-09-20T15:02:11.715" v="1769" actId="478"/>
          <ac:spMkLst>
            <pc:docMk/>
            <pc:sldMk cId="2762138051" sldId="361"/>
            <ac:spMk id="9" creationId="{35FE9EC3-42B6-8547-FF93-6F9DBDF0CC6A}"/>
          </ac:spMkLst>
        </pc:spChg>
        <pc:spChg chg="add del mod">
          <ac:chgData name="Renata Souza" userId="70cb3364-bde6-4a08-86e8-2beae7c6ce0e" providerId="ADAL" clId="{6825DE03-A02C-48E9-983E-778D7ACB1257}" dt="2022-09-21T08:43:35.411" v="3213" actId="478"/>
          <ac:spMkLst>
            <pc:docMk/>
            <pc:sldMk cId="2762138051" sldId="361"/>
            <ac:spMk id="10" creationId="{AB513FA1-B92C-E26E-4815-C202F08B7713}"/>
          </ac:spMkLst>
        </pc:spChg>
        <pc:spChg chg="add del mod">
          <ac:chgData name="Renata Souza" userId="70cb3364-bde6-4a08-86e8-2beae7c6ce0e" providerId="ADAL" clId="{6825DE03-A02C-48E9-983E-778D7ACB1257}" dt="2022-09-21T08:43:38.391" v="3214" actId="478"/>
          <ac:spMkLst>
            <pc:docMk/>
            <pc:sldMk cId="2762138051" sldId="361"/>
            <ac:spMk id="11" creationId="{6751CC68-C644-FADA-AE85-C565CB43FEB8}"/>
          </ac:spMkLst>
        </pc:spChg>
        <pc:spChg chg="add del mod">
          <ac:chgData name="Renata Souza" userId="70cb3364-bde6-4a08-86e8-2beae7c6ce0e" providerId="ADAL" clId="{6825DE03-A02C-48E9-983E-778D7ACB1257}" dt="2022-09-21T08:49:14.584" v="3229" actId="478"/>
          <ac:spMkLst>
            <pc:docMk/>
            <pc:sldMk cId="2762138051" sldId="361"/>
            <ac:spMk id="12" creationId="{58B3B468-1110-B549-BE80-5CDFD6132850}"/>
          </ac:spMkLst>
        </pc:spChg>
        <pc:spChg chg="add del mod">
          <ac:chgData name="Renata Souza" userId="70cb3364-bde6-4a08-86e8-2beae7c6ce0e" providerId="ADAL" clId="{6825DE03-A02C-48E9-983E-778D7ACB1257}" dt="2022-09-20T15:06:47.282" v="1823" actId="478"/>
          <ac:spMkLst>
            <pc:docMk/>
            <pc:sldMk cId="2762138051" sldId="361"/>
            <ac:spMk id="12" creationId="{6BE63221-3A38-5094-E1C8-7C1B72BDEBF1}"/>
          </ac:spMkLst>
        </pc:spChg>
        <pc:spChg chg="add del mod">
          <ac:chgData name="Renata Souza" userId="70cb3364-bde6-4a08-86e8-2beae7c6ce0e" providerId="ADAL" clId="{6825DE03-A02C-48E9-983E-778D7ACB1257}" dt="2022-09-20T15:11:44.018" v="1881" actId="478"/>
          <ac:spMkLst>
            <pc:docMk/>
            <pc:sldMk cId="2762138051" sldId="361"/>
            <ac:spMk id="13" creationId="{D6BA691E-25A7-50D3-89AC-96AFA63C0BE3}"/>
          </ac:spMkLst>
        </pc:spChg>
        <pc:picChg chg="add del mod">
          <ac:chgData name="Renata Souza" userId="70cb3364-bde6-4a08-86e8-2beae7c6ce0e" providerId="ADAL" clId="{6825DE03-A02C-48E9-983E-778D7ACB1257}" dt="2022-09-21T08:29:56.066" v="3115" actId="478"/>
          <ac:picMkLst>
            <pc:docMk/>
            <pc:sldMk cId="2762138051" sldId="361"/>
            <ac:picMk id="8" creationId="{6F60D704-8737-FABE-84A1-92E8A7C274DF}"/>
          </ac:picMkLst>
        </pc:picChg>
      </pc:sldChg>
      <pc:sldChg chg="add del">
        <pc:chgData name="Renata Souza" userId="70cb3364-bde6-4a08-86e8-2beae7c6ce0e" providerId="ADAL" clId="{6825DE03-A02C-48E9-983E-778D7ACB1257}" dt="2022-09-20T14:59:46.725" v="1730" actId="47"/>
        <pc:sldMkLst>
          <pc:docMk/>
          <pc:sldMk cId="2947854599" sldId="361"/>
        </pc:sldMkLst>
      </pc:sldChg>
      <pc:sldChg chg="addSp delSp modSp add mod modNotesTx">
        <pc:chgData name="Renata Souza" userId="70cb3364-bde6-4a08-86e8-2beae7c6ce0e" providerId="ADAL" clId="{6825DE03-A02C-48E9-983E-778D7ACB1257}" dt="2022-09-21T08:26:07.047" v="3093" actId="114"/>
        <pc:sldMkLst>
          <pc:docMk/>
          <pc:sldMk cId="3063689826" sldId="362"/>
        </pc:sldMkLst>
        <pc:spChg chg="mod">
          <ac:chgData name="Renata Souza" userId="70cb3364-bde6-4a08-86e8-2beae7c6ce0e" providerId="ADAL" clId="{6825DE03-A02C-48E9-983E-778D7ACB1257}" dt="2022-09-20T15:18:07.129" v="1996" actId="20577"/>
          <ac:spMkLst>
            <pc:docMk/>
            <pc:sldMk cId="3063689826" sldId="362"/>
            <ac:spMk id="2" creationId="{A706974E-57A4-1DBC-51CF-607839BC2D09}"/>
          </ac:spMkLst>
        </pc:spChg>
        <pc:spChg chg="del">
          <ac:chgData name="Renata Souza" userId="70cb3364-bde6-4a08-86e8-2beae7c6ce0e" providerId="ADAL" clId="{6825DE03-A02C-48E9-983E-778D7ACB1257}" dt="2022-09-20T15:15:51.173" v="1986" actId="478"/>
          <ac:spMkLst>
            <pc:docMk/>
            <pc:sldMk cId="3063689826" sldId="362"/>
            <ac:spMk id="3" creationId="{F1C32E51-7915-BAD2-5419-16A238D6B107}"/>
          </ac:spMkLst>
        </pc:spChg>
        <pc:spChg chg="del">
          <ac:chgData name="Renata Souza" userId="70cb3364-bde6-4a08-86e8-2beae7c6ce0e" providerId="ADAL" clId="{6825DE03-A02C-48E9-983E-778D7ACB1257}" dt="2022-09-20T15:15:45.362" v="1983" actId="478"/>
          <ac:spMkLst>
            <pc:docMk/>
            <pc:sldMk cId="3063689826" sldId="362"/>
            <ac:spMk id="7" creationId="{5321A2A4-3DEE-CFC3-FD9A-55929FC01440}"/>
          </ac:spMkLst>
        </pc:spChg>
        <pc:spChg chg="add del mod">
          <ac:chgData name="Renata Souza" userId="70cb3364-bde6-4a08-86e8-2beae7c6ce0e" providerId="ADAL" clId="{6825DE03-A02C-48E9-983E-778D7ACB1257}" dt="2022-09-20T15:15:53.231" v="1987" actId="478"/>
          <ac:spMkLst>
            <pc:docMk/>
            <pc:sldMk cId="3063689826" sldId="362"/>
            <ac:spMk id="8" creationId="{C35E14EC-B92B-7FD5-C6B9-D46531A30CC2}"/>
          </ac:spMkLst>
        </pc:spChg>
        <pc:spChg chg="del">
          <ac:chgData name="Renata Souza" userId="70cb3364-bde6-4a08-86e8-2beae7c6ce0e" providerId="ADAL" clId="{6825DE03-A02C-48E9-983E-778D7ACB1257}" dt="2022-09-20T15:15:46.578" v="1984" actId="478"/>
          <ac:spMkLst>
            <pc:docMk/>
            <pc:sldMk cId="3063689826" sldId="362"/>
            <ac:spMk id="10" creationId="{AB513FA1-B92C-E26E-4815-C202F08B7713}"/>
          </ac:spMkLst>
        </pc:spChg>
        <pc:spChg chg="del">
          <ac:chgData name="Renata Souza" userId="70cb3364-bde6-4a08-86e8-2beae7c6ce0e" providerId="ADAL" clId="{6825DE03-A02C-48E9-983E-778D7ACB1257}" dt="2022-09-20T15:15:48.611" v="1985" actId="478"/>
          <ac:spMkLst>
            <pc:docMk/>
            <pc:sldMk cId="3063689826" sldId="362"/>
            <ac:spMk id="11" creationId="{6751CC68-C644-FADA-AE85-C565CB43FEB8}"/>
          </ac:spMkLst>
        </pc:spChg>
        <pc:spChg chg="add mod">
          <ac:chgData name="Renata Souza" userId="70cb3364-bde6-4a08-86e8-2beae7c6ce0e" providerId="ADAL" clId="{6825DE03-A02C-48E9-983E-778D7ACB1257}" dt="2022-09-21T08:26:07.047" v="3093" actId="114"/>
          <ac:spMkLst>
            <pc:docMk/>
            <pc:sldMk cId="3063689826" sldId="362"/>
            <ac:spMk id="12" creationId="{3363EE40-D042-63F1-F488-2A7AF9A0E28C}"/>
          </ac:spMkLst>
        </pc:spChg>
        <pc:spChg chg="add mod ord">
          <ac:chgData name="Renata Souza" userId="70cb3364-bde6-4a08-86e8-2beae7c6ce0e" providerId="ADAL" clId="{6825DE03-A02C-48E9-983E-778D7ACB1257}" dt="2022-09-20T15:26:35.617" v="2231" actId="14100"/>
          <ac:spMkLst>
            <pc:docMk/>
            <pc:sldMk cId="3063689826" sldId="362"/>
            <ac:spMk id="16" creationId="{7E209670-606F-96EC-BC3B-CBAAA6A6DF8E}"/>
          </ac:spMkLst>
        </pc:spChg>
        <pc:spChg chg="add mod">
          <ac:chgData name="Renata Souza" userId="70cb3364-bde6-4a08-86e8-2beae7c6ce0e" providerId="ADAL" clId="{6825DE03-A02C-48E9-983E-778D7ACB1257}" dt="2022-09-20T15:27:37.249" v="2237" actId="1076"/>
          <ac:spMkLst>
            <pc:docMk/>
            <pc:sldMk cId="3063689826" sldId="362"/>
            <ac:spMk id="17" creationId="{51009182-218F-A96E-B2BD-4544937641FA}"/>
          </ac:spMkLst>
        </pc:spChg>
        <pc:spChg chg="add mod">
          <ac:chgData name="Renata Souza" userId="70cb3364-bde6-4a08-86e8-2beae7c6ce0e" providerId="ADAL" clId="{6825DE03-A02C-48E9-983E-778D7ACB1257}" dt="2022-09-20T15:27:49.649" v="2238" actId="1076"/>
          <ac:spMkLst>
            <pc:docMk/>
            <pc:sldMk cId="3063689826" sldId="362"/>
            <ac:spMk id="18" creationId="{5D453EEC-994E-3703-2C72-84A29025CD04}"/>
          </ac:spMkLst>
        </pc:spChg>
        <pc:picChg chg="add mod">
          <ac:chgData name="Renata Souza" userId="70cb3364-bde6-4a08-86e8-2beae7c6ce0e" providerId="ADAL" clId="{6825DE03-A02C-48E9-983E-778D7ACB1257}" dt="2022-09-20T15:28:02.920" v="2241" actId="1076"/>
          <ac:picMkLst>
            <pc:docMk/>
            <pc:sldMk cId="3063689826" sldId="362"/>
            <ac:picMk id="13" creationId="{10F7409C-2ACF-B828-886B-E6BAAF913ED9}"/>
          </ac:picMkLst>
        </pc:picChg>
        <pc:picChg chg="add del mod modCrop">
          <ac:chgData name="Renata Souza" userId="70cb3364-bde6-4a08-86e8-2beae7c6ce0e" providerId="ADAL" clId="{6825DE03-A02C-48E9-983E-778D7ACB1257}" dt="2022-09-20T15:29:21.629" v="2242" actId="478"/>
          <ac:picMkLst>
            <pc:docMk/>
            <pc:sldMk cId="3063689826" sldId="362"/>
            <ac:picMk id="15" creationId="{3787940E-384D-62D4-7AFD-E427BB45B61A}"/>
          </ac:picMkLst>
        </pc:picChg>
        <pc:picChg chg="add mod modCrop">
          <ac:chgData name="Renata Souza" userId="70cb3364-bde6-4a08-86e8-2beae7c6ce0e" providerId="ADAL" clId="{6825DE03-A02C-48E9-983E-778D7ACB1257}" dt="2022-09-20T15:29:54.745" v="2251" actId="1076"/>
          <ac:picMkLst>
            <pc:docMk/>
            <pc:sldMk cId="3063689826" sldId="362"/>
            <ac:picMk id="20" creationId="{75AAD017-62A1-9540-ACF1-EA5E78440CF7}"/>
          </ac:picMkLst>
        </pc:picChg>
      </pc:sldChg>
      <pc:sldChg chg="add del">
        <pc:chgData name="Renata Souza" userId="70cb3364-bde6-4a08-86e8-2beae7c6ce0e" providerId="ADAL" clId="{6825DE03-A02C-48E9-983E-778D7ACB1257}" dt="2022-09-20T14:58:25.246" v="1717" actId="47"/>
        <pc:sldMkLst>
          <pc:docMk/>
          <pc:sldMk cId="3141365208" sldId="362"/>
        </pc:sldMkLst>
      </pc:sldChg>
      <pc:sldChg chg="addSp delSp modSp add del mod modNotesTx">
        <pc:chgData name="Renata Souza" userId="70cb3364-bde6-4a08-86e8-2beae7c6ce0e" providerId="ADAL" clId="{6825DE03-A02C-48E9-983E-778D7ACB1257}" dt="2022-09-21T09:11:01.438" v="3297" actId="47"/>
        <pc:sldMkLst>
          <pc:docMk/>
          <pc:sldMk cId="3168442091" sldId="363"/>
        </pc:sldMkLst>
        <pc:spChg chg="del">
          <ac:chgData name="Renata Souza" userId="70cb3364-bde6-4a08-86e8-2beae7c6ce0e" providerId="ADAL" clId="{6825DE03-A02C-48E9-983E-778D7ACB1257}" dt="2022-09-20T15:11:55.633" v="1883" actId="478"/>
          <ac:spMkLst>
            <pc:docMk/>
            <pc:sldMk cId="3168442091" sldId="363"/>
            <ac:spMk id="2" creationId="{A706974E-57A4-1DBC-51CF-607839BC2D09}"/>
          </ac:spMkLst>
        </pc:spChg>
        <pc:spChg chg="del">
          <ac:chgData name="Renata Souza" userId="70cb3364-bde6-4a08-86e8-2beae7c6ce0e" providerId="ADAL" clId="{6825DE03-A02C-48E9-983E-778D7ACB1257}" dt="2022-09-20T15:11:52.655" v="1882" actId="478"/>
          <ac:spMkLst>
            <pc:docMk/>
            <pc:sldMk cId="3168442091" sldId="363"/>
            <ac:spMk id="3" creationId="{F1C32E51-7915-BAD2-5419-16A238D6B107}"/>
          </ac:spMkLst>
        </pc:spChg>
        <pc:spChg chg="del">
          <ac:chgData name="Renata Souza" userId="70cb3364-bde6-4a08-86e8-2beae7c6ce0e" providerId="ADAL" clId="{6825DE03-A02C-48E9-983E-778D7ACB1257}" dt="2022-09-20T15:09:57.134" v="1858" actId="478"/>
          <ac:spMkLst>
            <pc:docMk/>
            <pc:sldMk cId="3168442091" sldId="363"/>
            <ac:spMk id="7" creationId="{5321A2A4-3DEE-CFC3-FD9A-55929FC01440}"/>
          </ac:spMkLst>
        </pc:spChg>
        <pc:spChg chg="add mod">
          <ac:chgData name="Renata Souza" userId="70cb3364-bde6-4a08-86e8-2beae7c6ce0e" providerId="ADAL" clId="{6825DE03-A02C-48E9-983E-778D7ACB1257}" dt="2022-09-20T15:36:20.329" v="2330" actId="1076"/>
          <ac:spMkLst>
            <pc:docMk/>
            <pc:sldMk cId="3168442091" sldId="363"/>
            <ac:spMk id="8" creationId="{A4C2DD0B-E232-E17B-5CAD-B14CA446E13A}"/>
          </ac:spMkLst>
        </pc:spChg>
        <pc:spChg chg="del">
          <ac:chgData name="Renata Souza" userId="70cb3364-bde6-4a08-86e8-2beae7c6ce0e" providerId="ADAL" clId="{6825DE03-A02C-48E9-983E-778D7ACB1257}" dt="2022-09-20T15:09:59.757" v="1859" actId="478"/>
          <ac:spMkLst>
            <pc:docMk/>
            <pc:sldMk cId="3168442091" sldId="363"/>
            <ac:spMk id="10" creationId="{AB513FA1-B92C-E26E-4815-C202F08B7713}"/>
          </ac:spMkLst>
        </pc:spChg>
        <pc:spChg chg="del">
          <ac:chgData name="Renata Souza" userId="70cb3364-bde6-4a08-86e8-2beae7c6ce0e" providerId="ADAL" clId="{6825DE03-A02C-48E9-983E-778D7ACB1257}" dt="2022-09-20T15:10:00.925" v="1860" actId="478"/>
          <ac:spMkLst>
            <pc:docMk/>
            <pc:sldMk cId="3168442091" sldId="363"/>
            <ac:spMk id="11" creationId="{6751CC68-C644-FADA-AE85-C565CB43FEB8}"/>
          </ac:spMkLst>
        </pc:spChg>
        <pc:spChg chg="add del mod">
          <ac:chgData name="Renata Souza" userId="70cb3364-bde6-4a08-86e8-2beae7c6ce0e" providerId="ADAL" clId="{6825DE03-A02C-48E9-983E-778D7ACB1257}" dt="2022-09-20T15:11:59.538" v="1884" actId="478"/>
          <ac:spMkLst>
            <pc:docMk/>
            <pc:sldMk cId="3168442091" sldId="363"/>
            <ac:spMk id="12" creationId="{EA5AEF08-B2B4-917F-12AA-0DC9EAFE3930}"/>
          </ac:spMkLst>
        </pc:spChg>
        <pc:spChg chg="add del mod">
          <ac:chgData name="Renata Souza" userId="70cb3364-bde6-4a08-86e8-2beae7c6ce0e" providerId="ADAL" clId="{6825DE03-A02C-48E9-983E-778D7ACB1257}" dt="2022-09-20T15:36:25.295" v="2332"/>
          <ac:spMkLst>
            <pc:docMk/>
            <pc:sldMk cId="3168442091" sldId="363"/>
            <ac:spMk id="14" creationId="{0B793EDA-6708-C9AE-200B-2FF119B8D434}"/>
          </ac:spMkLst>
        </pc:spChg>
      </pc:sldChg>
      <pc:sldChg chg="add del">
        <pc:chgData name="Renata Souza" userId="70cb3364-bde6-4a08-86e8-2beae7c6ce0e" providerId="ADAL" clId="{6825DE03-A02C-48E9-983E-778D7ACB1257}" dt="2022-09-20T15:38:30.377" v="2373" actId="47"/>
        <pc:sldMkLst>
          <pc:docMk/>
          <pc:sldMk cId="3095561778" sldId="364"/>
        </pc:sldMkLst>
      </pc:sldChg>
      <pc:sldChg chg="delSp modSp add mod modNotesTx">
        <pc:chgData name="Renata Souza" userId="70cb3364-bde6-4a08-86e8-2beae7c6ce0e" providerId="ADAL" clId="{6825DE03-A02C-48E9-983E-778D7ACB1257}" dt="2022-09-21T08:28:16.035" v="3110" actId="20577"/>
        <pc:sldMkLst>
          <pc:docMk/>
          <pc:sldMk cId="3332623931" sldId="364"/>
        </pc:sldMkLst>
        <pc:spChg chg="mod">
          <ac:chgData name="Renata Souza" userId="70cb3364-bde6-4a08-86e8-2beae7c6ce0e" providerId="ADAL" clId="{6825DE03-A02C-48E9-983E-778D7ACB1257}" dt="2022-09-20T15:40:43.138" v="2691" actId="20577"/>
          <ac:spMkLst>
            <pc:docMk/>
            <pc:sldMk cId="3332623931" sldId="364"/>
            <ac:spMk id="2" creationId="{7ED90086-B396-2FBC-3321-18E352A82B49}"/>
          </ac:spMkLst>
        </pc:spChg>
        <pc:spChg chg="del">
          <ac:chgData name="Renata Souza" userId="70cb3364-bde6-4a08-86e8-2beae7c6ce0e" providerId="ADAL" clId="{6825DE03-A02C-48E9-983E-778D7ACB1257}" dt="2022-09-20T15:43:39.319" v="3029" actId="478"/>
          <ac:spMkLst>
            <pc:docMk/>
            <pc:sldMk cId="3332623931" sldId="364"/>
            <ac:spMk id="3" creationId="{F468E697-07CA-A05C-2989-8E8D9F2F7777}"/>
          </ac:spMkLst>
        </pc:spChg>
      </pc:sldChg>
      <pc:sldChg chg="addSp delSp modSp add mod modNotesTx">
        <pc:chgData name="Renata Souza" userId="70cb3364-bde6-4a08-86e8-2beae7c6ce0e" providerId="ADAL" clId="{6825DE03-A02C-48E9-983E-778D7ACB1257}" dt="2022-09-21T09:52:25.175" v="3429" actId="114"/>
        <pc:sldMkLst>
          <pc:docMk/>
          <pc:sldMk cId="2895828289" sldId="365"/>
        </pc:sldMkLst>
        <pc:spChg chg="mod">
          <ac:chgData name="Renata Souza" userId="70cb3364-bde6-4a08-86e8-2beae7c6ce0e" providerId="ADAL" clId="{6825DE03-A02C-48E9-983E-778D7ACB1257}" dt="2022-09-20T15:42:13.937" v="2925" actId="20577"/>
          <ac:spMkLst>
            <pc:docMk/>
            <pc:sldMk cId="2895828289" sldId="365"/>
            <ac:spMk id="2" creationId="{A706974E-57A4-1DBC-51CF-607839BC2D09}"/>
          </ac:spMkLst>
        </pc:spChg>
        <pc:spChg chg="add mod">
          <ac:chgData name="Renata Souza" userId="70cb3364-bde6-4a08-86e8-2beae7c6ce0e" providerId="ADAL" clId="{6825DE03-A02C-48E9-983E-778D7ACB1257}" dt="2022-09-21T09:52:25.175" v="3429" actId="114"/>
          <ac:spMkLst>
            <pc:docMk/>
            <pc:sldMk cId="2895828289" sldId="365"/>
            <ac:spMk id="3" creationId="{80CBB1D7-CD06-C9B9-D546-D22E48FD22F7}"/>
          </ac:spMkLst>
        </pc:spChg>
        <pc:spChg chg="del">
          <ac:chgData name="Renata Souza" userId="70cb3364-bde6-4a08-86e8-2beae7c6ce0e" providerId="ADAL" clId="{6825DE03-A02C-48E9-983E-778D7ACB1257}" dt="2022-09-20T15:42:06.120" v="2903" actId="478"/>
          <ac:spMkLst>
            <pc:docMk/>
            <pc:sldMk cId="2895828289" sldId="365"/>
            <ac:spMk id="12" creationId="{3363EE40-D042-63F1-F488-2A7AF9A0E28C}"/>
          </ac:spMkLst>
        </pc:spChg>
        <pc:spChg chg="del">
          <ac:chgData name="Renata Souza" userId="70cb3364-bde6-4a08-86e8-2beae7c6ce0e" providerId="ADAL" clId="{6825DE03-A02C-48E9-983E-778D7ACB1257}" dt="2022-09-20T15:42:07.505" v="2905" actId="478"/>
          <ac:spMkLst>
            <pc:docMk/>
            <pc:sldMk cId="2895828289" sldId="365"/>
            <ac:spMk id="16" creationId="{7E209670-606F-96EC-BC3B-CBAAA6A6DF8E}"/>
          </ac:spMkLst>
        </pc:spChg>
        <pc:spChg chg="del">
          <ac:chgData name="Renata Souza" userId="70cb3364-bde6-4a08-86e8-2beae7c6ce0e" providerId="ADAL" clId="{6825DE03-A02C-48E9-983E-778D7ACB1257}" dt="2022-09-20T15:42:08.939" v="2907" actId="478"/>
          <ac:spMkLst>
            <pc:docMk/>
            <pc:sldMk cId="2895828289" sldId="365"/>
            <ac:spMk id="17" creationId="{51009182-218F-A96E-B2BD-4544937641FA}"/>
          </ac:spMkLst>
        </pc:spChg>
        <pc:spChg chg="del">
          <ac:chgData name="Renata Souza" userId="70cb3364-bde6-4a08-86e8-2beae7c6ce0e" providerId="ADAL" clId="{6825DE03-A02C-48E9-983E-778D7ACB1257}" dt="2022-09-20T15:42:09.763" v="2908" actId="478"/>
          <ac:spMkLst>
            <pc:docMk/>
            <pc:sldMk cId="2895828289" sldId="365"/>
            <ac:spMk id="18" creationId="{5D453EEC-994E-3703-2C72-84A29025CD04}"/>
          </ac:spMkLst>
        </pc:spChg>
        <pc:picChg chg="del">
          <ac:chgData name="Renata Souza" userId="70cb3364-bde6-4a08-86e8-2beae7c6ce0e" providerId="ADAL" clId="{6825DE03-A02C-48E9-983E-778D7ACB1257}" dt="2022-09-20T15:42:08.235" v="2906" actId="478"/>
          <ac:picMkLst>
            <pc:docMk/>
            <pc:sldMk cId="2895828289" sldId="365"/>
            <ac:picMk id="13" creationId="{10F7409C-2ACF-B828-886B-E6BAAF913ED9}"/>
          </ac:picMkLst>
        </pc:picChg>
        <pc:picChg chg="del">
          <ac:chgData name="Renata Souza" userId="70cb3364-bde6-4a08-86e8-2beae7c6ce0e" providerId="ADAL" clId="{6825DE03-A02C-48E9-983E-778D7ACB1257}" dt="2022-09-20T15:42:06.920" v="2904" actId="478"/>
          <ac:picMkLst>
            <pc:docMk/>
            <pc:sldMk cId="2895828289" sldId="365"/>
            <ac:picMk id="20" creationId="{75AAD017-62A1-9540-ACF1-EA5E78440CF7}"/>
          </ac:picMkLst>
        </pc:picChg>
      </pc:sldChg>
      <pc:sldChg chg="modSp add mod ord modNotesTx">
        <pc:chgData name="Renata Souza" userId="70cb3364-bde6-4a08-86e8-2beae7c6ce0e" providerId="ADAL" clId="{6825DE03-A02C-48E9-983E-778D7ACB1257}" dt="2022-09-21T10:00:17.406" v="3430" actId="6549"/>
        <pc:sldMkLst>
          <pc:docMk/>
          <pc:sldMk cId="1155657034" sldId="366"/>
        </pc:sldMkLst>
        <pc:spChg chg="mod">
          <ac:chgData name="Renata Souza" userId="70cb3364-bde6-4a08-86e8-2beae7c6ce0e" providerId="ADAL" clId="{6825DE03-A02C-48E9-983E-778D7ACB1257}" dt="2022-09-21T09:22:53.700" v="3411" actId="20577"/>
          <ac:spMkLst>
            <pc:docMk/>
            <pc:sldMk cId="1155657034" sldId="366"/>
            <ac:spMk id="2" creationId="{A706974E-57A4-1DBC-51CF-607839BC2D09}"/>
          </ac:spMkLst>
        </pc:spChg>
      </pc:sldChg>
      <pc:sldChg chg="delSp add del mod">
        <pc:chgData name="Renata Souza" userId="70cb3364-bde6-4a08-86e8-2beae7c6ce0e" providerId="ADAL" clId="{6825DE03-A02C-48E9-983E-778D7ACB1257}" dt="2022-09-21T09:21:46.094" v="3392" actId="47"/>
        <pc:sldMkLst>
          <pc:docMk/>
          <pc:sldMk cId="3209313627" sldId="366"/>
        </pc:sldMkLst>
        <pc:picChg chg="del">
          <ac:chgData name="Renata Souza" userId="70cb3364-bde6-4a08-86e8-2beae7c6ce0e" providerId="ADAL" clId="{6825DE03-A02C-48E9-983E-778D7ACB1257}" dt="2022-09-21T08:39:08.716" v="3184" actId="478"/>
          <ac:picMkLst>
            <pc:docMk/>
            <pc:sldMk cId="3209313627" sldId="366"/>
            <ac:picMk id="7" creationId="{A0BA1DF8-8D70-A84C-134E-C469EFC393A0}"/>
          </ac:picMkLst>
        </pc:picChg>
        <pc:picChg chg="del">
          <ac:chgData name="Renata Souza" userId="70cb3364-bde6-4a08-86e8-2beae7c6ce0e" providerId="ADAL" clId="{6825DE03-A02C-48E9-983E-778D7ACB1257}" dt="2022-09-21T08:39:07.946" v="3183" actId="478"/>
          <ac:picMkLst>
            <pc:docMk/>
            <pc:sldMk cId="3209313627" sldId="366"/>
            <ac:picMk id="9" creationId="{5AD4A527-D39B-8169-8837-C681E0C5C29E}"/>
          </ac:picMkLst>
        </pc:picChg>
      </pc:sldChg>
      <pc:sldChg chg="addSp delSp modSp add del mod">
        <pc:chgData name="Renata Souza" userId="70cb3364-bde6-4a08-86e8-2beae7c6ce0e" providerId="ADAL" clId="{6825DE03-A02C-48E9-983E-778D7ACB1257}" dt="2022-09-21T09:17:46.840" v="3373" actId="2696"/>
        <pc:sldMkLst>
          <pc:docMk/>
          <pc:sldMk cId="959371969" sldId="367"/>
        </pc:sldMkLst>
        <pc:spChg chg="del">
          <ac:chgData name="Renata Souza" userId="70cb3364-bde6-4a08-86e8-2beae7c6ce0e" providerId="ADAL" clId="{6825DE03-A02C-48E9-983E-778D7ACB1257}" dt="2022-09-21T09:12:12.313" v="3299" actId="478"/>
          <ac:spMkLst>
            <pc:docMk/>
            <pc:sldMk cId="959371969" sldId="367"/>
            <ac:spMk id="3" creationId="{F1C32E51-7915-BAD2-5419-16A238D6B107}"/>
          </ac:spMkLst>
        </pc:spChg>
        <pc:spChg chg="add del mod">
          <ac:chgData name="Renata Souza" userId="70cb3364-bde6-4a08-86e8-2beae7c6ce0e" providerId="ADAL" clId="{6825DE03-A02C-48E9-983E-778D7ACB1257}" dt="2022-09-21T09:12:26.232" v="3301" actId="3680"/>
          <ac:spMkLst>
            <pc:docMk/>
            <pc:sldMk cId="959371969" sldId="367"/>
            <ac:spMk id="7" creationId="{1B848589-2B74-9A83-EF27-58220182BF0C}"/>
          </ac:spMkLst>
        </pc:spChg>
        <pc:spChg chg="add del mod">
          <ac:chgData name="Renata Souza" userId="70cb3364-bde6-4a08-86e8-2beae7c6ce0e" providerId="ADAL" clId="{6825DE03-A02C-48E9-983E-778D7ACB1257}" dt="2022-09-21T09:16:34.552" v="3340" actId="478"/>
          <ac:spMkLst>
            <pc:docMk/>
            <pc:sldMk cId="959371969" sldId="367"/>
            <ac:spMk id="9" creationId="{0F6CAA4C-A0CA-90A8-DD4A-0FF4CA9EED14}"/>
          </ac:spMkLst>
        </pc:spChg>
        <pc:graphicFrameChg chg="add mod ord modGraphic">
          <ac:chgData name="Renata Souza" userId="70cb3364-bde6-4a08-86e8-2beae7c6ce0e" providerId="ADAL" clId="{6825DE03-A02C-48E9-983E-778D7ACB1257}" dt="2022-09-21T09:17:25.163" v="3367" actId="14734"/>
          <ac:graphicFrameMkLst>
            <pc:docMk/>
            <pc:sldMk cId="959371969" sldId="367"/>
            <ac:graphicFrameMk id="8" creationId="{72FCD228-1116-8B33-1F2E-282C9D6CE72A}"/>
          </ac:graphicFrameMkLst>
        </pc:graphicFrameChg>
        <pc:picChg chg="add mod">
          <ac:chgData name="Renata Souza" userId="70cb3364-bde6-4a08-86e8-2beae7c6ce0e" providerId="ADAL" clId="{6825DE03-A02C-48E9-983E-778D7ACB1257}" dt="2022-09-21T09:17:38.788" v="3371" actId="1076"/>
          <ac:picMkLst>
            <pc:docMk/>
            <pc:sldMk cId="959371969" sldId="367"/>
            <ac:picMk id="10" creationId="{F0F0FFE8-DA79-ECDA-6004-B6F35C513ED9}"/>
          </ac:picMkLst>
        </pc:picChg>
        <pc:picChg chg="del">
          <ac:chgData name="Renata Souza" userId="70cb3364-bde6-4a08-86e8-2beae7c6ce0e" providerId="ADAL" clId="{6825DE03-A02C-48E9-983E-778D7ACB1257}" dt="2022-09-21T09:17:31.186" v="3368" actId="21"/>
          <ac:picMkLst>
            <pc:docMk/>
            <pc:sldMk cId="959371969" sldId="367"/>
            <ac:picMk id="21" creationId="{BC8C2EFB-7C95-7559-652E-0F3F2D4A12AF}"/>
          </ac:picMkLst>
        </pc:picChg>
        <pc:picChg chg="del">
          <ac:chgData name="Renata Souza" userId="70cb3364-bde6-4a08-86e8-2beae7c6ce0e" providerId="ADAL" clId="{6825DE03-A02C-48E9-983E-778D7ACB1257}" dt="2022-09-21T09:12:12.996" v="3300" actId="478"/>
          <ac:picMkLst>
            <pc:docMk/>
            <pc:sldMk cId="959371969" sldId="367"/>
            <ac:picMk id="23" creationId="{C3E47C6A-AD2F-9A4D-3347-8CFB32FEAD11}"/>
          </ac:picMkLst>
        </pc:picChg>
      </pc:sldChg>
      <pc:sldChg chg="add del">
        <pc:chgData name="Renata Souza" userId="70cb3364-bde6-4a08-86e8-2beae7c6ce0e" providerId="ADAL" clId="{6825DE03-A02C-48E9-983E-778D7ACB1257}" dt="2022-09-21T09:17:50.262" v="3374" actId="2696"/>
        <pc:sldMkLst>
          <pc:docMk/>
          <pc:sldMk cId="1524189681" sldId="368"/>
        </pc:sldMkLst>
      </pc:sldChg>
      <pc:sldChg chg="delSp modSp add del">
        <pc:chgData name="Renata Souza" userId="70cb3364-bde6-4a08-86e8-2beae7c6ce0e" providerId="ADAL" clId="{6825DE03-A02C-48E9-983E-778D7ACB1257}" dt="2022-09-20T15:30:14.913" v="2252" actId="47"/>
        <pc:sldMkLst>
          <pc:docMk/>
          <pc:sldMk cId="3466128105" sldId="368"/>
        </pc:sldMkLst>
        <pc:picChg chg="del mod">
          <ac:chgData name="Renata Souza" userId="70cb3364-bde6-4a08-86e8-2beae7c6ce0e" providerId="ADAL" clId="{6825DE03-A02C-48E9-983E-778D7ACB1257}" dt="2022-09-20T15:21:26.656" v="2109" actId="21"/>
          <ac:picMkLst>
            <pc:docMk/>
            <pc:sldMk cId="3466128105" sldId="368"/>
            <ac:picMk id="1026" creationId="{584A40DE-95C1-D71A-6D73-10C6C4E46BB8}"/>
          </ac:picMkLst>
        </pc:picChg>
      </pc:sldChg>
    </pc:docChg>
  </pc:docChgLst>
  <pc:docChgLst>
    <pc:chgData name="Ros Warby" userId="S::ros.warby@rcpsych.ac.uk::d34ebd53-21ca-4f7c-af90-6991a18c3f74" providerId="AD" clId="Web-{559C5A26-983D-C75D-DAEE-F433F62195D6}"/>
    <pc:docChg chg="addSld delSld modSld">
      <pc:chgData name="Ros Warby" userId="S::ros.warby@rcpsych.ac.uk::d34ebd53-21ca-4f7c-af90-6991a18c3f74" providerId="AD" clId="Web-{559C5A26-983D-C75D-DAEE-F433F62195D6}" dt="2022-08-24T12:57:59.850" v="45" actId="20577"/>
      <pc:docMkLst>
        <pc:docMk/>
      </pc:docMkLst>
      <pc:sldChg chg="modSp">
        <pc:chgData name="Ros Warby" userId="S::ros.warby@rcpsych.ac.uk::d34ebd53-21ca-4f7c-af90-6991a18c3f74" providerId="AD" clId="Web-{559C5A26-983D-C75D-DAEE-F433F62195D6}" dt="2022-08-24T08:46:01.402" v="38"/>
        <pc:sldMkLst>
          <pc:docMk/>
          <pc:sldMk cId="352802945" sldId="348"/>
        </pc:sldMkLst>
        <pc:graphicFrameChg chg="modGraphic">
          <ac:chgData name="Ros Warby" userId="S::ros.warby@rcpsych.ac.uk::d34ebd53-21ca-4f7c-af90-6991a18c3f74" providerId="AD" clId="Web-{559C5A26-983D-C75D-DAEE-F433F62195D6}" dt="2022-08-24T08:46:01.402" v="38"/>
          <ac:graphicFrameMkLst>
            <pc:docMk/>
            <pc:sldMk cId="352802945" sldId="348"/>
            <ac:graphicFrameMk id="4" creationId="{937FD1EE-683E-5BD0-272A-089CC52BEB66}"/>
          </ac:graphicFrameMkLst>
        </pc:graphicFrameChg>
      </pc:sldChg>
      <pc:sldChg chg="addSp delSp modSp mod setBg setClrOvrMap">
        <pc:chgData name="Ros Warby" userId="S::ros.warby@rcpsych.ac.uk::d34ebd53-21ca-4f7c-af90-6991a18c3f74" providerId="AD" clId="Web-{559C5A26-983D-C75D-DAEE-F433F62195D6}" dt="2022-08-24T09:31:50.259" v="41"/>
        <pc:sldMkLst>
          <pc:docMk/>
          <pc:sldMk cId="4172662989" sldId="351"/>
        </pc:sldMkLst>
        <pc:spChg chg="mod">
          <ac:chgData name="Ros Warby" userId="S::ros.warby@rcpsych.ac.uk::d34ebd53-21ca-4f7c-af90-6991a18c3f74" providerId="AD" clId="Web-{559C5A26-983D-C75D-DAEE-F433F62195D6}" dt="2022-08-24T09:31:50.259" v="41"/>
          <ac:spMkLst>
            <pc:docMk/>
            <pc:sldMk cId="4172662989" sldId="351"/>
            <ac:spMk id="2" creationId="{7ED90086-B396-2FBC-3321-18E352A82B49}"/>
          </ac:spMkLst>
        </pc:spChg>
        <pc:spChg chg="mod">
          <ac:chgData name="Ros Warby" userId="S::ros.warby@rcpsych.ac.uk::d34ebd53-21ca-4f7c-af90-6991a18c3f74" providerId="AD" clId="Web-{559C5A26-983D-C75D-DAEE-F433F62195D6}" dt="2022-08-24T09:31:50.259" v="41"/>
          <ac:spMkLst>
            <pc:docMk/>
            <pc:sldMk cId="4172662989" sldId="351"/>
            <ac:spMk id="3" creationId="{6AEA9713-C0A7-C603-3CDC-0DC86AE6FEFF}"/>
          </ac:spMkLst>
        </pc:spChg>
        <pc:spChg chg="add del">
          <ac:chgData name="Ros Warby" userId="S::ros.warby@rcpsych.ac.uk::d34ebd53-21ca-4f7c-af90-6991a18c3f74" providerId="AD" clId="Web-{559C5A26-983D-C75D-DAEE-F433F62195D6}" dt="2022-08-24T09:31:50.259" v="41"/>
          <ac:spMkLst>
            <pc:docMk/>
            <pc:sldMk cId="4172662989" sldId="351"/>
            <ac:spMk id="10" creationId="{D6320AF9-619A-4175-865B-5663E1AEF4C5}"/>
          </ac:spMkLst>
        </pc:spChg>
        <pc:spChg chg="add del">
          <ac:chgData name="Ros Warby" userId="S::ros.warby@rcpsych.ac.uk::d34ebd53-21ca-4f7c-af90-6991a18c3f74" providerId="AD" clId="Web-{559C5A26-983D-C75D-DAEE-F433F62195D6}" dt="2022-08-24T09:31:50.259" v="41"/>
          <ac:spMkLst>
            <pc:docMk/>
            <pc:sldMk cId="4172662989" sldId="351"/>
            <ac:spMk id="16" creationId="{7E018740-5C2B-4A41-AC1A-7E68D1EC1954}"/>
          </ac:spMkLst>
        </pc:spChg>
        <pc:spChg chg="add del">
          <ac:chgData name="Ros Warby" userId="S::ros.warby@rcpsych.ac.uk::d34ebd53-21ca-4f7c-af90-6991a18c3f74" providerId="AD" clId="Web-{559C5A26-983D-C75D-DAEE-F433F62195D6}" dt="2022-08-24T09:31:50.259" v="41"/>
          <ac:spMkLst>
            <pc:docMk/>
            <pc:sldMk cId="4172662989" sldId="351"/>
            <ac:spMk id="18" creationId="{166F75A4-C475-4941-8EE2-B80A06A2C1BB}"/>
          </ac:spMkLst>
        </pc:spChg>
        <pc:spChg chg="add del">
          <ac:chgData name="Ros Warby" userId="S::ros.warby@rcpsych.ac.uk::d34ebd53-21ca-4f7c-af90-6991a18c3f74" providerId="AD" clId="Web-{559C5A26-983D-C75D-DAEE-F433F62195D6}" dt="2022-08-24T09:31:50.259" v="41"/>
          <ac:spMkLst>
            <pc:docMk/>
            <pc:sldMk cId="4172662989" sldId="351"/>
            <ac:spMk id="40" creationId="{A65AC7D1-EAA9-48F5-B509-60A7F50BF703}"/>
          </ac:spMkLst>
        </pc:spChg>
        <pc:spChg chg="add del">
          <ac:chgData name="Ros Warby" userId="S::ros.warby@rcpsych.ac.uk::d34ebd53-21ca-4f7c-af90-6991a18c3f74" providerId="AD" clId="Web-{559C5A26-983D-C75D-DAEE-F433F62195D6}" dt="2022-08-24T09:31:50.259" v="41"/>
          <ac:spMkLst>
            <pc:docMk/>
            <pc:sldMk cId="4172662989" sldId="351"/>
            <ac:spMk id="41" creationId="{A032553A-72E8-4B0D-8405-FF9771C9AF05}"/>
          </ac:spMkLst>
        </pc:spChg>
        <pc:spChg chg="add del">
          <ac:chgData name="Ros Warby" userId="S::ros.warby@rcpsych.ac.uk::d34ebd53-21ca-4f7c-af90-6991a18c3f74" providerId="AD" clId="Web-{559C5A26-983D-C75D-DAEE-F433F62195D6}" dt="2022-08-24T09:31:50.259" v="41"/>
          <ac:spMkLst>
            <pc:docMk/>
            <pc:sldMk cId="4172662989" sldId="351"/>
            <ac:spMk id="42" creationId="{765800AC-C3B9-498E-87BC-29FAE4C76B21}"/>
          </ac:spMkLst>
        </pc:spChg>
        <pc:spChg chg="add del">
          <ac:chgData name="Ros Warby" userId="S::ros.warby@rcpsych.ac.uk::d34ebd53-21ca-4f7c-af90-6991a18c3f74" providerId="AD" clId="Web-{559C5A26-983D-C75D-DAEE-F433F62195D6}" dt="2022-08-24T09:31:50.259" v="41"/>
          <ac:spMkLst>
            <pc:docMk/>
            <pc:sldMk cId="4172662989" sldId="351"/>
            <ac:spMk id="43" creationId="{1F9D6ACB-2FF4-49F9-978A-E0D5327FC635}"/>
          </ac:spMkLst>
        </pc:spChg>
        <pc:spChg chg="add del">
          <ac:chgData name="Ros Warby" userId="S::ros.warby@rcpsych.ac.uk::d34ebd53-21ca-4f7c-af90-6991a18c3f74" providerId="AD" clId="Web-{559C5A26-983D-C75D-DAEE-F433F62195D6}" dt="2022-08-24T09:31:50.259" v="41"/>
          <ac:spMkLst>
            <pc:docMk/>
            <pc:sldMk cId="4172662989" sldId="351"/>
            <ac:spMk id="44" creationId="{142BFA2A-77A0-4F60-A32A-685681C84889}"/>
          </ac:spMkLst>
        </pc:spChg>
        <pc:spChg chg="add del">
          <ac:chgData name="Ros Warby" userId="S::ros.warby@rcpsych.ac.uk::d34ebd53-21ca-4f7c-af90-6991a18c3f74" providerId="AD" clId="Web-{559C5A26-983D-C75D-DAEE-F433F62195D6}" dt="2022-08-24T09:31:50.244" v="40"/>
          <ac:spMkLst>
            <pc:docMk/>
            <pc:sldMk cId="4172662989" sldId="351"/>
            <ac:spMk id="49" creationId="{603AE127-802C-459A-A612-DB85B67F0DC0}"/>
          </ac:spMkLst>
        </pc:spChg>
        <pc:spChg chg="add del">
          <ac:chgData name="Ros Warby" userId="S::ros.warby@rcpsych.ac.uk::d34ebd53-21ca-4f7c-af90-6991a18c3f74" providerId="AD" clId="Web-{559C5A26-983D-C75D-DAEE-F433F62195D6}" dt="2022-08-24T09:31:50.244" v="40"/>
          <ac:spMkLst>
            <pc:docMk/>
            <pc:sldMk cId="4172662989" sldId="351"/>
            <ac:spMk id="51" creationId="{9323D83D-50D6-4040-A58B-FCEA340F886A}"/>
          </ac:spMkLst>
        </pc:spChg>
        <pc:spChg chg="add del">
          <ac:chgData name="Ros Warby" userId="S::ros.warby@rcpsych.ac.uk::d34ebd53-21ca-4f7c-af90-6991a18c3f74" providerId="AD" clId="Web-{559C5A26-983D-C75D-DAEE-F433F62195D6}" dt="2022-08-24T09:31:50.244" v="40"/>
          <ac:spMkLst>
            <pc:docMk/>
            <pc:sldMk cId="4172662989" sldId="351"/>
            <ac:spMk id="55" creationId="{F10FD715-4DCE-4779-B634-EC78315EA213}"/>
          </ac:spMkLst>
        </pc:spChg>
        <pc:spChg chg="add">
          <ac:chgData name="Ros Warby" userId="S::ros.warby@rcpsych.ac.uk::d34ebd53-21ca-4f7c-af90-6991a18c3f74" providerId="AD" clId="Web-{559C5A26-983D-C75D-DAEE-F433F62195D6}" dt="2022-08-24T09:31:50.259" v="41"/>
          <ac:spMkLst>
            <pc:docMk/>
            <pc:sldMk cId="4172662989" sldId="351"/>
            <ac:spMk id="58" creationId="{A65AC7D1-EAA9-48F5-B509-60A7F50BF703}"/>
          </ac:spMkLst>
        </pc:spChg>
        <pc:spChg chg="add">
          <ac:chgData name="Ros Warby" userId="S::ros.warby@rcpsych.ac.uk::d34ebd53-21ca-4f7c-af90-6991a18c3f74" providerId="AD" clId="Web-{559C5A26-983D-C75D-DAEE-F433F62195D6}" dt="2022-08-24T09:31:50.259" v="41"/>
          <ac:spMkLst>
            <pc:docMk/>
            <pc:sldMk cId="4172662989" sldId="351"/>
            <ac:spMk id="59" creationId="{7E018740-5C2B-4A41-AC1A-7E68D1EC1954}"/>
          </ac:spMkLst>
        </pc:spChg>
        <pc:spChg chg="add">
          <ac:chgData name="Ros Warby" userId="S::ros.warby@rcpsych.ac.uk::d34ebd53-21ca-4f7c-af90-6991a18c3f74" providerId="AD" clId="Web-{559C5A26-983D-C75D-DAEE-F433F62195D6}" dt="2022-08-24T09:31:50.259" v="41"/>
          <ac:spMkLst>
            <pc:docMk/>
            <pc:sldMk cId="4172662989" sldId="351"/>
            <ac:spMk id="60" creationId="{D6320AF9-619A-4175-865B-5663E1AEF4C5}"/>
          </ac:spMkLst>
        </pc:spChg>
        <pc:spChg chg="add">
          <ac:chgData name="Ros Warby" userId="S::ros.warby@rcpsych.ac.uk::d34ebd53-21ca-4f7c-af90-6991a18c3f74" providerId="AD" clId="Web-{559C5A26-983D-C75D-DAEE-F433F62195D6}" dt="2022-08-24T09:31:50.259" v="41"/>
          <ac:spMkLst>
            <pc:docMk/>
            <pc:sldMk cId="4172662989" sldId="351"/>
            <ac:spMk id="61" creationId="{166F75A4-C475-4941-8EE2-B80A06A2C1BB}"/>
          </ac:spMkLst>
        </pc:spChg>
        <pc:spChg chg="add">
          <ac:chgData name="Ros Warby" userId="S::ros.warby@rcpsych.ac.uk::d34ebd53-21ca-4f7c-af90-6991a18c3f74" providerId="AD" clId="Web-{559C5A26-983D-C75D-DAEE-F433F62195D6}" dt="2022-08-24T09:31:50.259" v="41"/>
          <ac:spMkLst>
            <pc:docMk/>
            <pc:sldMk cId="4172662989" sldId="351"/>
            <ac:spMk id="63" creationId="{A032553A-72E8-4B0D-8405-FF9771C9AF05}"/>
          </ac:spMkLst>
        </pc:spChg>
        <pc:spChg chg="add">
          <ac:chgData name="Ros Warby" userId="S::ros.warby@rcpsych.ac.uk::d34ebd53-21ca-4f7c-af90-6991a18c3f74" providerId="AD" clId="Web-{559C5A26-983D-C75D-DAEE-F433F62195D6}" dt="2022-08-24T09:31:50.259" v="41"/>
          <ac:spMkLst>
            <pc:docMk/>
            <pc:sldMk cId="4172662989" sldId="351"/>
            <ac:spMk id="65" creationId="{765800AC-C3B9-498E-87BC-29FAE4C76B21}"/>
          </ac:spMkLst>
        </pc:spChg>
        <pc:spChg chg="add">
          <ac:chgData name="Ros Warby" userId="S::ros.warby@rcpsych.ac.uk::d34ebd53-21ca-4f7c-af90-6991a18c3f74" providerId="AD" clId="Web-{559C5A26-983D-C75D-DAEE-F433F62195D6}" dt="2022-08-24T09:31:50.259" v="41"/>
          <ac:spMkLst>
            <pc:docMk/>
            <pc:sldMk cId="4172662989" sldId="351"/>
            <ac:spMk id="67" creationId="{1F9D6ACB-2FF4-49F9-978A-E0D5327FC635}"/>
          </ac:spMkLst>
        </pc:spChg>
        <pc:spChg chg="add">
          <ac:chgData name="Ros Warby" userId="S::ros.warby@rcpsych.ac.uk::d34ebd53-21ca-4f7c-af90-6991a18c3f74" providerId="AD" clId="Web-{559C5A26-983D-C75D-DAEE-F433F62195D6}" dt="2022-08-24T09:31:50.259" v="41"/>
          <ac:spMkLst>
            <pc:docMk/>
            <pc:sldMk cId="4172662989" sldId="351"/>
            <ac:spMk id="69" creationId="{A5EC319D-0FEA-4B95-A3EA-01E35672C95B}"/>
          </ac:spMkLst>
        </pc:spChg>
        <pc:picChg chg="add">
          <ac:chgData name="Ros Warby" userId="S::ros.warby@rcpsych.ac.uk::d34ebd53-21ca-4f7c-af90-6991a18c3f74" providerId="AD" clId="Web-{559C5A26-983D-C75D-DAEE-F433F62195D6}" dt="2022-08-24T09:31:50.259" v="41"/>
          <ac:picMkLst>
            <pc:docMk/>
            <pc:sldMk cId="4172662989" sldId="351"/>
            <ac:picMk id="48" creationId="{62B4F874-44D6-6632-6F54-53E280D8E0B9}"/>
          </ac:picMkLst>
        </pc:picChg>
        <pc:cxnChg chg="add del">
          <ac:chgData name="Ros Warby" userId="S::ros.warby@rcpsych.ac.uk::d34ebd53-21ca-4f7c-af90-6991a18c3f74" providerId="AD" clId="Web-{559C5A26-983D-C75D-DAEE-F433F62195D6}" dt="2022-08-24T09:31:50.259" v="41"/>
          <ac:cxnSpMkLst>
            <pc:docMk/>
            <pc:sldMk cId="4172662989" sldId="351"/>
            <ac:cxnSpMk id="12" creationId="{063B6EC6-D752-4EE7-908B-F8F19E8C7FEA}"/>
          </ac:cxnSpMkLst>
        </pc:cxnChg>
        <pc:cxnChg chg="add del">
          <ac:chgData name="Ros Warby" userId="S::ros.warby@rcpsych.ac.uk::d34ebd53-21ca-4f7c-af90-6991a18c3f74" providerId="AD" clId="Web-{559C5A26-983D-C75D-DAEE-F433F62195D6}" dt="2022-08-24T09:31:50.259" v="41"/>
          <ac:cxnSpMkLst>
            <pc:docMk/>
            <pc:sldMk cId="4172662989" sldId="351"/>
            <ac:cxnSpMk id="14" creationId="{EFECD4E8-AD3E-4228-82A2-9461958EA94D}"/>
          </ac:cxnSpMkLst>
        </pc:cxnChg>
        <pc:cxnChg chg="add del">
          <ac:chgData name="Ros Warby" userId="S::ros.warby@rcpsych.ac.uk::d34ebd53-21ca-4f7c-af90-6991a18c3f74" providerId="AD" clId="Web-{559C5A26-983D-C75D-DAEE-F433F62195D6}" dt="2022-08-24T09:31:50.244" v="40"/>
          <ac:cxnSpMkLst>
            <pc:docMk/>
            <pc:sldMk cId="4172662989" sldId="351"/>
            <ac:cxnSpMk id="53" creationId="{1A1FE6BB-DFB2-4080-9B5E-076EF5DDE67B}"/>
          </ac:cxnSpMkLst>
        </pc:cxnChg>
        <pc:cxnChg chg="add">
          <ac:chgData name="Ros Warby" userId="S::ros.warby@rcpsych.ac.uk::d34ebd53-21ca-4f7c-af90-6991a18c3f74" providerId="AD" clId="Web-{559C5A26-983D-C75D-DAEE-F433F62195D6}" dt="2022-08-24T09:31:50.259" v="41"/>
          <ac:cxnSpMkLst>
            <pc:docMk/>
            <pc:sldMk cId="4172662989" sldId="351"/>
            <ac:cxnSpMk id="57" creationId="{EFECD4E8-AD3E-4228-82A2-9461958EA94D}"/>
          </ac:cxnSpMkLst>
        </pc:cxnChg>
        <pc:cxnChg chg="add">
          <ac:chgData name="Ros Warby" userId="S::ros.warby@rcpsych.ac.uk::d34ebd53-21ca-4f7c-af90-6991a18c3f74" providerId="AD" clId="Web-{559C5A26-983D-C75D-DAEE-F433F62195D6}" dt="2022-08-24T09:31:50.259" v="41"/>
          <ac:cxnSpMkLst>
            <pc:docMk/>
            <pc:sldMk cId="4172662989" sldId="351"/>
            <ac:cxnSpMk id="62" creationId="{063B6EC6-D752-4EE7-908B-F8F19E8C7FEA}"/>
          </ac:cxnSpMkLst>
        </pc:cxnChg>
      </pc:sldChg>
      <pc:sldChg chg="del">
        <pc:chgData name="Ros Warby" userId="S::ros.warby@rcpsych.ac.uk::d34ebd53-21ca-4f7c-af90-6991a18c3f74" providerId="AD" clId="Web-{559C5A26-983D-C75D-DAEE-F433F62195D6}" dt="2022-08-24T12:55:31.783" v="42"/>
        <pc:sldMkLst>
          <pc:docMk/>
          <pc:sldMk cId="2454889542" sldId="354"/>
        </pc:sldMkLst>
      </pc:sldChg>
      <pc:sldChg chg="modSp">
        <pc:chgData name="Ros Warby" userId="S::ros.warby@rcpsych.ac.uk::d34ebd53-21ca-4f7c-af90-6991a18c3f74" providerId="AD" clId="Web-{559C5A26-983D-C75D-DAEE-F433F62195D6}" dt="2022-08-24T12:57:59.850" v="45" actId="20577"/>
        <pc:sldMkLst>
          <pc:docMk/>
          <pc:sldMk cId="3606298672" sldId="355"/>
        </pc:sldMkLst>
        <pc:spChg chg="mod">
          <ac:chgData name="Ros Warby" userId="S::ros.warby@rcpsych.ac.uk::d34ebd53-21ca-4f7c-af90-6991a18c3f74" providerId="AD" clId="Web-{559C5A26-983D-C75D-DAEE-F433F62195D6}" dt="2022-08-24T12:57:59.850" v="45" actId="20577"/>
          <ac:spMkLst>
            <pc:docMk/>
            <pc:sldMk cId="3606298672" sldId="355"/>
            <ac:spMk id="3" creationId="{D64FB3DB-01D6-B0A8-E72D-A36E09C66B3E}"/>
          </ac:spMkLst>
        </pc:spChg>
      </pc:sldChg>
      <pc:sldChg chg="addSp delSp modSp mod setBg">
        <pc:chgData name="Ros Warby" userId="S::ros.warby@rcpsych.ac.uk::d34ebd53-21ca-4f7c-af90-6991a18c3f74" providerId="AD" clId="Web-{559C5A26-983D-C75D-DAEE-F433F62195D6}" dt="2022-08-23T14:20:20.349" v="0"/>
        <pc:sldMkLst>
          <pc:docMk/>
          <pc:sldMk cId="1345448302" sldId="356"/>
        </pc:sldMkLst>
        <pc:spChg chg="mod">
          <ac:chgData name="Ros Warby" userId="S::ros.warby@rcpsych.ac.uk::d34ebd53-21ca-4f7c-af90-6991a18c3f74" providerId="AD" clId="Web-{559C5A26-983D-C75D-DAEE-F433F62195D6}" dt="2022-08-23T14:20:20.349" v="0"/>
          <ac:spMkLst>
            <pc:docMk/>
            <pc:sldMk cId="1345448302" sldId="356"/>
            <ac:spMk id="2" creationId="{12316309-4069-CC8B-6FD8-B20B2253B538}"/>
          </ac:spMkLst>
        </pc:spChg>
        <pc:spChg chg="del">
          <ac:chgData name="Ros Warby" userId="S::ros.warby@rcpsych.ac.uk::d34ebd53-21ca-4f7c-af90-6991a18c3f74" providerId="AD" clId="Web-{559C5A26-983D-C75D-DAEE-F433F62195D6}" dt="2022-08-23T14:20:20.349" v="0"/>
          <ac:spMkLst>
            <pc:docMk/>
            <pc:sldMk cId="1345448302" sldId="356"/>
            <ac:spMk id="3" creationId="{A9CA0CB8-2D93-4EA0-7768-06A594755E35}"/>
          </ac:spMkLst>
        </pc:spChg>
        <pc:spChg chg="add">
          <ac:chgData name="Ros Warby" userId="S::ros.warby@rcpsych.ac.uk::d34ebd53-21ca-4f7c-af90-6991a18c3f74" providerId="AD" clId="Web-{559C5A26-983D-C75D-DAEE-F433F62195D6}" dt="2022-08-23T14:20:20.349" v="0"/>
          <ac:spMkLst>
            <pc:docMk/>
            <pc:sldMk cId="1345448302" sldId="356"/>
            <ac:spMk id="25" creationId="{66D61E08-70C3-48D8-BEA0-787111DC30DA}"/>
          </ac:spMkLst>
        </pc:spChg>
        <pc:spChg chg="add">
          <ac:chgData name="Ros Warby" userId="S::ros.warby@rcpsych.ac.uk::d34ebd53-21ca-4f7c-af90-6991a18c3f74" providerId="AD" clId="Web-{559C5A26-983D-C75D-DAEE-F433F62195D6}" dt="2022-08-23T14:20:20.349" v="0"/>
          <ac:spMkLst>
            <pc:docMk/>
            <pc:sldMk cId="1345448302" sldId="356"/>
            <ac:spMk id="27" creationId="{FC55298F-0AE5-478E-AD2B-03C2614C5833}"/>
          </ac:spMkLst>
        </pc:spChg>
        <pc:spChg chg="add">
          <ac:chgData name="Ros Warby" userId="S::ros.warby@rcpsych.ac.uk::d34ebd53-21ca-4f7c-af90-6991a18c3f74" providerId="AD" clId="Web-{559C5A26-983D-C75D-DAEE-F433F62195D6}" dt="2022-08-23T14:20:20.349" v="0"/>
          <ac:spMkLst>
            <pc:docMk/>
            <pc:sldMk cId="1345448302" sldId="356"/>
            <ac:spMk id="29" creationId="{C180E4EA-0B63-4779-A895-7E90E71088F3}"/>
          </ac:spMkLst>
        </pc:spChg>
        <pc:spChg chg="add">
          <ac:chgData name="Ros Warby" userId="S::ros.warby@rcpsych.ac.uk::d34ebd53-21ca-4f7c-af90-6991a18c3f74" providerId="AD" clId="Web-{559C5A26-983D-C75D-DAEE-F433F62195D6}" dt="2022-08-23T14:20:20.349" v="0"/>
          <ac:spMkLst>
            <pc:docMk/>
            <pc:sldMk cId="1345448302" sldId="356"/>
            <ac:spMk id="31" creationId="{CEE01D9D-3DE8-4EED-B0D3-8F3C79CC7673}"/>
          </ac:spMkLst>
        </pc:spChg>
        <pc:spChg chg="add">
          <ac:chgData name="Ros Warby" userId="S::ros.warby@rcpsych.ac.uk::d34ebd53-21ca-4f7c-af90-6991a18c3f74" providerId="AD" clId="Web-{559C5A26-983D-C75D-DAEE-F433F62195D6}" dt="2022-08-23T14:20:20.349" v="0"/>
          <ac:spMkLst>
            <pc:docMk/>
            <pc:sldMk cId="1345448302" sldId="356"/>
            <ac:spMk id="33" creationId="{89AF5CE9-607F-43F4-8983-DCD6DA4051FD}"/>
          </ac:spMkLst>
        </pc:spChg>
        <pc:spChg chg="add">
          <ac:chgData name="Ros Warby" userId="S::ros.warby@rcpsych.ac.uk::d34ebd53-21ca-4f7c-af90-6991a18c3f74" providerId="AD" clId="Web-{559C5A26-983D-C75D-DAEE-F433F62195D6}" dt="2022-08-23T14:20:20.349" v="0"/>
          <ac:spMkLst>
            <pc:docMk/>
            <pc:sldMk cId="1345448302" sldId="356"/>
            <ac:spMk id="35" creationId="{6EEA2DBD-9E1E-4521-8C01-F32AD18A89E3}"/>
          </ac:spMkLst>
        </pc:spChg>
        <pc:spChg chg="add">
          <ac:chgData name="Ros Warby" userId="S::ros.warby@rcpsych.ac.uk::d34ebd53-21ca-4f7c-af90-6991a18c3f74" providerId="AD" clId="Web-{559C5A26-983D-C75D-DAEE-F433F62195D6}" dt="2022-08-23T14:20:20.349" v="0"/>
          <ac:spMkLst>
            <pc:docMk/>
            <pc:sldMk cId="1345448302" sldId="356"/>
            <ac:spMk id="37" creationId="{15BBD2C1-BA9B-46A9-A27A-33498B169272}"/>
          </ac:spMkLst>
        </pc:spChg>
        <pc:grpChg chg="add">
          <ac:chgData name="Ros Warby" userId="S::ros.warby@rcpsych.ac.uk::d34ebd53-21ca-4f7c-af90-6991a18c3f74" providerId="AD" clId="Web-{559C5A26-983D-C75D-DAEE-F433F62195D6}" dt="2022-08-23T14:20:20.349" v="0"/>
          <ac:grpSpMkLst>
            <pc:docMk/>
            <pc:sldMk cId="1345448302" sldId="356"/>
            <ac:grpSpMk id="9" creationId="{88C9B83F-64CD-41C1-925F-A08801FFD0BD}"/>
          </ac:grpSpMkLst>
        </pc:grpChg>
        <pc:picChg chg="add">
          <ac:chgData name="Ros Warby" userId="S::ros.warby@rcpsych.ac.uk::d34ebd53-21ca-4f7c-af90-6991a18c3f74" providerId="AD" clId="Web-{559C5A26-983D-C75D-DAEE-F433F62195D6}" dt="2022-08-23T14:20:20.349" v="0"/>
          <ac:picMkLst>
            <pc:docMk/>
            <pc:sldMk cId="1345448302" sldId="356"/>
            <ac:picMk id="5" creationId="{BCE94FE6-366A-8682-78BA-084387330F70}"/>
          </ac:picMkLst>
        </pc:picChg>
        <pc:cxnChg chg="add">
          <ac:chgData name="Ros Warby" userId="S::ros.warby@rcpsych.ac.uk::d34ebd53-21ca-4f7c-af90-6991a18c3f74" providerId="AD" clId="Web-{559C5A26-983D-C75D-DAEE-F433F62195D6}" dt="2022-08-23T14:20:20.349" v="0"/>
          <ac:cxnSpMkLst>
            <pc:docMk/>
            <pc:sldMk cId="1345448302" sldId="356"/>
            <ac:cxnSpMk id="21" creationId="{A57C1A16-B8AB-4D99-A195-A38F556A6486}"/>
          </ac:cxnSpMkLst>
        </pc:cxnChg>
        <pc:cxnChg chg="add">
          <ac:chgData name="Ros Warby" userId="S::ros.warby@rcpsych.ac.uk::d34ebd53-21ca-4f7c-af90-6991a18c3f74" providerId="AD" clId="Web-{559C5A26-983D-C75D-DAEE-F433F62195D6}" dt="2022-08-23T14:20:20.349" v="0"/>
          <ac:cxnSpMkLst>
            <pc:docMk/>
            <pc:sldMk cId="1345448302" sldId="356"/>
            <ac:cxnSpMk id="23" creationId="{F8A9B20B-D1DD-4573-B5EC-558029519236}"/>
          </ac:cxnSpMkLst>
        </pc:cxnChg>
      </pc:sldChg>
      <pc:sldChg chg="addSp delSp modSp new mod setBg setClrOvrMap">
        <pc:chgData name="Ros Warby" userId="S::ros.warby@rcpsych.ac.uk::d34ebd53-21ca-4f7c-af90-6991a18c3f74" providerId="AD" clId="Web-{559C5A26-983D-C75D-DAEE-F433F62195D6}" dt="2022-08-24T12:56:51.613" v="43"/>
        <pc:sldMkLst>
          <pc:docMk/>
          <pc:sldMk cId="4078771791" sldId="358"/>
        </pc:sldMkLst>
        <pc:spChg chg="mod">
          <ac:chgData name="Ros Warby" userId="S::ros.warby@rcpsych.ac.uk::d34ebd53-21ca-4f7c-af90-6991a18c3f74" providerId="AD" clId="Web-{559C5A26-983D-C75D-DAEE-F433F62195D6}" dt="2022-08-24T12:56:51.613" v="43"/>
          <ac:spMkLst>
            <pc:docMk/>
            <pc:sldMk cId="4078771791" sldId="358"/>
            <ac:spMk id="2" creationId="{8773E795-9494-A911-CA1B-3F474F468E76}"/>
          </ac:spMkLst>
        </pc:spChg>
        <pc:spChg chg="add del">
          <ac:chgData name="Ros Warby" userId="S::ros.warby@rcpsych.ac.uk::d34ebd53-21ca-4f7c-af90-6991a18c3f74" providerId="AD" clId="Web-{559C5A26-983D-C75D-DAEE-F433F62195D6}" dt="2022-08-23T14:21:14.194" v="6"/>
          <ac:spMkLst>
            <pc:docMk/>
            <pc:sldMk cId="4078771791" sldId="358"/>
            <ac:spMk id="3" creationId="{7834D2DE-383D-107D-3CF3-B0F14B63A8D9}"/>
          </ac:spMkLst>
        </pc:spChg>
        <pc:spChg chg="add del">
          <ac:chgData name="Ros Warby" userId="S::ros.warby@rcpsych.ac.uk::d34ebd53-21ca-4f7c-af90-6991a18c3f74" providerId="AD" clId="Web-{559C5A26-983D-C75D-DAEE-F433F62195D6}" dt="2022-08-23T14:21:14.194" v="5"/>
          <ac:spMkLst>
            <pc:docMk/>
            <pc:sldMk cId="4078771791" sldId="358"/>
            <ac:spMk id="25" creationId="{66D61E08-70C3-48D8-BEA0-787111DC30DA}"/>
          </ac:spMkLst>
        </pc:spChg>
        <pc:spChg chg="add del">
          <ac:chgData name="Ros Warby" userId="S::ros.warby@rcpsych.ac.uk::d34ebd53-21ca-4f7c-af90-6991a18c3f74" providerId="AD" clId="Web-{559C5A26-983D-C75D-DAEE-F433F62195D6}" dt="2022-08-23T14:21:14.194" v="5"/>
          <ac:spMkLst>
            <pc:docMk/>
            <pc:sldMk cId="4078771791" sldId="358"/>
            <ac:spMk id="27" creationId="{FC55298F-0AE5-478E-AD2B-03C2614C5833}"/>
          </ac:spMkLst>
        </pc:spChg>
        <pc:spChg chg="add del">
          <ac:chgData name="Ros Warby" userId="S::ros.warby@rcpsych.ac.uk::d34ebd53-21ca-4f7c-af90-6991a18c3f74" providerId="AD" clId="Web-{559C5A26-983D-C75D-DAEE-F433F62195D6}" dt="2022-08-23T14:21:14.194" v="5"/>
          <ac:spMkLst>
            <pc:docMk/>
            <pc:sldMk cId="4078771791" sldId="358"/>
            <ac:spMk id="29" creationId="{C180E4EA-0B63-4779-A895-7E90E71088F3}"/>
          </ac:spMkLst>
        </pc:spChg>
        <pc:spChg chg="add del">
          <ac:chgData name="Ros Warby" userId="S::ros.warby@rcpsych.ac.uk::d34ebd53-21ca-4f7c-af90-6991a18c3f74" providerId="AD" clId="Web-{559C5A26-983D-C75D-DAEE-F433F62195D6}" dt="2022-08-23T14:21:14.194" v="5"/>
          <ac:spMkLst>
            <pc:docMk/>
            <pc:sldMk cId="4078771791" sldId="358"/>
            <ac:spMk id="31" creationId="{CEE01D9D-3DE8-4EED-B0D3-8F3C79CC7673}"/>
          </ac:spMkLst>
        </pc:spChg>
        <pc:spChg chg="add del">
          <ac:chgData name="Ros Warby" userId="S::ros.warby@rcpsych.ac.uk::d34ebd53-21ca-4f7c-af90-6991a18c3f74" providerId="AD" clId="Web-{559C5A26-983D-C75D-DAEE-F433F62195D6}" dt="2022-08-23T14:21:14.194" v="5"/>
          <ac:spMkLst>
            <pc:docMk/>
            <pc:sldMk cId="4078771791" sldId="358"/>
            <ac:spMk id="33" creationId="{89AF5CE9-607F-43F4-8983-DCD6DA4051FD}"/>
          </ac:spMkLst>
        </pc:spChg>
        <pc:spChg chg="add del">
          <ac:chgData name="Ros Warby" userId="S::ros.warby@rcpsych.ac.uk::d34ebd53-21ca-4f7c-af90-6991a18c3f74" providerId="AD" clId="Web-{559C5A26-983D-C75D-DAEE-F433F62195D6}" dt="2022-08-23T14:21:14.194" v="5"/>
          <ac:spMkLst>
            <pc:docMk/>
            <pc:sldMk cId="4078771791" sldId="358"/>
            <ac:spMk id="35" creationId="{6EEA2DBD-9E1E-4521-8C01-F32AD18A89E3}"/>
          </ac:spMkLst>
        </pc:spChg>
        <pc:spChg chg="add del">
          <ac:chgData name="Ros Warby" userId="S::ros.warby@rcpsych.ac.uk::d34ebd53-21ca-4f7c-af90-6991a18c3f74" providerId="AD" clId="Web-{559C5A26-983D-C75D-DAEE-F433F62195D6}" dt="2022-08-23T14:21:14.194" v="5"/>
          <ac:spMkLst>
            <pc:docMk/>
            <pc:sldMk cId="4078771791" sldId="358"/>
            <ac:spMk id="37" creationId="{15BBD2C1-BA9B-46A9-A27A-33498B169272}"/>
          </ac:spMkLst>
        </pc:spChg>
        <pc:spChg chg="add del mod">
          <ac:chgData name="Ros Warby" userId="S::ros.warby@rcpsych.ac.uk::d34ebd53-21ca-4f7c-af90-6991a18c3f74" providerId="AD" clId="Web-{559C5A26-983D-C75D-DAEE-F433F62195D6}" dt="2022-08-24T12:56:51.613" v="43"/>
          <ac:spMkLst>
            <pc:docMk/>
            <pc:sldMk cId="4078771791" sldId="358"/>
            <ac:spMk id="39" creationId="{7834D2DE-383D-107D-3CF3-B0F14B63A8D9}"/>
          </ac:spMkLst>
        </pc:spChg>
        <pc:spChg chg="add del">
          <ac:chgData name="Ros Warby" userId="S::ros.warby@rcpsych.ac.uk::d34ebd53-21ca-4f7c-af90-6991a18c3f74" providerId="AD" clId="Web-{559C5A26-983D-C75D-DAEE-F433F62195D6}" dt="2022-08-23T14:21:53.055" v="8"/>
          <ac:spMkLst>
            <pc:docMk/>
            <pc:sldMk cId="4078771791" sldId="358"/>
            <ac:spMk id="44" creationId="{A65AC7D1-EAA9-48F5-B509-60A7F50BF703}"/>
          </ac:spMkLst>
        </pc:spChg>
        <pc:spChg chg="add del">
          <ac:chgData name="Ros Warby" userId="S::ros.warby@rcpsych.ac.uk::d34ebd53-21ca-4f7c-af90-6991a18c3f74" providerId="AD" clId="Web-{559C5A26-983D-C75D-DAEE-F433F62195D6}" dt="2022-08-23T14:21:53.055" v="8"/>
          <ac:spMkLst>
            <pc:docMk/>
            <pc:sldMk cId="4078771791" sldId="358"/>
            <ac:spMk id="46" creationId="{D6320AF9-619A-4175-865B-5663E1AEF4C5}"/>
          </ac:spMkLst>
        </pc:spChg>
        <pc:spChg chg="add del">
          <ac:chgData name="Ros Warby" userId="S::ros.warby@rcpsych.ac.uk::d34ebd53-21ca-4f7c-af90-6991a18c3f74" providerId="AD" clId="Web-{559C5A26-983D-C75D-DAEE-F433F62195D6}" dt="2022-08-23T14:21:53.055" v="8"/>
          <ac:spMkLst>
            <pc:docMk/>
            <pc:sldMk cId="4078771791" sldId="358"/>
            <ac:spMk id="52" creationId="{7E018740-5C2B-4A41-AC1A-7E68D1EC1954}"/>
          </ac:spMkLst>
        </pc:spChg>
        <pc:spChg chg="add del">
          <ac:chgData name="Ros Warby" userId="S::ros.warby@rcpsych.ac.uk::d34ebd53-21ca-4f7c-af90-6991a18c3f74" providerId="AD" clId="Web-{559C5A26-983D-C75D-DAEE-F433F62195D6}" dt="2022-08-23T14:21:53.055" v="8"/>
          <ac:spMkLst>
            <pc:docMk/>
            <pc:sldMk cId="4078771791" sldId="358"/>
            <ac:spMk id="54" creationId="{166F75A4-C475-4941-8EE2-B80A06A2C1BB}"/>
          </ac:spMkLst>
        </pc:spChg>
        <pc:spChg chg="add del">
          <ac:chgData name="Ros Warby" userId="S::ros.warby@rcpsych.ac.uk::d34ebd53-21ca-4f7c-af90-6991a18c3f74" providerId="AD" clId="Web-{559C5A26-983D-C75D-DAEE-F433F62195D6}" dt="2022-08-23T14:21:53.055" v="8"/>
          <ac:spMkLst>
            <pc:docMk/>
            <pc:sldMk cId="4078771791" sldId="358"/>
            <ac:spMk id="56" creationId="{A032553A-72E8-4B0D-8405-FF9771C9AF05}"/>
          </ac:spMkLst>
        </pc:spChg>
        <pc:spChg chg="add del">
          <ac:chgData name="Ros Warby" userId="S::ros.warby@rcpsych.ac.uk::d34ebd53-21ca-4f7c-af90-6991a18c3f74" providerId="AD" clId="Web-{559C5A26-983D-C75D-DAEE-F433F62195D6}" dt="2022-08-23T14:21:53.055" v="8"/>
          <ac:spMkLst>
            <pc:docMk/>
            <pc:sldMk cId="4078771791" sldId="358"/>
            <ac:spMk id="58" creationId="{765800AC-C3B9-498E-87BC-29FAE4C76B21}"/>
          </ac:spMkLst>
        </pc:spChg>
        <pc:spChg chg="add del">
          <ac:chgData name="Ros Warby" userId="S::ros.warby@rcpsych.ac.uk::d34ebd53-21ca-4f7c-af90-6991a18c3f74" providerId="AD" clId="Web-{559C5A26-983D-C75D-DAEE-F433F62195D6}" dt="2022-08-23T14:21:53.055" v="8"/>
          <ac:spMkLst>
            <pc:docMk/>
            <pc:sldMk cId="4078771791" sldId="358"/>
            <ac:spMk id="60" creationId="{1F9D6ACB-2FF4-49F9-978A-E0D5327FC635}"/>
          </ac:spMkLst>
        </pc:spChg>
        <pc:spChg chg="add del">
          <ac:chgData name="Ros Warby" userId="S::ros.warby@rcpsych.ac.uk::d34ebd53-21ca-4f7c-af90-6991a18c3f74" providerId="AD" clId="Web-{559C5A26-983D-C75D-DAEE-F433F62195D6}" dt="2022-08-23T14:21:53.055" v="8"/>
          <ac:spMkLst>
            <pc:docMk/>
            <pc:sldMk cId="4078771791" sldId="358"/>
            <ac:spMk id="62" creationId="{142BFA2A-77A0-4F60-A32A-685681C84889}"/>
          </ac:spMkLst>
        </pc:spChg>
        <pc:spChg chg="add del">
          <ac:chgData name="Ros Warby" userId="S::ros.warby@rcpsych.ac.uk::d34ebd53-21ca-4f7c-af90-6991a18c3f74" providerId="AD" clId="Web-{559C5A26-983D-C75D-DAEE-F433F62195D6}" dt="2022-08-24T12:56:51.613" v="43"/>
          <ac:spMkLst>
            <pc:docMk/>
            <pc:sldMk cId="4078771791" sldId="358"/>
            <ac:spMk id="64" creationId="{86C16C40-7C29-4ACC-B851-7E08E459B596}"/>
          </ac:spMkLst>
        </pc:spChg>
        <pc:spChg chg="add">
          <ac:chgData name="Ros Warby" userId="S::ros.warby@rcpsych.ac.uk::d34ebd53-21ca-4f7c-af90-6991a18c3f74" providerId="AD" clId="Web-{559C5A26-983D-C75D-DAEE-F433F62195D6}" dt="2022-08-24T12:56:51.613" v="43"/>
          <ac:spMkLst>
            <pc:docMk/>
            <pc:sldMk cId="4078771791" sldId="358"/>
            <ac:spMk id="89" creationId="{5A7802B6-FF37-40CF-A7E2-6F2A0D9A91EF}"/>
          </ac:spMkLst>
        </pc:spChg>
        <pc:grpChg chg="add del">
          <ac:chgData name="Ros Warby" userId="S::ros.warby@rcpsych.ac.uk::d34ebd53-21ca-4f7c-af90-6991a18c3f74" providerId="AD" clId="Web-{559C5A26-983D-C75D-DAEE-F433F62195D6}" dt="2022-08-23T14:21:14.194" v="5"/>
          <ac:grpSpMkLst>
            <pc:docMk/>
            <pc:sldMk cId="4078771791" sldId="358"/>
            <ac:grpSpMk id="9" creationId="{88C9B83F-64CD-41C1-925F-A08801FFD0BD}"/>
          </ac:grpSpMkLst>
        </pc:grpChg>
        <pc:grpChg chg="add del">
          <ac:chgData name="Ros Warby" userId="S::ros.warby@rcpsych.ac.uk::d34ebd53-21ca-4f7c-af90-6991a18c3f74" providerId="AD" clId="Web-{559C5A26-983D-C75D-DAEE-F433F62195D6}" dt="2022-08-24T12:56:51.613" v="43"/>
          <ac:grpSpMkLst>
            <pc:docMk/>
            <pc:sldMk cId="4078771791" sldId="358"/>
            <ac:grpSpMk id="65" creationId="{CDD733AE-DD5E-4C77-8BCD-72BF12A06BB1}"/>
          </ac:grpSpMkLst>
        </pc:grpChg>
        <pc:grpChg chg="add">
          <ac:chgData name="Ros Warby" userId="S::ros.warby@rcpsych.ac.uk::d34ebd53-21ca-4f7c-af90-6991a18c3f74" providerId="AD" clId="Web-{559C5A26-983D-C75D-DAEE-F433F62195D6}" dt="2022-08-24T12:56:51.613" v="43"/>
          <ac:grpSpMkLst>
            <pc:docMk/>
            <pc:sldMk cId="4078771791" sldId="358"/>
            <ac:grpSpMk id="77" creationId="{B4DE830A-B531-4A3B-96F6-0ECE88B08555}"/>
          </ac:grpSpMkLst>
        </pc:grpChg>
        <pc:picChg chg="add del">
          <ac:chgData name="Ros Warby" userId="S::ros.warby@rcpsych.ac.uk::d34ebd53-21ca-4f7c-af90-6991a18c3f74" providerId="AD" clId="Web-{559C5A26-983D-C75D-DAEE-F433F62195D6}" dt="2022-08-23T14:21:14.194" v="5"/>
          <ac:picMkLst>
            <pc:docMk/>
            <pc:sldMk cId="4078771791" sldId="358"/>
            <ac:picMk id="5" creationId="{14FC69D6-55FC-39CF-595B-7AD2F3689FF1}"/>
          </ac:picMkLst>
        </pc:picChg>
        <pc:picChg chg="add">
          <ac:chgData name="Ros Warby" userId="S::ros.warby@rcpsych.ac.uk::d34ebd53-21ca-4f7c-af90-6991a18c3f74" providerId="AD" clId="Web-{559C5A26-983D-C75D-DAEE-F433F62195D6}" dt="2022-08-24T12:56:51.613" v="43"/>
          <ac:picMkLst>
            <pc:docMk/>
            <pc:sldMk cId="4078771791" sldId="358"/>
            <ac:picMk id="74" creationId="{8AA1FA8B-31EF-C852-6257-90180BE509A1}"/>
          </ac:picMkLst>
        </pc:picChg>
        <pc:cxnChg chg="add del">
          <ac:chgData name="Ros Warby" userId="S::ros.warby@rcpsych.ac.uk::d34ebd53-21ca-4f7c-af90-6991a18c3f74" providerId="AD" clId="Web-{559C5A26-983D-C75D-DAEE-F433F62195D6}" dt="2022-08-23T14:21:53.055" v="9"/>
          <ac:cxnSpMkLst>
            <pc:docMk/>
            <pc:sldMk cId="4078771791" sldId="358"/>
            <ac:cxnSpMk id="8" creationId="{0B5F7E3B-C5F1-40E0-A491-558BAFBC1127}"/>
          </ac:cxnSpMkLst>
        </pc:cxnChg>
        <pc:cxnChg chg="add del">
          <ac:chgData name="Ros Warby" userId="S::ros.warby@rcpsych.ac.uk::d34ebd53-21ca-4f7c-af90-6991a18c3f74" providerId="AD" clId="Web-{559C5A26-983D-C75D-DAEE-F433F62195D6}" dt="2022-08-23T14:21:14.194" v="5"/>
          <ac:cxnSpMkLst>
            <pc:docMk/>
            <pc:sldMk cId="4078771791" sldId="358"/>
            <ac:cxnSpMk id="21" creationId="{A57C1A16-B8AB-4D99-A195-A38F556A6486}"/>
          </ac:cxnSpMkLst>
        </pc:cxnChg>
        <pc:cxnChg chg="add del">
          <ac:chgData name="Ros Warby" userId="S::ros.warby@rcpsych.ac.uk::d34ebd53-21ca-4f7c-af90-6991a18c3f74" providerId="AD" clId="Web-{559C5A26-983D-C75D-DAEE-F433F62195D6}" dt="2022-08-23T14:21:14.194" v="5"/>
          <ac:cxnSpMkLst>
            <pc:docMk/>
            <pc:sldMk cId="4078771791" sldId="358"/>
            <ac:cxnSpMk id="23" creationId="{F8A9B20B-D1DD-4573-B5EC-558029519236}"/>
          </ac:cxnSpMkLst>
        </pc:cxnChg>
        <pc:cxnChg chg="add del">
          <ac:chgData name="Ros Warby" userId="S::ros.warby@rcpsych.ac.uk::d34ebd53-21ca-4f7c-af90-6991a18c3f74" providerId="AD" clId="Web-{559C5A26-983D-C75D-DAEE-F433F62195D6}" dt="2022-08-23T14:21:53.055" v="8"/>
          <ac:cxnSpMkLst>
            <pc:docMk/>
            <pc:sldMk cId="4078771791" sldId="358"/>
            <ac:cxnSpMk id="48" creationId="{063B6EC6-D752-4EE7-908B-F8F19E8C7FEA}"/>
          </ac:cxnSpMkLst>
        </pc:cxnChg>
        <pc:cxnChg chg="add del">
          <ac:chgData name="Ros Warby" userId="S::ros.warby@rcpsych.ac.uk::d34ebd53-21ca-4f7c-af90-6991a18c3f74" providerId="AD" clId="Web-{559C5A26-983D-C75D-DAEE-F433F62195D6}" dt="2022-08-23T14:21:53.055" v="8"/>
          <ac:cxnSpMkLst>
            <pc:docMk/>
            <pc:sldMk cId="4078771791" sldId="358"/>
            <ac:cxnSpMk id="50" creationId="{EFECD4E8-AD3E-4228-82A2-9461958EA94D}"/>
          </ac:cxnSpMkLst>
        </pc:cxnChg>
      </pc:sldChg>
    </pc:docChg>
  </pc:docChgLst>
  <pc:docChgLst>
    <pc:chgData name="Renata Souza" userId="S::renata.souza@rcpsych.ac.uk::70cb3364-bde6-4a08-86e8-2beae7c6ce0e" providerId="AD" clId="Web-{AEC5A66C-D22B-16B3-3330-FA8BEF335593}"/>
    <pc:docChg chg="modSld">
      <pc:chgData name="Renata Souza" userId="S::renata.souza@rcpsych.ac.uk::70cb3364-bde6-4a08-86e8-2beae7c6ce0e" providerId="AD" clId="Web-{AEC5A66C-D22B-16B3-3330-FA8BEF335593}" dt="2022-10-18T10:18:58.288" v="48"/>
      <pc:docMkLst>
        <pc:docMk/>
      </pc:docMkLst>
      <pc:sldChg chg="addSp delSp modSp">
        <pc:chgData name="Renata Souza" userId="S::renata.souza@rcpsych.ac.uk::70cb3364-bde6-4a08-86e8-2beae7c6ce0e" providerId="AD" clId="Web-{AEC5A66C-D22B-16B3-3330-FA8BEF335593}" dt="2022-10-18T10:18:58.288" v="48"/>
        <pc:sldMkLst>
          <pc:docMk/>
          <pc:sldMk cId="352802945" sldId="348"/>
        </pc:sldMkLst>
        <pc:spChg chg="mod">
          <ac:chgData name="Renata Souza" userId="S::renata.souza@rcpsych.ac.uk::70cb3364-bde6-4a08-86e8-2beae7c6ce0e" providerId="AD" clId="Web-{AEC5A66C-D22B-16B3-3330-FA8BEF335593}" dt="2022-10-18T10:17:44.770" v="0" actId="20577"/>
          <ac:spMkLst>
            <pc:docMk/>
            <pc:sldMk cId="352802945" sldId="348"/>
            <ac:spMk id="2" creationId="{4C5E5897-AB37-227C-B486-07C91D82E8E8}"/>
          </ac:spMkLst>
        </pc:spChg>
        <pc:spChg chg="add del mod">
          <ac:chgData name="Renata Souza" userId="S::renata.souza@rcpsych.ac.uk::70cb3364-bde6-4a08-86e8-2beae7c6ce0e" providerId="AD" clId="Web-{AEC5A66C-D22B-16B3-3330-FA8BEF335593}" dt="2022-10-18T10:18:34.491" v="36"/>
          <ac:spMkLst>
            <pc:docMk/>
            <pc:sldMk cId="352802945" sldId="348"/>
            <ac:spMk id="7" creationId="{382AF13B-57F0-A5EB-EF4A-9EE4BAD1757C}"/>
          </ac:spMkLst>
        </pc:spChg>
        <pc:graphicFrameChg chg="add del mod modGraphic">
          <ac:chgData name="Renata Souza" userId="S::renata.souza@rcpsych.ac.uk::70cb3364-bde6-4a08-86e8-2beae7c6ce0e" providerId="AD" clId="Web-{AEC5A66C-D22B-16B3-3330-FA8BEF335593}" dt="2022-10-18T10:18:58.288" v="48"/>
          <ac:graphicFrameMkLst>
            <pc:docMk/>
            <pc:sldMk cId="352802945" sldId="348"/>
            <ac:graphicFrameMk id="4" creationId="{937FD1EE-683E-5BD0-272A-089CC52BEB66}"/>
          </ac:graphicFrameMkLst>
        </pc:graphicFrameChg>
      </pc:sldChg>
    </pc:docChg>
  </pc:docChgLst>
  <pc:docChgLst>
    <pc:chgData name="Ros Warby" userId="S::ros.warby@rcpsych.ac.uk::d34ebd53-21ca-4f7c-af90-6991a18c3f74" providerId="AD" clId="Web-{38AD4048-C5DA-F2D1-64E4-2A719EF3B376}"/>
    <pc:docChg chg="modSld">
      <pc:chgData name="Ros Warby" userId="S::ros.warby@rcpsych.ac.uk::d34ebd53-21ca-4f7c-af90-6991a18c3f74" providerId="AD" clId="Web-{38AD4048-C5DA-F2D1-64E4-2A719EF3B376}" dt="2022-07-20T10:20:51.522" v="42" actId="20577"/>
      <pc:docMkLst>
        <pc:docMk/>
      </pc:docMkLst>
      <pc:sldChg chg="modSp">
        <pc:chgData name="Ros Warby" userId="S::ros.warby@rcpsych.ac.uk::d34ebd53-21ca-4f7c-af90-6991a18c3f74" providerId="AD" clId="Web-{38AD4048-C5DA-F2D1-64E4-2A719EF3B376}" dt="2022-07-20T10:20:51.522" v="42" actId="20577"/>
        <pc:sldMkLst>
          <pc:docMk/>
          <pc:sldMk cId="4172662989" sldId="351"/>
        </pc:sldMkLst>
        <pc:spChg chg="mod">
          <ac:chgData name="Ros Warby" userId="S::ros.warby@rcpsych.ac.uk::d34ebd53-21ca-4f7c-af90-6991a18c3f74" providerId="AD" clId="Web-{38AD4048-C5DA-F2D1-64E4-2A719EF3B376}" dt="2022-07-20T10:20:51.522" v="42" actId="20577"/>
          <ac:spMkLst>
            <pc:docMk/>
            <pc:sldMk cId="4172662989" sldId="351"/>
            <ac:spMk id="3" creationId="{6AEA9713-C0A7-C603-3CDC-0DC86AE6FEFF}"/>
          </ac:spMkLst>
        </pc:spChg>
      </pc:sldChg>
    </pc:docChg>
  </pc:docChgLst>
  <pc:docChgLst>
    <pc:chgData name="Edward Barrett" userId="S::edward.barrett@rcpsych.ac.uk::e404f281-ddfa-429f-8a35-9d58bfddb6b8" providerId="AD" clId="Web-{EFC49286-34B6-A75C-2D48-0B8497DFA32F}"/>
    <pc:docChg chg="addSld delSld">
      <pc:chgData name="Edward Barrett" userId="S::edward.barrett@rcpsych.ac.uk::e404f281-ddfa-429f-8a35-9d58bfddb6b8" providerId="AD" clId="Web-{EFC49286-34B6-A75C-2D48-0B8497DFA32F}" dt="2022-09-12T07:55:33.011" v="25"/>
      <pc:docMkLst>
        <pc:docMk/>
      </pc:docMkLst>
      <pc:sldChg chg="del">
        <pc:chgData name="Edward Barrett" userId="S::edward.barrett@rcpsych.ac.uk::e404f281-ddfa-429f-8a35-9d58bfddb6b8" providerId="AD" clId="Web-{EFC49286-34B6-A75C-2D48-0B8497DFA32F}" dt="2022-09-12T07:55:11.182" v="0"/>
        <pc:sldMkLst>
          <pc:docMk/>
          <pc:sldMk cId="3891977244" sldId="256"/>
        </pc:sldMkLst>
      </pc:sldChg>
      <pc:sldChg chg="del">
        <pc:chgData name="Edward Barrett" userId="S::edward.barrett@rcpsych.ac.uk::e404f281-ddfa-429f-8a35-9d58bfddb6b8" providerId="AD" clId="Web-{EFC49286-34B6-A75C-2D48-0B8497DFA32F}" dt="2022-09-12T07:55:11.666" v="1"/>
        <pc:sldMkLst>
          <pc:docMk/>
          <pc:sldMk cId="1195490589" sldId="257"/>
        </pc:sldMkLst>
      </pc:sldChg>
      <pc:sldChg chg="del">
        <pc:chgData name="Edward Barrett" userId="S::edward.barrett@rcpsych.ac.uk::e404f281-ddfa-429f-8a35-9d58bfddb6b8" providerId="AD" clId="Web-{EFC49286-34B6-A75C-2D48-0B8497DFA32F}" dt="2022-09-12T07:55:14.291" v="3"/>
        <pc:sldMkLst>
          <pc:docMk/>
          <pc:sldMk cId="2953083264" sldId="258"/>
        </pc:sldMkLst>
      </pc:sldChg>
      <pc:sldChg chg="del">
        <pc:chgData name="Edward Barrett" userId="S::edward.barrett@rcpsych.ac.uk::e404f281-ddfa-429f-8a35-9d58bfddb6b8" providerId="AD" clId="Web-{EFC49286-34B6-A75C-2D48-0B8497DFA32F}" dt="2022-09-12T07:55:15.073" v="4"/>
        <pc:sldMkLst>
          <pc:docMk/>
          <pc:sldMk cId="464931112" sldId="259"/>
        </pc:sldMkLst>
      </pc:sldChg>
      <pc:sldChg chg="del">
        <pc:chgData name="Edward Barrett" userId="S::edward.barrett@rcpsych.ac.uk::e404f281-ddfa-429f-8a35-9d58bfddb6b8" providerId="AD" clId="Web-{EFC49286-34B6-A75C-2D48-0B8497DFA32F}" dt="2022-09-12T07:55:15.838" v="5"/>
        <pc:sldMkLst>
          <pc:docMk/>
          <pc:sldMk cId="1266795895" sldId="260"/>
        </pc:sldMkLst>
      </pc:sldChg>
      <pc:sldChg chg="del">
        <pc:chgData name="Edward Barrett" userId="S::edward.barrett@rcpsych.ac.uk::e404f281-ddfa-429f-8a35-9d58bfddb6b8" providerId="AD" clId="Web-{EFC49286-34B6-A75C-2D48-0B8497DFA32F}" dt="2022-09-12T07:55:17.432" v="7"/>
        <pc:sldMkLst>
          <pc:docMk/>
          <pc:sldMk cId="2598973053" sldId="262"/>
        </pc:sldMkLst>
      </pc:sldChg>
      <pc:sldChg chg="del">
        <pc:chgData name="Edward Barrett" userId="S::edward.barrett@rcpsych.ac.uk::e404f281-ddfa-429f-8a35-9d58bfddb6b8" providerId="AD" clId="Web-{EFC49286-34B6-A75C-2D48-0B8497DFA32F}" dt="2022-09-12T07:55:18.276" v="8"/>
        <pc:sldMkLst>
          <pc:docMk/>
          <pc:sldMk cId="2378273824" sldId="263"/>
        </pc:sldMkLst>
      </pc:sldChg>
      <pc:sldChg chg="del">
        <pc:chgData name="Edward Barrett" userId="S::edward.barrett@rcpsych.ac.uk::e404f281-ddfa-429f-8a35-9d58bfddb6b8" providerId="AD" clId="Web-{EFC49286-34B6-A75C-2D48-0B8497DFA32F}" dt="2022-09-12T07:55:19.120" v="9"/>
        <pc:sldMkLst>
          <pc:docMk/>
          <pc:sldMk cId="2599308240" sldId="264"/>
        </pc:sldMkLst>
      </pc:sldChg>
      <pc:sldChg chg="del">
        <pc:chgData name="Edward Barrett" userId="S::edward.barrett@rcpsych.ac.uk::e404f281-ddfa-429f-8a35-9d58bfddb6b8" providerId="AD" clId="Web-{EFC49286-34B6-A75C-2D48-0B8497DFA32F}" dt="2022-09-12T07:55:19.854" v="10"/>
        <pc:sldMkLst>
          <pc:docMk/>
          <pc:sldMk cId="1086221590" sldId="265"/>
        </pc:sldMkLst>
      </pc:sldChg>
      <pc:sldChg chg="del">
        <pc:chgData name="Edward Barrett" userId="S::edward.barrett@rcpsych.ac.uk::e404f281-ddfa-429f-8a35-9d58bfddb6b8" providerId="AD" clId="Web-{EFC49286-34B6-A75C-2D48-0B8497DFA32F}" dt="2022-09-12T07:55:20.635" v="11"/>
        <pc:sldMkLst>
          <pc:docMk/>
          <pc:sldMk cId="3448932163" sldId="266"/>
        </pc:sldMkLst>
      </pc:sldChg>
      <pc:sldChg chg="del">
        <pc:chgData name="Edward Barrett" userId="S::edward.barrett@rcpsych.ac.uk::e404f281-ddfa-429f-8a35-9d58bfddb6b8" providerId="AD" clId="Web-{EFC49286-34B6-A75C-2D48-0B8497DFA32F}" dt="2022-09-12T07:55:12.057" v="2"/>
        <pc:sldMkLst>
          <pc:docMk/>
          <pc:sldMk cId="2233173931" sldId="268"/>
        </pc:sldMkLst>
      </pc:sldChg>
      <pc:sldChg chg="del">
        <pc:chgData name="Edward Barrett" userId="S::edward.barrett@rcpsych.ac.uk::e404f281-ddfa-429f-8a35-9d58bfddb6b8" providerId="AD" clId="Web-{EFC49286-34B6-A75C-2D48-0B8497DFA32F}" dt="2022-09-12T07:55:21.354" v="12"/>
        <pc:sldMkLst>
          <pc:docMk/>
          <pc:sldMk cId="2510690796" sldId="269"/>
        </pc:sldMkLst>
      </pc:sldChg>
      <pc:sldChg chg="del">
        <pc:chgData name="Edward Barrett" userId="S::edward.barrett@rcpsych.ac.uk::e404f281-ddfa-429f-8a35-9d58bfddb6b8" providerId="AD" clId="Web-{EFC49286-34B6-A75C-2D48-0B8497DFA32F}" dt="2022-09-12T07:55:16.573" v="6"/>
        <pc:sldMkLst>
          <pc:docMk/>
          <pc:sldMk cId="877416118" sldId="270"/>
        </pc:sldMkLst>
      </pc:sldChg>
      <pc:sldChg chg="add">
        <pc:chgData name="Edward Barrett" userId="S::edward.barrett@rcpsych.ac.uk::e404f281-ddfa-429f-8a35-9d58bfddb6b8" providerId="AD" clId="Web-{EFC49286-34B6-A75C-2D48-0B8497DFA32F}" dt="2022-09-12T07:55:32.495" v="13"/>
        <pc:sldMkLst>
          <pc:docMk/>
          <pc:sldMk cId="177463892" sldId="359"/>
        </pc:sldMkLst>
      </pc:sldChg>
      <pc:sldChg chg="add">
        <pc:chgData name="Edward Barrett" userId="S::edward.barrett@rcpsych.ac.uk::e404f281-ddfa-429f-8a35-9d58bfddb6b8" providerId="AD" clId="Web-{EFC49286-34B6-A75C-2D48-0B8497DFA32F}" dt="2022-09-12T07:55:32.526" v="14"/>
        <pc:sldMkLst>
          <pc:docMk/>
          <pc:sldMk cId="3547207931" sldId="360"/>
        </pc:sldMkLst>
      </pc:sldChg>
      <pc:sldChg chg="add">
        <pc:chgData name="Edward Barrett" userId="S::edward.barrett@rcpsych.ac.uk::e404f281-ddfa-429f-8a35-9d58bfddb6b8" providerId="AD" clId="Web-{EFC49286-34B6-A75C-2D48-0B8497DFA32F}" dt="2022-09-12T07:55:32.589" v="15"/>
        <pc:sldMkLst>
          <pc:docMk/>
          <pc:sldMk cId="3177923831" sldId="361"/>
        </pc:sldMkLst>
      </pc:sldChg>
      <pc:sldChg chg="add">
        <pc:chgData name="Edward Barrett" userId="S::edward.barrett@rcpsych.ac.uk::e404f281-ddfa-429f-8a35-9d58bfddb6b8" providerId="AD" clId="Web-{EFC49286-34B6-A75C-2D48-0B8497DFA32F}" dt="2022-09-12T07:55:32.651" v="16"/>
        <pc:sldMkLst>
          <pc:docMk/>
          <pc:sldMk cId="1348450082" sldId="362"/>
        </pc:sldMkLst>
      </pc:sldChg>
      <pc:sldChg chg="add">
        <pc:chgData name="Edward Barrett" userId="S::edward.barrett@rcpsych.ac.uk::e404f281-ddfa-429f-8a35-9d58bfddb6b8" providerId="AD" clId="Web-{EFC49286-34B6-A75C-2D48-0B8497DFA32F}" dt="2022-09-12T07:55:32.683" v="17"/>
        <pc:sldMkLst>
          <pc:docMk/>
          <pc:sldMk cId="11645289" sldId="363"/>
        </pc:sldMkLst>
      </pc:sldChg>
      <pc:sldChg chg="add">
        <pc:chgData name="Edward Barrett" userId="S::edward.barrett@rcpsych.ac.uk::e404f281-ddfa-429f-8a35-9d58bfddb6b8" providerId="AD" clId="Web-{EFC49286-34B6-A75C-2D48-0B8497DFA32F}" dt="2022-09-12T07:55:32.714" v="18"/>
        <pc:sldMkLst>
          <pc:docMk/>
          <pc:sldMk cId="1192260247" sldId="364"/>
        </pc:sldMkLst>
      </pc:sldChg>
      <pc:sldChg chg="add">
        <pc:chgData name="Edward Barrett" userId="S::edward.barrett@rcpsych.ac.uk::e404f281-ddfa-429f-8a35-9d58bfddb6b8" providerId="AD" clId="Web-{EFC49286-34B6-A75C-2D48-0B8497DFA32F}" dt="2022-09-12T07:55:32.776" v="19"/>
        <pc:sldMkLst>
          <pc:docMk/>
          <pc:sldMk cId="3995950740" sldId="365"/>
        </pc:sldMkLst>
      </pc:sldChg>
      <pc:sldChg chg="add">
        <pc:chgData name="Edward Barrett" userId="S::edward.barrett@rcpsych.ac.uk::e404f281-ddfa-429f-8a35-9d58bfddb6b8" providerId="AD" clId="Web-{EFC49286-34B6-A75C-2D48-0B8497DFA32F}" dt="2022-09-12T07:55:32.823" v="20"/>
        <pc:sldMkLst>
          <pc:docMk/>
          <pc:sldMk cId="3369629836" sldId="366"/>
        </pc:sldMkLst>
      </pc:sldChg>
      <pc:sldChg chg="add">
        <pc:chgData name="Edward Barrett" userId="S::edward.barrett@rcpsych.ac.uk::e404f281-ddfa-429f-8a35-9d58bfddb6b8" providerId="AD" clId="Web-{EFC49286-34B6-A75C-2D48-0B8497DFA32F}" dt="2022-09-12T07:55:32.855" v="21"/>
        <pc:sldMkLst>
          <pc:docMk/>
          <pc:sldMk cId="1618403694" sldId="367"/>
        </pc:sldMkLst>
      </pc:sldChg>
      <pc:sldChg chg="add">
        <pc:chgData name="Edward Barrett" userId="S::edward.barrett@rcpsych.ac.uk::e404f281-ddfa-429f-8a35-9d58bfddb6b8" providerId="AD" clId="Web-{EFC49286-34B6-A75C-2D48-0B8497DFA32F}" dt="2022-09-12T07:55:32.886" v="22"/>
        <pc:sldMkLst>
          <pc:docMk/>
          <pc:sldMk cId="2392610178" sldId="368"/>
        </pc:sldMkLst>
      </pc:sldChg>
      <pc:sldChg chg="add">
        <pc:chgData name="Edward Barrett" userId="S::edward.barrett@rcpsych.ac.uk::e404f281-ddfa-429f-8a35-9d58bfddb6b8" providerId="AD" clId="Web-{EFC49286-34B6-A75C-2D48-0B8497DFA32F}" dt="2022-09-12T07:55:32.933" v="23"/>
        <pc:sldMkLst>
          <pc:docMk/>
          <pc:sldMk cId="1887058501" sldId="369"/>
        </pc:sldMkLst>
      </pc:sldChg>
      <pc:sldChg chg="add">
        <pc:chgData name="Edward Barrett" userId="S::edward.barrett@rcpsych.ac.uk::e404f281-ddfa-429f-8a35-9d58bfddb6b8" providerId="AD" clId="Web-{EFC49286-34B6-A75C-2D48-0B8497DFA32F}" dt="2022-09-12T07:55:32.980" v="24"/>
        <pc:sldMkLst>
          <pc:docMk/>
          <pc:sldMk cId="2821380181" sldId="370"/>
        </pc:sldMkLst>
      </pc:sldChg>
      <pc:sldChg chg="add">
        <pc:chgData name="Edward Barrett" userId="S::edward.barrett@rcpsych.ac.uk::e404f281-ddfa-429f-8a35-9d58bfddb6b8" providerId="AD" clId="Web-{EFC49286-34B6-A75C-2D48-0B8497DFA32F}" dt="2022-09-12T07:55:33.011" v="25"/>
        <pc:sldMkLst>
          <pc:docMk/>
          <pc:sldMk cId="1078469906" sldId="3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9967F8-602A-4838-B61A-EEEB135E95BD}" type="datetimeFigureOut">
              <a:rPr lang="en-GB" smtClean="0"/>
              <a:t>19/10/2022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B8765-CF8A-4E79-B101-D2BB59010B34}" type="slidenum">
              <a:rPr lang="en-GB" smtClean="0"/>
              <a:t>‹#›</a:t>
            </a:fld>
            <a:endParaRPr lang="en-GB"/>
          </a:p>
        </p:txBody>
      </p:sp>
    </p:spTree>
    <p:extLst>
      <p:ext uri="{BB962C8B-B14F-4D97-AF65-F5344CB8AC3E}">
        <p14:creationId xmlns:p14="http://schemas.microsoft.com/office/powerpoint/2010/main" val="1490669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A0B8765-CF8A-4E79-B101-D2BB59010B34}" type="slidenum">
              <a:rPr lang="en-GB" smtClean="0"/>
              <a:t>3</a:t>
            </a:fld>
            <a:endParaRPr lang="en-GB"/>
          </a:p>
        </p:txBody>
      </p:sp>
    </p:spTree>
    <p:extLst>
      <p:ext uri="{BB962C8B-B14F-4D97-AF65-F5344CB8AC3E}">
        <p14:creationId xmlns:p14="http://schemas.microsoft.com/office/powerpoint/2010/main" val="2135555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A0B8765-CF8A-4E79-B101-D2BB59010B34}" type="slidenum">
              <a:rPr lang="en-GB" smtClean="0"/>
              <a:t>4</a:t>
            </a:fld>
            <a:endParaRPr lang="en-GB"/>
          </a:p>
        </p:txBody>
      </p:sp>
    </p:spTree>
    <p:extLst>
      <p:ext uri="{BB962C8B-B14F-4D97-AF65-F5344CB8AC3E}">
        <p14:creationId xmlns:p14="http://schemas.microsoft.com/office/powerpoint/2010/main" val="1273808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Sessions will be recorded but it would be great to have as many people as possible in the sessions so everyone has the opportunity to ask questions, the session is open to all staff on the wards, including doctors. We will send some posters to help promote the sessions.</a:t>
            </a:r>
          </a:p>
        </p:txBody>
      </p:sp>
      <p:sp>
        <p:nvSpPr>
          <p:cNvPr id="4" name="Slide Number Placeholder 3"/>
          <p:cNvSpPr>
            <a:spLocks noGrp="1"/>
          </p:cNvSpPr>
          <p:nvPr>
            <p:ph type="sldNum" sz="quarter" idx="5"/>
          </p:nvPr>
        </p:nvSpPr>
        <p:spPr/>
        <p:txBody>
          <a:bodyPr/>
          <a:lstStyle/>
          <a:p>
            <a:fld id="{EA0B8765-CF8A-4E79-B101-D2BB59010B34}" type="slidenum">
              <a:rPr lang="en-GB" smtClean="0"/>
              <a:t>5</a:t>
            </a:fld>
            <a:endParaRPr lang="en-GB"/>
          </a:p>
        </p:txBody>
      </p:sp>
    </p:spTree>
    <p:extLst>
      <p:ext uri="{BB962C8B-B14F-4D97-AF65-F5344CB8AC3E}">
        <p14:creationId xmlns:p14="http://schemas.microsoft.com/office/powerpoint/2010/main" val="4171749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have met with some teams who have started to generate and test ideas</a:t>
            </a:r>
          </a:p>
        </p:txBody>
      </p:sp>
      <p:sp>
        <p:nvSpPr>
          <p:cNvPr id="4" name="Slide Number Placeholder 3"/>
          <p:cNvSpPr>
            <a:spLocks noGrp="1"/>
          </p:cNvSpPr>
          <p:nvPr>
            <p:ph type="sldNum" sz="quarter" idx="5"/>
          </p:nvPr>
        </p:nvSpPr>
        <p:spPr/>
        <p:txBody>
          <a:bodyPr/>
          <a:lstStyle/>
          <a:p>
            <a:fld id="{EA0B8765-CF8A-4E79-B101-D2BB59010B34}" type="slidenum">
              <a:rPr lang="en-GB" smtClean="0"/>
              <a:t>6</a:t>
            </a:fld>
            <a:endParaRPr lang="en-GB"/>
          </a:p>
        </p:txBody>
      </p:sp>
    </p:spTree>
    <p:extLst>
      <p:ext uri="{BB962C8B-B14F-4D97-AF65-F5344CB8AC3E}">
        <p14:creationId xmlns:p14="http://schemas.microsoft.com/office/powerpoint/2010/main" val="2294571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A0B8765-CF8A-4E79-B101-D2BB59010B34}" type="slidenum">
              <a:rPr lang="en-GB" smtClean="0"/>
              <a:t>7</a:t>
            </a:fld>
            <a:endParaRPr lang="en-GB"/>
          </a:p>
        </p:txBody>
      </p:sp>
    </p:spTree>
    <p:extLst>
      <p:ext uri="{BB962C8B-B14F-4D97-AF65-F5344CB8AC3E}">
        <p14:creationId xmlns:p14="http://schemas.microsoft.com/office/powerpoint/2010/main" val="1105786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Attend training on 21</a:t>
            </a:r>
            <a:r>
              <a:rPr lang="en-GB" baseline="30000"/>
              <a:t>st</a:t>
            </a:r>
            <a:r>
              <a:rPr lang="en-GB"/>
              <a:t> </a:t>
            </a:r>
          </a:p>
          <a:p>
            <a:r>
              <a:rPr lang="en-GB"/>
              <a:t>Engage with your QI coach</a:t>
            </a:r>
          </a:p>
          <a:p>
            <a:r>
              <a:rPr lang="en-GB"/>
              <a:t>Collect – in particular patient feedback questionnaires</a:t>
            </a:r>
          </a:p>
          <a:p>
            <a:r>
              <a:rPr lang="en-GB" b="0" i="0">
                <a:solidFill>
                  <a:srgbClr val="242424"/>
                </a:solidFill>
                <a:effectLst/>
                <a:latin typeface="-apple-system"/>
              </a:rPr>
              <a:t>we mention in the learning set that we are in the process of creating an easy read patient feedback form?</a:t>
            </a:r>
            <a:endParaRPr lang="en-GB"/>
          </a:p>
        </p:txBody>
      </p:sp>
      <p:sp>
        <p:nvSpPr>
          <p:cNvPr id="4" name="Slide Number Placeholder 3"/>
          <p:cNvSpPr>
            <a:spLocks noGrp="1"/>
          </p:cNvSpPr>
          <p:nvPr>
            <p:ph type="sldNum" sz="quarter" idx="5"/>
          </p:nvPr>
        </p:nvSpPr>
        <p:spPr/>
        <p:txBody>
          <a:bodyPr/>
          <a:lstStyle/>
          <a:p>
            <a:fld id="{EA0B8765-CF8A-4E79-B101-D2BB59010B34}" type="slidenum">
              <a:rPr lang="en-GB" smtClean="0"/>
              <a:t>8</a:t>
            </a:fld>
            <a:endParaRPr lang="en-GB"/>
          </a:p>
        </p:txBody>
      </p:sp>
    </p:spTree>
    <p:extLst>
      <p:ext uri="{BB962C8B-B14F-4D97-AF65-F5344CB8AC3E}">
        <p14:creationId xmlns:p14="http://schemas.microsoft.com/office/powerpoint/2010/main" val="17031548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2"/>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grpSp>
        <p:nvGrpSpPr>
          <p:cNvPr id="25" name="Group 24">
            <a:extLst>
              <a:ext uri="{FF2B5EF4-FFF2-40B4-BE49-F238E27FC236}">
                <a16:creationId xmlns:a16="http://schemas.microsoft.com/office/drawing/2014/main" id="{8D8886AF-FB46-4F61-A1EE-5203FFAE4518}"/>
              </a:ext>
            </a:extLst>
          </p:cNvPr>
          <p:cNvGrpSpPr/>
          <p:nvPr userDrawn="1"/>
        </p:nvGrpSpPr>
        <p:grpSpPr>
          <a:xfrm>
            <a:off x="786037" y="6106134"/>
            <a:ext cx="2641080" cy="494073"/>
            <a:chOff x="915129" y="6116892"/>
            <a:chExt cx="2641080" cy="494073"/>
          </a:xfrm>
        </p:grpSpPr>
        <p:pic>
          <p:nvPicPr>
            <p:cNvPr id="33" name="Picture 32">
              <a:extLst>
                <a:ext uri="{FF2B5EF4-FFF2-40B4-BE49-F238E27FC236}">
                  <a16:creationId xmlns:a16="http://schemas.microsoft.com/office/drawing/2014/main" id="{61A6C778-21F9-4E8D-ACB9-9903529F09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34" name="Picture 33">
              <a:extLst>
                <a:ext uri="{FF2B5EF4-FFF2-40B4-BE49-F238E27FC236}">
                  <a16:creationId xmlns:a16="http://schemas.microsoft.com/office/drawing/2014/main" id="{A9F49281-27CE-43CF-8677-DC930EF8B7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35" name="Picture 34">
              <a:extLst>
                <a:ext uri="{FF2B5EF4-FFF2-40B4-BE49-F238E27FC236}">
                  <a16:creationId xmlns:a16="http://schemas.microsoft.com/office/drawing/2014/main" id="{10C075AA-FF5A-4223-A5E6-DB1995AB1E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206794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grpSp>
        <p:nvGrpSpPr>
          <p:cNvPr id="7" name="Group 6">
            <a:extLst>
              <a:ext uri="{FF2B5EF4-FFF2-40B4-BE49-F238E27FC236}">
                <a16:creationId xmlns:a16="http://schemas.microsoft.com/office/drawing/2014/main" id="{44A2BA74-1782-453B-9694-AACDC5B3C3F6}"/>
              </a:ext>
            </a:extLst>
          </p:cNvPr>
          <p:cNvGrpSpPr/>
          <p:nvPr userDrawn="1"/>
        </p:nvGrpSpPr>
        <p:grpSpPr>
          <a:xfrm>
            <a:off x="786037" y="6106134"/>
            <a:ext cx="2641080" cy="494073"/>
            <a:chOff x="915129" y="6116892"/>
            <a:chExt cx="2641080" cy="494073"/>
          </a:xfrm>
        </p:grpSpPr>
        <p:pic>
          <p:nvPicPr>
            <p:cNvPr id="8" name="Picture 7">
              <a:extLst>
                <a:ext uri="{FF2B5EF4-FFF2-40B4-BE49-F238E27FC236}">
                  <a16:creationId xmlns:a16="http://schemas.microsoft.com/office/drawing/2014/main" id="{E9D0207B-5D9A-4954-A395-49F7A1BA9D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9" name="Picture 8">
              <a:extLst>
                <a:ext uri="{FF2B5EF4-FFF2-40B4-BE49-F238E27FC236}">
                  <a16:creationId xmlns:a16="http://schemas.microsoft.com/office/drawing/2014/main" id="{A9A039A1-95DA-4DAE-8DF8-AAEB1DAB64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0" name="Picture 9">
              <a:extLst>
                <a:ext uri="{FF2B5EF4-FFF2-40B4-BE49-F238E27FC236}">
                  <a16:creationId xmlns:a16="http://schemas.microsoft.com/office/drawing/2014/main" id="{25709680-EBC5-4BF4-85BE-027C8C2F2E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4163224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solidFill>
                  <a:schemeClr val="accent2"/>
                </a:solidFill>
              </a:defRPr>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grpSp>
        <p:nvGrpSpPr>
          <p:cNvPr id="10" name="Group 9">
            <a:extLst>
              <a:ext uri="{FF2B5EF4-FFF2-40B4-BE49-F238E27FC236}">
                <a16:creationId xmlns:a16="http://schemas.microsoft.com/office/drawing/2014/main" id="{BFDF5505-C4A0-47AA-977A-ABCE294BCF07}"/>
              </a:ext>
            </a:extLst>
          </p:cNvPr>
          <p:cNvGrpSpPr/>
          <p:nvPr userDrawn="1"/>
        </p:nvGrpSpPr>
        <p:grpSpPr>
          <a:xfrm>
            <a:off x="786037" y="6106134"/>
            <a:ext cx="2641080" cy="494073"/>
            <a:chOff x="915129" y="6116892"/>
            <a:chExt cx="2641080" cy="494073"/>
          </a:xfrm>
        </p:grpSpPr>
        <p:pic>
          <p:nvPicPr>
            <p:cNvPr id="11" name="Picture 10">
              <a:extLst>
                <a:ext uri="{FF2B5EF4-FFF2-40B4-BE49-F238E27FC236}">
                  <a16:creationId xmlns:a16="http://schemas.microsoft.com/office/drawing/2014/main" id="{85CBE1EB-B11B-4D4D-8D91-C0D47358F39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2" name="Picture 11">
              <a:extLst>
                <a:ext uri="{FF2B5EF4-FFF2-40B4-BE49-F238E27FC236}">
                  <a16:creationId xmlns:a16="http://schemas.microsoft.com/office/drawing/2014/main" id="{638F251C-D747-49D9-91B6-343DF00355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3" name="Picture 12">
              <a:extLst>
                <a:ext uri="{FF2B5EF4-FFF2-40B4-BE49-F238E27FC236}">
                  <a16:creationId xmlns:a16="http://schemas.microsoft.com/office/drawing/2014/main" id="{50BF2B3A-1C1D-4B09-82A8-656142B4F8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733589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grpSp>
        <p:nvGrpSpPr>
          <p:cNvPr id="7" name="Group 6">
            <a:extLst>
              <a:ext uri="{FF2B5EF4-FFF2-40B4-BE49-F238E27FC236}">
                <a16:creationId xmlns:a16="http://schemas.microsoft.com/office/drawing/2014/main" id="{D83125B8-3066-407C-80D9-E94DBC2163FE}"/>
              </a:ext>
            </a:extLst>
          </p:cNvPr>
          <p:cNvGrpSpPr/>
          <p:nvPr userDrawn="1"/>
        </p:nvGrpSpPr>
        <p:grpSpPr>
          <a:xfrm>
            <a:off x="786037" y="6106134"/>
            <a:ext cx="2641080" cy="494073"/>
            <a:chOff x="915129" y="6116892"/>
            <a:chExt cx="2641080" cy="494073"/>
          </a:xfrm>
        </p:grpSpPr>
        <p:pic>
          <p:nvPicPr>
            <p:cNvPr id="8" name="Picture 7">
              <a:extLst>
                <a:ext uri="{FF2B5EF4-FFF2-40B4-BE49-F238E27FC236}">
                  <a16:creationId xmlns:a16="http://schemas.microsoft.com/office/drawing/2014/main" id="{E7E780E2-8176-4E2C-A63D-1CF3534C49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9" name="Picture 8">
              <a:extLst>
                <a:ext uri="{FF2B5EF4-FFF2-40B4-BE49-F238E27FC236}">
                  <a16:creationId xmlns:a16="http://schemas.microsoft.com/office/drawing/2014/main" id="{25B09B26-7F49-461E-B7CF-716C26CC40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0" name="Picture 9">
              <a:extLst>
                <a:ext uri="{FF2B5EF4-FFF2-40B4-BE49-F238E27FC236}">
                  <a16:creationId xmlns:a16="http://schemas.microsoft.com/office/drawing/2014/main" id="{4BA15BD2-54A1-4E38-852A-01045A37A1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1401925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solidFill>
                  <a:schemeClr val="accent2"/>
                </a:solidFill>
              </a:defRPr>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grpSp>
        <p:nvGrpSpPr>
          <p:cNvPr id="10" name="Group 9">
            <a:extLst>
              <a:ext uri="{FF2B5EF4-FFF2-40B4-BE49-F238E27FC236}">
                <a16:creationId xmlns:a16="http://schemas.microsoft.com/office/drawing/2014/main" id="{31DD6A52-C32B-4537-8B93-A63C9144ADFB}"/>
              </a:ext>
            </a:extLst>
          </p:cNvPr>
          <p:cNvGrpSpPr/>
          <p:nvPr userDrawn="1"/>
        </p:nvGrpSpPr>
        <p:grpSpPr>
          <a:xfrm>
            <a:off x="786037" y="6106134"/>
            <a:ext cx="2641080" cy="494073"/>
            <a:chOff x="915129" y="6116892"/>
            <a:chExt cx="2641080" cy="494073"/>
          </a:xfrm>
        </p:grpSpPr>
        <p:pic>
          <p:nvPicPr>
            <p:cNvPr id="11" name="Picture 10">
              <a:extLst>
                <a:ext uri="{FF2B5EF4-FFF2-40B4-BE49-F238E27FC236}">
                  <a16:creationId xmlns:a16="http://schemas.microsoft.com/office/drawing/2014/main" id="{0A7925DE-9DE0-4707-8BA8-BBBDF0DCE9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2" name="Picture 11">
              <a:extLst>
                <a:ext uri="{FF2B5EF4-FFF2-40B4-BE49-F238E27FC236}">
                  <a16:creationId xmlns:a16="http://schemas.microsoft.com/office/drawing/2014/main" id="{C657CDCC-658A-49B6-B6DE-58DD656041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3" name="Picture 12">
              <a:extLst>
                <a:ext uri="{FF2B5EF4-FFF2-40B4-BE49-F238E27FC236}">
                  <a16:creationId xmlns:a16="http://schemas.microsoft.com/office/drawing/2014/main" id="{3BA4AC35-B787-4566-A2C5-128147C0F6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1867350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solidFill>
                  <a:schemeClr val="accent2"/>
                </a:solidFill>
              </a:defRPr>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grpSp>
        <p:nvGrpSpPr>
          <p:cNvPr id="8" name="Group 7">
            <a:extLst>
              <a:ext uri="{FF2B5EF4-FFF2-40B4-BE49-F238E27FC236}">
                <a16:creationId xmlns:a16="http://schemas.microsoft.com/office/drawing/2014/main" id="{A3B12157-2423-45CB-8018-488FAA567882}"/>
              </a:ext>
            </a:extLst>
          </p:cNvPr>
          <p:cNvGrpSpPr/>
          <p:nvPr userDrawn="1"/>
        </p:nvGrpSpPr>
        <p:grpSpPr>
          <a:xfrm>
            <a:off x="786037" y="6106134"/>
            <a:ext cx="2641080" cy="494073"/>
            <a:chOff x="915129" y="6116892"/>
            <a:chExt cx="2641080" cy="494073"/>
          </a:xfrm>
        </p:grpSpPr>
        <p:pic>
          <p:nvPicPr>
            <p:cNvPr id="9" name="Picture 8">
              <a:extLst>
                <a:ext uri="{FF2B5EF4-FFF2-40B4-BE49-F238E27FC236}">
                  <a16:creationId xmlns:a16="http://schemas.microsoft.com/office/drawing/2014/main" id="{833539E1-6A4C-4F23-B268-004D59BE9C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0" name="Picture 9">
              <a:extLst>
                <a:ext uri="{FF2B5EF4-FFF2-40B4-BE49-F238E27FC236}">
                  <a16:creationId xmlns:a16="http://schemas.microsoft.com/office/drawing/2014/main" id="{DD3E1A4D-A8E1-4991-AE57-A86D5DD71D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1" name="Picture 10">
              <a:extLst>
                <a:ext uri="{FF2B5EF4-FFF2-40B4-BE49-F238E27FC236}">
                  <a16:creationId xmlns:a16="http://schemas.microsoft.com/office/drawing/2014/main" id="{9EC500D9-1BF0-4A97-8E74-0E6835D271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56462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a:extLst>
              <a:ext uri="{FF2B5EF4-FFF2-40B4-BE49-F238E27FC236}">
                <a16:creationId xmlns:a16="http://schemas.microsoft.com/office/drawing/2014/main" id="{48560635-5FA1-4018-96CE-7F7B1CBF05E8}"/>
              </a:ext>
            </a:extLst>
          </p:cNvPr>
          <p:cNvGrpSpPr/>
          <p:nvPr userDrawn="1"/>
        </p:nvGrpSpPr>
        <p:grpSpPr>
          <a:xfrm>
            <a:off x="786037" y="6106134"/>
            <a:ext cx="2641080" cy="494073"/>
            <a:chOff x="915129" y="6116892"/>
            <a:chExt cx="2641080" cy="494073"/>
          </a:xfrm>
        </p:grpSpPr>
        <p:pic>
          <p:nvPicPr>
            <p:cNvPr id="8" name="Picture 7">
              <a:extLst>
                <a:ext uri="{FF2B5EF4-FFF2-40B4-BE49-F238E27FC236}">
                  <a16:creationId xmlns:a16="http://schemas.microsoft.com/office/drawing/2014/main" id="{F4080E22-E1DD-4A9A-A136-32852EF4C5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9" name="Picture 8">
              <a:extLst>
                <a:ext uri="{FF2B5EF4-FFF2-40B4-BE49-F238E27FC236}">
                  <a16:creationId xmlns:a16="http://schemas.microsoft.com/office/drawing/2014/main" id="{7886D964-1DB0-4C95-8D6C-BC56B62A4B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0" name="Picture 9">
              <a:extLst>
                <a:ext uri="{FF2B5EF4-FFF2-40B4-BE49-F238E27FC236}">
                  <a16:creationId xmlns:a16="http://schemas.microsoft.com/office/drawing/2014/main" id="{94D140EB-6B2C-4D53-ADF5-D69EF600AB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1626436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lvl1pPr>
              <a:defRPr>
                <a:solidFill>
                  <a:schemeClr val="accent2"/>
                </a:solidFill>
              </a:defRPr>
            </a:lvl1pP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a:extLst>
              <a:ext uri="{FF2B5EF4-FFF2-40B4-BE49-F238E27FC236}">
                <a16:creationId xmlns:a16="http://schemas.microsoft.com/office/drawing/2014/main" id="{E3EA9FDF-1733-4C5E-ADC9-2D288B5144D8}"/>
              </a:ext>
            </a:extLst>
          </p:cNvPr>
          <p:cNvGrpSpPr/>
          <p:nvPr userDrawn="1"/>
        </p:nvGrpSpPr>
        <p:grpSpPr>
          <a:xfrm>
            <a:off x="786037" y="6106134"/>
            <a:ext cx="2641080" cy="494073"/>
            <a:chOff x="915129" y="6116892"/>
            <a:chExt cx="2641080" cy="494073"/>
          </a:xfrm>
        </p:grpSpPr>
        <p:pic>
          <p:nvPicPr>
            <p:cNvPr id="8" name="Picture 7">
              <a:extLst>
                <a:ext uri="{FF2B5EF4-FFF2-40B4-BE49-F238E27FC236}">
                  <a16:creationId xmlns:a16="http://schemas.microsoft.com/office/drawing/2014/main" id="{9A3DD88C-A82E-4136-AA6C-54F4E2FD5A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9" name="Picture 8">
              <a:extLst>
                <a:ext uri="{FF2B5EF4-FFF2-40B4-BE49-F238E27FC236}">
                  <a16:creationId xmlns:a16="http://schemas.microsoft.com/office/drawing/2014/main" id="{1FD4C192-5E0C-49EA-8B2E-0513C5F785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0" name="Picture 9">
              <a:extLst>
                <a:ext uri="{FF2B5EF4-FFF2-40B4-BE49-F238E27FC236}">
                  <a16:creationId xmlns:a16="http://schemas.microsoft.com/office/drawing/2014/main" id="{5CD3668C-2117-4A19-B754-3AFCC70DAF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576537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chemeClr val="accent2"/>
                </a:solidFill>
              </a:defRPr>
            </a:lvl1pPr>
          </a:lstStyle>
          <a:p>
            <a:r>
              <a:rPr lang="en-US"/>
              <a:t>Click to edit Master title style</a:t>
            </a:r>
          </a:p>
        </p:txBody>
      </p:sp>
      <p:sp>
        <p:nvSpPr>
          <p:cNvPr id="3" name="Content Placeholder 2"/>
          <p:cNvSpPr>
            <a:spLocks noGrp="1"/>
          </p:cNvSpPr>
          <p:nvPr>
            <p:ph idx="1"/>
          </p:nvPr>
        </p:nvSpPr>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a:extLst>
              <a:ext uri="{FF2B5EF4-FFF2-40B4-BE49-F238E27FC236}">
                <a16:creationId xmlns:a16="http://schemas.microsoft.com/office/drawing/2014/main" id="{41948BA8-509D-4C50-AA76-DE1A42CDD6B8}"/>
              </a:ext>
            </a:extLst>
          </p:cNvPr>
          <p:cNvGrpSpPr/>
          <p:nvPr userDrawn="1"/>
        </p:nvGrpSpPr>
        <p:grpSpPr>
          <a:xfrm>
            <a:off x="786037" y="6159260"/>
            <a:ext cx="2466121" cy="440947"/>
            <a:chOff x="915129" y="6116892"/>
            <a:chExt cx="2641080" cy="494073"/>
          </a:xfrm>
        </p:grpSpPr>
        <p:pic>
          <p:nvPicPr>
            <p:cNvPr id="8" name="Picture 7">
              <a:extLst>
                <a:ext uri="{FF2B5EF4-FFF2-40B4-BE49-F238E27FC236}">
                  <a16:creationId xmlns:a16="http://schemas.microsoft.com/office/drawing/2014/main" id="{6ADDD728-F930-42AA-9F3E-A725DFA12A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9" name="Picture 8">
              <a:extLst>
                <a:ext uri="{FF2B5EF4-FFF2-40B4-BE49-F238E27FC236}">
                  <a16:creationId xmlns:a16="http://schemas.microsoft.com/office/drawing/2014/main" id="{58D78A85-8181-40D2-8F4E-395B2DF464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0" name="Picture 9">
              <a:extLst>
                <a:ext uri="{FF2B5EF4-FFF2-40B4-BE49-F238E27FC236}">
                  <a16:creationId xmlns:a16="http://schemas.microsoft.com/office/drawing/2014/main" id="{25C5F0E1-3C3C-4AEA-BF7B-D2ED711808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122093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grpSp>
        <p:nvGrpSpPr>
          <p:cNvPr id="7" name="Group 6">
            <a:extLst>
              <a:ext uri="{FF2B5EF4-FFF2-40B4-BE49-F238E27FC236}">
                <a16:creationId xmlns:a16="http://schemas.microsoft.com/office/drawing/2014/main" id="{96A6EE3A-D472-4B0F-91C7-305308B56809}"/>
              </a:ext>
            </a:extLst>
          </p:cNvPr>
          <p:cNvGrpSpPr/>
          <p:nvPr userDrawn="1"/>
        </p:nvGrpSpPr>
        <p:grpSpPr>
          <a:xfrm>
            <a:off x="786037" y="6106134"/>
            <a:ext cx="2641080" cy="494073"/>
            <a:chOff x="915129" y="6116892"/>
            <a:chExt cx="2641080" cy="494073"/>
          </a:xfrm>
        </p:grpSpPr>
        <p:pic>
          <p:nvPicPr>
            <p:cNvPr id="8" name="Picture 7">
              <a:extLst>
                <a:ext uri="{FF2B5EF4-FFF2-40B4-BE49-F238E27FC236}">
                  <a16:creationId xmlns:a16="http://schemas.microsoft.com/office/drawing/2014/main" id="{AD680D08-2DDC-4292-BD0A-8CD56922BA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9" name="Picture 8">
              <a:extLst>
                <a:ext uri="{FF2B5EF4-FFF2-40B4-BE49-F238E27FC236}">
                  <a16:creationId xmlns:a16="http://schemas.microsoft.com/office/drawing/2014/main" id="{308238A2-2C48-47F7-8874-394CE362D8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0" name="Picture 9">
              <a:extLst>
                <a:ext uri="{FF2B5EF4-FFF2-40B4-BE49-F238E27FC236}">
                  <a16:creationId xmlns:a16="http://schemas.microsoft.com/office/drawing/2014/main" id="{7F052D56-8CBC-4050-886D-5E02FAB4B7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132579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a:extLst>
              <a:ext uri="{FF2B5EF4-FFF2-40B4-BE49-F238E27FC236}">
                <a16:creationId xmlns:a16="http://schemas.microsoft.com/office/drawing/2014/main" id="{3C5DAB84-9513-41FC-BAC7-97187142561E}"/>
              </a:ext>
            </a:extLst>
          </p:cNvPr>
          <p:cNvGrpSpPr/>
          <p:nvPr userDrawn="1"/>
        </p:nvGrpSpPr>
        <p:grpSpPr>
          <a:xfrm>
            <a:off x="786037" y="6106134"/>
            <a:ext cx="2641080" cy="494073"/>
            <a:chOff x="915129" y="6116892"/>
            <a:chExt cx="2641080" cy="494073"/>
          </a:xfrm>
        </p:grpSpPr>
        <p:pic>
          <p:nvPicPr>
            <p:cNvPr id="9" name="Picture 8">
              <a:extLst>
                <a:ext uri="{FF2B5EF4-FFF2-40B4-BE49-F238E27FC236}">
                  <a16:creationId xmlns:a16="http://schemas.microsoft.com/office/drawing/2014/main" id="{577BDBE4-33B4-45C5-AD68-C0217CB738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0" name="Picture 9">
              <a:extLst>
                <a:ext uri="{FF2B5EF4-FFF2-40B4-BE49-F238E27FC236}">
                  <a16:creationId xmlns:a16="http://schemas.microsoft.com/office/drawing/2014/main" id="{7B56E884-565D-474E-BDA4-296597F45C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1" name="Picture 10">
              <a:extLst>
                <a:ext uri="{FF2B5EF4-FFF2-40B4-BE49-F238E27FC236}">
                  <a16:creationId xmlns:a16="http://schemas.microsoft.com/office/drawing/2014/main" id="{E84FC64F-FE83-4EE4-90C1-90181018FC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42201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id="{2BDBD138-F0B1-4B1E-B3CD-2D52E40585FB}"/>
              </a:ext>
            </a:extLst>
          </p:cNvPr>
          <p:cNvGrpSpPr/>
          <p:nvPr userDrawn="1"/>
        </p:nvGrpSpPr>
        <p:grpSpPr>
          <a:xfrm>
            <a:off x="786037" y="6106134"/>
            <a:ext cx="2641080" cy="494073"/>
            <a:chOff x="915129" y="6116892"/>
            <a:chExt cx="2641080" cy="494073"/>
          </a:xfrm>
        </p:grpSpPr>
        <p:pic>
          <p:nvPicPr>
            <p:cNvPr id="11" name="Picture 10">
              <a:extLst>
                <a:ext uri="{FF2B5EF4-FFF2-40B4-BE49-F238E27FC236}">
                  <a16:creationId xmlns:a16="http://schemas.microsoft.com/office/drawing/2014/main" id="{AE1530E6-4DD8-4E38-96C2-B13A31E82A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2" name="Picture 11">
              <a:extLst>
                <a:ext uri="{FF2B5EF4-FFF2-40B4-BE49-F238E27FC236}">
                  <a16:creationId xmlns:a16="http://schemas.microsoft.com/office/drawing/2014/main" id="{D6D4798B-E0C4-4BEE-8C77-41F650F36B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3" name="Picture 12">
              <a:extLst>
                <a:ext uri="{FF2B5EF4-FFF2-40B4-BE49-F238E27FC236}">
                  <a16:creationId xmlns:a16="http://schemas.microsoft.com/office/drawing/2014/main" id="{58B7E653-1458-46B7-A520-6B5C4BFEBF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3749381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lvl1pPr>
              <a:defRPr>
                <a:solidFill>
                  <a:schemeClr val="accent2"/>
                </a:solidFill>
              </a:defRPr>
            </a:lvl1pPr>
          </a:lstStyle>
          <a:p>
            <a:r>
              <a:rPr lang="en-US"/>
              <a:t>Click to edit Master title style</a:t>
            </a:r>
          </a:p>
        </p:txBody>
      </p:sp>
      <p:grpSp>
        <p:nvGrpSpPr>
          <p:cNvPr id="6" name="Group 5">
            <a:extLst>
              <a:ext uri="{FF2B5EF4-FFF2-40B4-BE49-F238E27FC236}">
                <a16:creationId xmlns:a16="http://schemas.microsoft.com/office/drawing/2014/main" id="{47195A1E-259B-443F-BD4F-30C64468EF03}"/>
              </a:ext>
            </a:extLst>
          </p:cNvPr>
          <p:cNvGrpSpPr/>
          <p:nvPr userDrawn="1"/>
        </p:nvGrpSpPr>
        <p:grpSpPr>
          <a:xfrm>
            <a:off x="786037" y="6106134"/>
            <a:ext cx="2641080" cy="494073"/>
            <a:chOff x="915129" y="6116892"/>
            <a:chExt cx="2641080" cy="494073"/>
          </a:xfrm>
        </p:grpSpPr>
        <p:pic>
          <p:nvPicPr>
            <p:cNvPr id="7" name="Picture 6">
              <a:extLst>
                <a:ext uri="{FF2B5EF4-FFF2-40B4-BE49-F238E27FC236}">
                  <a16:creationId xmlns:a16="http://schemas.microsoft.com/office/drawing/2014/main" id="{721C66B5-7CD8-4261-924F-350F5EF0AD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8" name="Picture 7">
              <a:extLst>
                <a:ext uri="{FF2B5EF4-FFF2-40B4-BE49-F238E27FC236}">
                  <a16:creationId xmlns:a16="http://schemas.microsoft.com/office/drawing/2014/main" id="{26A69CAF-31C0-4ED2-B66E-72A33893AB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9" name="Picture 8">
              <a:extLst>
                <a:ext uri="{FF2B5EF4-FFF2-40B4-BE49-F238E27FC236}">
                  <a16:creationId xmlns:a16="http://schemas.microsoft.com/office/drawing/2014/main" id="{B68D1A54-1D97-4960-A7A7-7A859A3BEA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401812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9B79815-83B8-48A3-80D2-4889D9D9DC9B}"/>
              </a:ext>
            </a:extLst>
          </p:cNvPr>
          <p:cNvGrpSpPr/>
          <p:nvPr userDrawn="1"/>
        </p:nvGrpSpPr>
        <p:grpSpPr>
          <a:xfrm>
            <a:off x="786037" y="6106134"/>
            <a:ext cx="2641080" cy="494073"/>
            <a:chOff x="915129" y="6116892"/>
            <a:chExt cx="2641080" cy="494073"/>
          </a:xfrm>
        </p:grpSpPr>
        <p:pic>
          <p:nvPicPr>
            <p:cNvPr id="6" name="Picture 5">
              <a:extLst>
                <a:ext uri="{FF2B5EF4-FFF2-40B4-BE49-F238E27FC236}">
                  <a16:creationId xmlns:a16="http://schemas.microsoft.com/office/drawing/2014/main" id="{C0E5944C-6F99-4B09-8AD2-7D30AFA578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7" name="Picture 6">
              <a:extLst>
                <a:ext uri="{FF2B5EF4-FFF2-40B4-BE49-F238E27FC236}">
                  <a16:creationId xmlns:a16="http://schemas.microsoft.com/office/drawing/2014/main" id="{52A33055-F9DA-4C04-96A3-5A89D7491C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8" name="Picture 7">
              <a:extLst>
                <a:ext uri="{FF2B5EF4-FFF2-40B4-BE49-F238E27FC236}">
                  <a16:creationId xmlns:a16="http://schemas.microsoft.com/office/drawing/2014/main" id="{4F075EC2-9BC7-4396-BC71-91D0C5B3BD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226132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solidFill>
                  <a:schemeClr val="accent2"/>
                </a:solidFill>
              </a:defRPr>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grpSp>
        <p:nvGrpSpPr>
          <p:cNvPr id="8" name="Group 7">
            <a:extLst>
              <a:ext uri="{FF2B5EF4-FFF2-40B4-BE49-F238E27FC236}">
                <a16:creationId xmlns:a16="http://schemas.microsoft.com/office/drawing/2014/main" id="{B9321129-4C99-4FA2-8A13-56CE9F6557E3}"/>
              </a:ext>
            </a:extLst>
          </p:cNvPr>
          <p:cNvGrpSpPr/>
          <p:nvPr userDrawn="1"/>
        </p:nvGrpSpPr>
        <p:grpSpPr>
          <a:xfrm>
            <a:off x="677334" y="6209651"/>
            <a:ext cx="2641080" cy="494073"/>
            <a:chOff x="915129" y="6116892"/>
            <a:chExt cx="2641080" cy="494073"/>
          </a:xfrm>
        </p:grpSpPr>
        <p:pic>
          <p:nvPicPr>
            <p:cNvPr id="9" name="Picture 8">
              <a:extLst>
                <a:ext uri="{FF2B5EF4-FFF2-40B4-BE49-F238E27FC236}">
                  <a16:creationId xmlns:a16="http://schemas.microsoft.com/office/drawing/2014/main" id="{E7F574B7-2CCC-4224-870C-56BAF1EC4B6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0" name="Picture 9">
              <a:extLst>
                <a:ext uri="{FF2B5EF4-FFF2-40B4-BE49-F238E27FC236}">
                  <a16:creationId xmlns:a16="http://schemas.microsoft.com/office/drawing/2014/main" id="{79C74235-327B-49B8-88FC-AA7D0EC83A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1" name="Picture 10">
              <a:extLst>
                <a:ext uri="{FF2B5EF4-FFF2-40B4-BE49-F238E27FC236}">
                  <a16:creationId xmlns:a16="http://schemas.microsoft.com/office/drawing/2014/main" id="{115D6B4D-2076-4FC6-921F-8A27E20916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73619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solidFill>
                  <a:schemeClr val="accent2"/>
                </a:solidFill>
              </a:defRPr>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grpSp>
        <p:nvGrpSpPr>
          <p:cNvPr id="8" name="Group 7">
            <a:extLst>
              <a:ext uri="{FF2B5EF4-FFF2-40B4-BE49-F238E27FC236}">
                <a16:creationId xmlns:a16="http://schemas.microsoft.com/office/drawing/2014/main" id="{CC650BC4-FC99-45F0-B9D6-1CBC997F17B6}"/>
              </a:ext>
            </a:extLst>
          </p:cNvPr>
          <p:cNvGrpSpPr/>
          <p:nvPr userDrawn="1"/>
        </p:nvGrpSpPr>
        <p:grpSpPr>
          <a:xfrm>
            <a:off x="786037" y="6106134"/>
            <a:ext cx="2641080" cy="494073"/>
            <a:chOff x="915129" y="6116892"/>
            <a:chExt cx="2641080" cy="494073"/>
          </a:xfrm>
        </p:grpSpPr>
        <p:pic>
          <p:nvPicPr>
            <p:cNvPr id="9" name="Picture 8">
              <a:extLst>
                <a:ext uri="{FF2B5EF4-FFF2-40B4-BE49-F238E27FC236}">
                  <a16:creationId xmlns:a16="http://schemas.microsoft.com/office/drawing/2014/main" id="{C86EE346-E961-4CBC-A3A1-7EA0DBC448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73788" y="6116892"/>
              <a:ext cx="1182421" cy="494071"/>
            </a:xfrm>
            <a:prstGeom prst="rect">
              <a:avLst/>
            </a:prstGeom>
          </p:spPr>
        </p:pic>
        <p:pic>
          <p:nvPicPr>
            <p:cNvPr id="10" name="Picture 9">
              <a:extLst>
                <a:ext uri="{FF2B5EF4-FFF2-40B4-BE49-F238E27FC236}">
                  <a16:creationId xmlns:a16="http://schemas.microsoft.com/office/drawing/2014/main" id="{6E3BB8E4-12ED-4BA7-9873-F46D02C634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129" y="6116893"/>
              <a:ext cx="417126" cy="494072"/>
            </a:xfrm>
            <a:prstGeom prst="rect">
              <a:avLst/>
            </a:prstGeom>
          </p:spPr>
        </p:pic>
        <p:pic>
          <p:nvPicPr>
            <p:cNvPr id="11" name="Picture 10">
              <a:extLst>
                <a:ext uri="{FF2B5EF4-FFF2-40B4-BE49-F238E27FC236}">
                  <a16:creationId xmlns:a16="http://schemas.microsoft.com/office/drawing/2014/main" id="{C3CD82C9-14A6-4B5D-96A8-EAC4F47540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4311" y="6116892"/>
              <a:ext cx="879662" cy="488701"/>
            </a:xfrm>
            <a:prstGeom prst="rect">
              <a:avLst/>
            </a:prstGeom>
          </p:spPr>
        </p:pic>
      </p:grpSp>
    </p:spTree>
    <p:extLst>
      <p:ext uri="{BB962C8B-B14F-4D97-AF65-F5344CB8AC3E}">
        <p14:creationId xmlns:p14="http://schemas.microsoft.com/office/powerpoint/2010/main" val="2765227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918424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2"/>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2"/>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2"/>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2"/>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2"/>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hyperlink" Target="mailto:edward.barrett@rcpsych.ac.uk" TargetMode="External"/><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pn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E34CA-8AED-B75D-899B-732F574FF59B}"/>
              </a:ext>
            </a:extLst>
          </p:cNvPr>
          <p:cNvSpPr>
            <a:spLocks noGrp="1"/>
          </p:cNvSpPr>
          <p:nvPr>
            <p:ph type="ctrTitle"/>
          </p:nvPr>
        </p:nvSpPr>
        <p:spPr>
          <a:xfrm>
            <a:off x="1600260" y="2770706"/>
            <a:ext cx="7734587" cy="1670316"/>
          </a:xfrm>
        </p:spPr>
        <p:txBody>
          <a:bodyPr/>
          <a:lstStyle/>
          <a:p>
            <a:pPr algn="ctr"/>
            <a:r>
              <a:rPr lang="en-GB"/>
              <a:t>Bethlem Clinic Project (SHRINE) Learning Set 4 19 October 2022</a:t>
            </a:r>
          </a:p>
        </p:txBody>
      </p:sp>
      <p:pic>
        <p:nvPicPr>
          <p:cNvPr id="6" name="Picture 5">
            <a:extLst>
              <a:ext uri="{FF2B5EF4-FFF2-40B4-BE49-F238E27FC236}">
                <a16:creationId xmlns:a16="http://schemas.microsoft.com/office/drawing/2014/main" id="{91C8E527-5A79-6289-CC59-48A87F2F11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5340" y="6102004"/>
            <a:ext cx="615950" cy="619125"/>
          </a:xfrm>
          <a:prstGeom prst="rect">
            <a:avLst/>
          </a:prstGeom>
        </p:spPr>
      </p:pic>
      <p:pic>
        <p:nvPicPr>
          <p:cNvPr id="7" name="Picture 6" descr="Text&#10;&#10;Description automatically generated">
            <a:extLst>
              <a:ext uri="{FF2B5EF4-FFF2-40B4-BE49-F238E27FC236}">
                <a16:creationId xmlns:a16="http://schemas.microsoft.com/office/drawing/2014/main" id="{1352A542-052C-4F64-0418-6C9379F809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8722" y="6155965"/>
            <a:ext cx="910893" cy="511202"/>
          </a:xfrm>
          <a:prstGeom prst="rect">
            <a:avLst/>
          </a:prstGeom>
        </p:spPr>
      </p:pic>
    </p:spTree>
    <p:extLst>
      <p:ext uri="{BB962C8B-B14F-4D97-AF65-F5344CB8AC3E}">
        <p14:creationId xmlns:p14="http://schemas.microsoft.com/office/powerpoint/2010/main" val="2454381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37FD1EE-683E-5BD0-272A-089CC52BEB66}"/>
              </a:ext>
            </a:extLst>
          </p:cNvPr>
          <p:cNvGraphicFramePr>
            <a:graphicFrameLocks noGrp="1"/>
          </p:cNvGraphicFramePr>
          <p:nvPr>
            <p:ph idx="1"/>
            <p:extLst>
              <p:ext uri="{D42A27DB-BD31-4B8C-83A1-F6EECF244321}">
                <p14:modId xmlns:p14="http://schemas.microsoft.com/office/powerpoint/2010/main" val="625869229"/>
              </p:ext>
            </p:extLst>
          </p:nvPr>
        </p:nvGraphicFramePr>
        <p:xfrm>
          <a:off x="506796" y="1346269"/>
          <a:ext cx="9583135" cy="3651401"/>
        </p:xfrm>
        <a:graphic>
          <a:graphicData uri="http://schemas.openxmlformats.org/drawingml/2006/table">
            <a:tbl>
              <a:tblPr firstRow="1" bandRow="1">
                <a:solidFill>
                  <a:schemeClr val="bg1">
                    <a:lumMod val="95000"/>
                  </a:schemeClr>
                </a:solidFill>
              </a:tblPr>
              <a:tblGrid>
                <a:gridCol w="6639234">
                  <a:extLst>
                    <a:ext uri="{9D8B030D-6E8A-4147-A177-3AD203B41FA5}">
                      <a16:colId xmlns:a16="http://schemas.microsoft.com/office/drawing/2014/main" val="3084516899"/>
                    </a:ext>
                  </a:extLst>
                </a:gridCol>
                <a:gridCol w="2943901">
                  <a:extLst>
                    <a:ext uri="{9D8B030D-6E8A-4147-A177-3AD203B41FA5}">
                      <a16:colId xmlns:a16="http://schemas.microsoft.com/office/drawing/2014/main" val="3938632800"/>
                    </a:ext>
                  </a:extLst>
                </a:gridCol>
              </a:tblGrid>
              <a:tr h="802001">
                <a:tc gridSpan="2">
                  <a:txBody>
                    <a:bodyPr/>
                    <a:lstStyle/>
                    <a:p>
                      <a:pPr algn="l" rtl="0" fontAlgn="base"/>
                      <a:r>
                        <a:rPr lang="en-GB" sz="3200" b="0" i="0" cap="none" spc="0">
                          <a:solidFill>
                            <a:schemeClr val="bg1"/>
                          </a:solidFill>
                          <a:effectLst/>
                          <a:latin typeface="+mj-lt"/>
                        </a:rPr>
                        <a:t>Today</a:t>
                      </a:r>
                      <a:endParaRPr lang="en-GB" sz="2400" b="0" i="0" cap="none" spc="0">
                        <a:solidFill>
                          <a:schemeClr val="bg1"/>
                        </a:solidFill>
                        <a:effectLst/>
                        <a:latin typeface="+mj-lt"/>
                      </a:endParaRPr>
                    </a:p>
                  </a:txBody>
                  <a:tcPr anchor="ctr">
                    <a:lnL w="12700" cmpd="sng">
                      <a:noFill/>
                    </a:lnL>
                    <a:lnR w="12700" cmpd="sng">
                      <a:noFill/>
                    </a:lnR>
                    <a:lnT w="19050" cap="flat" cmpd="sng" algn="ctr">
                      <a:noFill/>
                      <a:prstDash val="solid"/>
                    </a:lnT>
                    <a:lnB w="38100" cmpd="sng">
                      <a:noFill/>
                    </a:lnB>
                    <a:solidFill>
                      <a:schemeClr val="accent2"/>
                    </a:solidFill>
                  </a:tcPr>
                </a:tc>
                <a:tc hMerge="1">
                  <a:txBody>
                    <a:bodyPr/>
                    <a:lstStyle/>
                    <a:p>
                      <a:endParaRPr lang="en-US"/>
                    </a:p>
                  </a:txBody>
                  <a:tcPr anchor="ctr">
                    <a:lnL w="12700" cmpd="sng">
                      <a:noFill/>
                    </a:lnL>
                    <a:lnR w="12700" cmpd="sng">
                      <a:noFill/>
                    </a:lnR>
                    <a:lnT w="19050" cap="flat" cmpd="sng" algn="ctr">
                      <a:noFill/>
                      <a:prstDash val="solid"/>
                    </a:lnT>
                    <a:lnB w="38100" cmpd="sng">
                      <a:noFill/>
                    </a:lnB>
                    <a:solidFill>
                      <a:schemeClr val="accent2"/>
                    </a:solidFill>
                  </a:tcPr>
                </a:tc>
                <a:extLst>
                  <a:ext uri="{0D108BD9-81ED-4DB2-BD59-A6C34878D82A}">
                    <a16:rowId xmlns:a16="http://schemas.microsoft.com/office/drawing/2014/main" val="2228801508"/>
                  </a:ext>
                </a:extLst>
              </a:tr>
              <a:tr h="670290">
                <a:tc>
                  <a:txBody>
                    <a:bodyPr/>
                    <a:lstStyle/>
                    <a:p>
                      <a:pPr algn="l" rtl="0" fontAlgn="base"/>
                      <a:r>
                        <a:rPr lang="en-GB" sz="2400" b="0" i="0" cap="none" spc="0">
                          <a:solidFill>
                            <a:schemeClr val="tx1"/>
                          </a:solidFill>
                          <a:effectLst/>
                          <a:latin typeface="+mj-lt"/>
                        </a:rPr>
                        <a:t>Why this work is important</a:t>
                      </a:r>
                    </a:p>
                  </a:txBody>
                  <a:tcPr anchor="ctr">
                    <a:lnL w="12700" cmpd="sng">
                      <a:noFill/>
                      <a:prstDash val="solid"/>
                    </a:lnL>
                    <a:lnR w="12700" cmpd="sng">
                      <a:noFill/>
                      <a:prstDash val="solid"/>
                    </a:lnR>
                    <a:lnT w="38100" cmpd="sng">
                      <a:noFill/>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l" rtl="0" fontAlgn="base"/>
                      <a:r>
                        <a:rPr lang="en-GB" sz="2400" b="0" i="0" cap="none" spc="0">
                          <a:solidFill>
                            <a:schemeClr val="tx1"/>
                          </a:solidFill>
                          <a:effectLst/>
                          <a:latin typeface="+mj-lt"/>
                        </a:rPr>
                        <a:t>Dr Lade Smith</a:t>
                      </a:r>
                    </a:p>
                  </a:txBody>
                  <a:tcPr anchor="ctr">
                    <a:lnL w="12700" cmpd="sng">
                      <a:noFill/>
                      <a:prstDash val="solid"/>
                    </a:lnL>
                    <a:lnR w="12700" cmpd="sng">
                      <a:noFill/>
                      <a:prstDash val="solid"/>
                    </a:lnR>
                    <a:lnT w="38100" cmpd="sng">
                      <a:noFill/>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3617412"/>
                  </a:ext>
                </a:extLst>
              </a:tr>
              <a:tr h="698786">
                <a:tc>
                  <a:txBody>
                    <a:bodyPr/>
                    <a:lstStyle/>
                    <a:p>
                      <a:pPr algn="l" rtl="0" fontAlgn="base"/>
                      <a:r>
                        <a:rPr lang="en-GB" sz="2400" b="0" i="0" cap="none" spc="0">
                          <a:solidFill>
                            <a:schemeClr val="tx1"/>
                          </a:solidFill>
                          <a:effectLst/>
                          <a:latin typeface="+mj-lt"/>
                        </a:rPr>
                        <a:t>Overview of upcoming training sessions</a:t>
                      </a:r>
                    </a:p>
                  </a:txBody>
                  <a:tcPr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marL="0" algn="l" defTabSz="457200" rtl="0" eaLnBrk="1" fontAlgn="base" latinLnBrk="0" hangingPunct="1"/>
                      <a:r>
                        <a:rPr lang="en-GB" sz="2400" b="0" i="0" kern="1200" cap="none" spc="0">
                          <a:solidFill>
                            <a:schemeClr val="tx1"/>
                          </a:solidFill>
                          <a:effectLst/>
                          <a:latin typeface="+mj-lt"/>
                          <a:ea typeface="+mn-ea"/>
                          <a:cs typeface="+mn-cs"/>
                        </a:rPr>
                        <a:t>Renata Souza</a:t>
                      </a:r>
                    </a:p>
                  </a:txBody>
                  <a:tcPr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2240321219"/>
                  </a:ext>
                </a:extLst>
              </a:tr>
              <a:tr h="771878">
                <a:tc>
                  <a:txBody>
                    <a:bodyPr/>
                    <a:lstStyle/>
                    <a:p>
                      <a:pPr algn="l" rtl="0" fontAlgn="base"/>
                      <a:r>
                        <a:rPr lang="en-GB" sz="2400" b="0" i="0" cap="none" spc="0">
                          <a:solidFill>
                            <a:schemeClr val="tx1"/>
                          </a:solidFill>
                          <a:effectLst/>
                          <a:latin typeface="+mj-lt"/>
                        </a:rPr>
                        <a:t>Updates from teams</a:t>
                      </a:r>
                    </a:p>
                  </a:txBody>
                  <a:tcPr anchor="ctr">
                    <a:lnL w="12700" cmpd="sng">
                      <a:noFill/>
                      <a:prstDash val="solid"/>
                    </a:lnL>
                    <a:lnR w="12700" cmpd="sng">
                      <a:noFill/>
                      <a:prstDash val="soli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l" rtl="0" fontAlgn="base"/>
                      <a:r>
                        <a:rPr lang="en-GB" sz="2400" b="0" i="0" cap="none" spc="0">
                          <a:solidFill>
                            <a:schemeClr val="tx1"/>
                          </a:solidFill>
                          <a:effectLst/>
                          <a:latin typeface="+mj-lt"/>
                        </a:rPr>
                        <a:t>All</a:t>
                      </a:r>
                    </a:p>
                  </a:txBody>
                  <a:tcPr anchor="ctr">
                    <a:lnL w="12700" cmpd="sng">
                      <a:noFill/>
                      <a:prstDash val="solid"/>
                    </a:lnL>
                    <a:lnR w="12700" cmpd="sng">
                      <a:noFill/>
                      <a:prstDash val="soli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73016027"/>
                  </a:ext>
                </a:extLst>
              </a:tr>
              <a:tr h="708446">
                <a:tc>
                  <a:txBody>
                    <a:bodyPr/>
                    <a:lstStyle/>
                    <a:p>
                      <a:pPr algn="l" rtl="0" fontAlgn="base"/>
                      <a:r>
                        <a:rPr lang="en-GB" sz="2400" b="0" i="0" cap="none" spc="0">
                          <a:solidFill>
                            <a:schemeClr val="tx1"/>
                          </a:solidFill>
                          <a:effectLst/>
                          <a:latin typeface="+mj-lt"/>
                        </a:rPr>
                        <a:t>Next steps</a:t>
                      </a:r>
                    </a:p>
                  </a:txBody>
                  <a:tcPr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rtl="0" fontAlgn="base"/>
                      <a:r>
                        <a:rPr lang="en-GB" sz="2400" b="0" i="0" cap="none" spc="0">
                          <a:solidFill>
                            <a:schemeClr val="tx1"/>
                          </a:solidFill>
                          <a:effectLst/>
                          <a:latin typeface="+mj-lt"/>
                        </a:rPr>
                        <a:t>Saiqa Akhtar</a:t>
                      </a:r>
                    </a:p>
                  </a:txBody>
                  <a:tcPr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944358497"/>
                  </a:ext>
                </a:extLst>
              </a:tr>
            </a:tbl>
          </a:graphicData>
        </a:graphic>
      </p:graphicFrame>
      <p:pic>
        <p:nvPicPr>
          <p:cNvPr id="5" name="Picture 4">
            <a:extLst>
              <a:ext uri="{FF2B5EF4-FFF2-40B4-BE49-F238E27FC236}">
                <a16:creationId xmlns:a16="http://schemas.microsoft.com/office/drawing/2014/main" id="{CE7A2822-F119-60FD-5E68-BB975DC33A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0090" y="6102005"/>
            <a:ext cx="615950" cy="619125"/>
          </a:xfrm>
          <a:prstGeom prst="rect">
            <a:avLst/>
          </a:prstGeom>
        </p:spPr>
      </p:pic>
      <p:pic>
        <p:nvPicPr>
          <p:cNvPr id="6" name="Picture 5" descr="Text&#10;&#10;Description automatically generated">
            <a:extLst>
              <a:ext uri="{FF2B5EF4-FFF2-40B4-BE49-F238E27FC236}">
                <a16:creationId xmlns:a16="http://schemas.microsoft.com/office/drawing/2014/main" id="{577B299E-9191-9299-C8FD-F39B1E3F32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1881" y="6155966"/>
            <a:ext cx="910893" cy="511202"/>
          </a:xfrm>
          <a:prstGeom prst="rect">
            <a:avLst/>
          </a:prstGeom>
        </p:spPr>
      </p:pic>
    </p:spTree>
    <p:extLst>
      <p:ext uri="{BB962C8B-B14F-4D97-AF65-F5344CB8AC3E}">
        <p14:creationId xmlns:p14="http://schemas.microsoft.com/office/powerpoint/2010/main" val="352802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6974E-57A4-1DBC-51CF-607839BC2D09}"/>
              </a:ext>
            </a:extLst>
          </p:cNvPr>
          <p:cNvSpPr>
            <a:spLocks noGrp="1"/>
          </p:cNvSpPr>
          <p:nvPr>
            <p:ph type="title"/>
          </p:nvPr>
        </p:nvSpPr>
        <p:spPr/>
        <p:txBody>
          <a:bodyPr/>
          <a:lstStyle/>
          <a:p>
            <a:r>
              <a:rPr lang="en-GB"/>
              <a:t>Housekeeping</a:t>
            </a:r>
          </a:p>
        </p:txBody>
      </p:sp>
      <p:sp>
        <p:nvSpPr>
          <p:cNvPr id="3" name="Content Placeholder 2">
            <a:extLst>
              <a:ext uri="{FF2B5EF4-FFF2-40B4-BE49-F238E27FC236}">
                <a16:creationId xmlns:a16="http://schemas.microsoft.com/office/drawing/2014/main" id="{F1C32E51-7915-BAD2-5419-16A238D6B107}"/>
              </a:ext>
            </a:extLst>
          </p:cNvPr>
          <p:cNvSpPr>
            <a:spLocks noGrp="1"/>
          </p:cNvSpPr>
          <p:nvPr>
            <p:ph idx="1"/>
          </p:nvPr>
        </p:nvSpPr>
        <p:spPr>
          <a:xfrm>
            <a:off x="1652295" y="1516725"/>
            <a:ext cx="7853207" cy="4188114"/>
          </a:xfrm>
        </p:spPr>
        <p:txBody>
          <a:bodyPr vert="horz" lIns="91440" tIns="45720" rIns="91440" bIns="45720" rtlCol="0" anchor="t">
            <a:noAutofit/>
          </a:bodyPr>
          <a:lstStyle/>
          <a:p>
            <a:pPr marL="0" indent="0">
              <a:spcAft>
                <a:spcPts val="2400"/>
              </a:spcAft>
              <a:buNone/>
            </a:pPr>
            <a:r>
              <a:rPr lang="en-GB" sz="1900"/>
              <a:t>Please can everyone have their camera on.</a:t>
            </a:r>
          </a:p>
          <a:p>
            <a:pPr marL="0" indent="0">
              <a:spcAft>
                <a:spcPts val="2400"/>
              </a:spcAft>
              <a:buNone/>
            </a:pPr>
            <a:r>
              <a:rPr lang="en-GB" sz="1900"/>
              <a:t>Please mute your microphone unless you are speaking​.</a:t>
            </a:r>
          </a:p>
          <a:p>
            <a:pPr marL="0" indent="0">
              <a:spcAft>
                <a:spcPts val="2000"/>
              </a:spcAft>
              <a:buNone/>
            </a:pPr>
            <a:r>
              <a:rPr lang="en-GB" sz="1900"/>
              <a:t>If you would like to ask a question or make a comment, please use the raise hand function. You can also use the chat.</a:t>
            </a:r>
          </a:p>
          <a:p>
            <a:pPr marL="0" indent="0">
              <a:spcAft>
                <a:spcPts val="2000"/>
              </a:spcAft>
              <a:buNone/>
            </a:pPr>
            <a:r>
              <a:rPr lang="en-GB" sz="1900"/>
              <a:t>We will be recording this session and share the link afterwards. If there is anything you would like us to remove from the recording, please let us know.</a:t>
            </a:r>
          </a:p>
          <a:p>
            <a:pPr marL="0" indent="0">
              <a:spcAft>
                <a:spcPts val="2000"/>
              </a:spcAft>
              <a:buNone/>
            </a:pPr>
            <a:r>
              <a:rPr lang="en-GB" sz="1900"/>
              <a:t>If you experience any technical difficulties, please email </a:t>
            </a:r>
            <a:r>
              <a:rPr lang="en-GB" sz="1900">
                <a:solidFill>
                  <a:srgbClr val="0070C0"/>
                </a:solidFill>
                <a:ea typeface="+mn-lt"/>
                <a:cs typeface="+mn-lt"/>
                <a:hlinkClick r:id="rId3">
                  <a:extLst>
                    <a:ext uri="{A12FA001-AC4F-418D-AE19-62706E023703}">
                      <ahyp:hlinkClr xmlns:ahyp="http://schemas.microsoft.com/office/drawing/2018/hyperlinkcolor" val="tx"/>
                    </a:ext>
                  </a:extLst>
                </a:hlinkClick>
              </a:rPr>
              <a:t>edward.barrett@rcpsych.ac.uk</a:t>
            </a:r>
            <a:r>
              <a:rPr lang="en-GB" sz="1900">
                <a:solidFill>
                  <a:srgbClr val="0070C0"/>
                </a:solidFill>
                <a:ea typeface="+mn-lt"/>
                <a:cs typeface="+mn-lt"/>
              </a:rPr>
              <a:t> </a:t>
            </a:r>
            <a:endParaRPr lang="en-GB" sz="1900" u="sng">
              <a:solidFill>
                <a:srgbClr val="0070C0"/>
              </a:solidFill>
            </a:endParaRPr>
          </a:p>
          <a:p>
            <a:pPr>
              <a:spcAft>
                <a:spcPts val="2000"/>
              </a:spcAft>
            </a:pPr>
            <a:endParaRPr lang="en-GB" sz="1900"/>
          </a:p>
        </p:txBody>
      </p:sp>
      <p:pic>
        <p:nvPicPr>
          <p:cNvPr id="4" name="Picture 3">
            <a:extLst>
              <a:ext uri="{FF2B5EF4-FFF2-40B4-BE49-F238E27FC236}">
                <a16:creationId xmlns:a16="http://schemas.microsoft.com/office/drawing/2014/main" id="{974260D8-20BC-0222-B04A-D20BB37183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60090" y="6102005"/>
            <a:ext cx="615950" cy="619125"/>
          </a:xfrm>
          <a:prstGeom prst="rect">
            <a:avLst/>
          </a:prstGeom>
        </p:spPr>
      </p:pic>
      <p:pic>
        <p:nvPicPr>
          <p:cNvPr id="5" name="Picture 4" descr="Text&#10;&#10;Description automatically generated">
            <a:extLst>
              <a:ext uri="{FF2B5EF4-FFF2-40B4-BE49-F238E27FC236}">
                <a16:creationId xmlns:a16="http://schemas.microsoft.com/office/drawing/2014/main" id="{78DD8EDD-4E8F-3E89-E5DA-F55846D456F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41881" y="6155966"/>
            <a:ext cx="910893" cy="511202"/>
          </a:xfrm>
          <a:prstGeom prst="rect">
            <a:avLst/>
          </a:prstGeom>
        </p:spPr>
      </p:pic>
      <p:pic>
        <p:nvPicPr>
          <p:cNvPr id="15" name="Graphic 14" descr="Internet outline">
            <a:extLst>
              <a:ext uri="{FF2B5EF4-FFF2-40B4-BE49-F238E27FC236}">
                <a16:creationId xmlns:a16="http://schemas.microsoft.com/office/drawing/2014/main" id="{DDEAABFE-1E41-FC70-01C9-A17753A906F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92041" y="5110919"/>
            <a:ext cx="628433" cy="628433"/>
          </a:xfrm>
          <a:prstGeom prst="rect">
            <a:avLst/>
          </a:prstGeom>
        </p:spPr>
      </p:pic>
      <p:pic>
        <p:nvPicPr>
          <p:cNvPr id="17" name="Graphic 16" descr="Presentation with media outline">
            <a:extLst>
              <a:ext uri="{FF2B5EF4-FFF2-40B4-BE49-F238E27FC236}">
                <a16:creationId xmlns:a16="http://schemas.microsoft.com/office/drawing/2014/main" id="{5324D348-E1B6-D2CA-872D-76AE507B281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92041" y="3930525"/>
            <a:ext cx="628433" cy="628433"/>
          </a:xfrm>
          <a:prstGeom prst="rect">
            <a:avLst/>
          </a:prstGeom>
        </p:spPr>
      </p:pic>
      <p:pic>
        <p:nvPicPr>
          <p:cNvPr id="19" name="Graphic 18" descr="Raised hand outline">
            <a:extLst>
              <a:ext uri="{FF2B5EF4-FFF2-40B4-BE49-F238E27FC236}">
                <a16:creationId xmlns:a16="http://schemas.microsoft.com/office/drawing/2014/main" id="{A833E75A-842B-AD66-D0DC-E596866B987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92041" y="2982349"/>
            <a:ext cx="628433" cy="628433"/>
          </a:xfrm>
          <a:prstGeom prst="rect">
            <a:avLst/>
          </a:prstGeom>
        </p:spPr>
      </p:pic>
      <p:pic>
        <p:nvPicPr>
          <p:cNvPr id="21" name="Graphic 20" descr="Mute speaker outline">
            <a:extLst>
              <a:ext uri="{FF2B5EF4-FFF2-40B4-BE49-F238E27FC236}">
                <a16:creationId xmlns:a16="http://schemas.microsoft.com/office/drawing/2014/main" id="{BC8C2EFB-7C95-7559-652E-0F3F2D4A12A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92201" y="2192836"/>
            <a:ext cx="628433" cy="628433"/>
          </a:xfrm>
          <a:prstGeom prst="rect">
            <a:avLst/>
          </a:prstGeom>
        </p:spPr>
      </p:pic>
      <p:pic>
        <p:nvPicPr>
          <p:cNvPr id="23" name="Graphic 22" descr="Online meeting outline">
            <a:extLst>
              <a:ext uri="{FF2B5EF4-FFF2-40B4-BE49-F238E27FC236}">
                <a16:creationId xmlns:a16="http://schemas.microsoft.com/office/drawing/2014/main" id="{C3E47C6A-AD2F-9A4D-3347-8CFB32FEAD1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92041" y="1483542"/>
            <a:ext cx="628754" cy="628754"/>
          </a:xfrm>
          <a:prstGeom prst="rect">
            <a:avLst/>
          </a:prstGeom>
        </p:spPr>
      </p:pic>
    </p:spTree>
    <p:extLst>
      <p:ext uri="{BB962C8B-B14F-4D97-AF65-F5344CB8AC3E}">
        <p14:creationId xmlns:p14="http://schemas.microsoft.com/office/powerpoint/2010/main" val="842330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6974E-57A4-1DBC-51CF-607839BC2D09}"/>
              </a:ext>
            </a:extLst>
          </p:cNvPr>
          <p:cNvSpPr>
            <a:spLocks noGrp="1"/>
          </p:cNvSpPr>
          <p:nvPr>
            <p:ph type="title"/>
          </p:nvPr>
        </p:nvSpPr>
        <p:spPr>
          <a:xfrm>
            <a:off x="1313942" y="2554147"/>
            <a:ext cx="8596668" cy="1320800"/>
          </a:xfrm>
        </p:spPr>
        <p:txBody>
          <a:bodyPr>
            <a:normAutofit fontScale="90000"/>
          </a:bodyPr>
          <a:lstStyle/>
          <a:p>
            <a:r>
              <a:rPr lang="en-GB" sz="4400"/>
              <a:t>Why is this work important?</a:t>
            </a:r>
            <a:br>
              <a:rPr lang="en-GB" sz="4400"/>
            </a:br>
            <a:br>
              <a:rPr lang="en-GB" sz="4400"/>
            </a:br>
            <a:r>
              <a:rPr lang="en-GB" sz="4000"/>
              <a:t>Dr Lade Smith</a:t>
            </a:r>
            <a:endParaRPr lang="en-GB" sz="4400"/>
          </a:p>
        </p:txBody>
      </p:sp>
      <p:pic>
        <p:nvPicPr>
          <p:cNvPr id="4" name="Picture 3">
            <a:extLst>
              <a:ext uri="{FF2B5EF4-FFF2-40B4-BE49-F238E27FC236}">
                <a16:creationId xmlns:a16="http://schemas.microsoft.com/office/drawing/2014/main" id="{974260D8-20BC-0222-B04A-D20BB37183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0090" y="6102005"/>
            <a:ext cx="615950" cy="619125"/>
          </a:xfrm>
          <a:prstGeom prst="rect">
            <a:avLst/>
          </a:prstGeom>
        </p:spPr>
      </p:pic>
      <p:pic>
        <p:nvPicPr>
          <p:cNvPr id="5" name="Picture 4" descr="Text&#10;&#10;Description automatically generated">
            <a:extLst>
              <a:ext uri="{FF2B5EF4-FFF2-40B4-BE49-F238E27FC236}">
                <a16:creationId xmlns:a16="http://schemas.microsoft.com/office/drawing/2014/main" id="{78DD8EDD-4E8F-3E89-E5DA-F55846D456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41881" y="6155966"/>
            <a:ext cx="910893" cy="511202"/>
          </a:xfrm>
          <a:prstGeom prst="rect">
            <a:avLst/>
          </a:prstGeom>
        </p:spPr>
      </p:pic>
    </p:spTree>
    <p:extLst>
      <p:ext uri="{BB962C8B-B14F-4D97-AF65-F5344CB8AC3E}">
        <p14:creationId xmlns:p14="http://schemas.microsoft.com/office/powerpoint/2010/main" val="2762138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99578-182A-D052-1610-D97CEDB6CCCE}"/>
              </a:ext>
            </a:extLst>
          </p:cNvPr>
          <p:cNvSpPr>
            <a:spLocks noGrp="1"/>
          </p:cNvSpPr>
          <p:nvPr>
            <p:ph type="title"/>
          </p:nvPr>
        </p:nvSpPr>
        <p:spPr/>
        <p:txBody>
          <a:bodyPr/>
          <a:lstStyle/>
          <a:p>
            <a:r>
              <a:rPr lang="en-GB"/>
              <a:t>Overview of upcoming training sessions</a:t>
            </a:r>
          </a:p>
        </p:txBody>
      </p:sp>
      <p:sp>
        <p:nvSpPr>
          <p:cNvPr id="4" name="Rectangle 3">
            <a:extLst>
              <a:ext uri="{FF2B5EF4-FFF2-40B4-BE49-F238E27FC236}">
                <a16:creationId xmlns:a16="http://schemas.microsoft.com/office/drawing/2014/main" id="{88B6C49C-316C-1828-5AD5-BA860B39C0B2}"/>
              </a:ext>
            </a:extLst>
          </p:cNvPr>
          <p:cNvSpPr/>
          <p:nvPr/>
        </p:nvSpPr>
        <p:spPr>
          <a:xfrm>
            <a:off x="847663" y="2185845"/>
            <a:ext cx="1223184" cy="91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21</a:t>
            </a:r>
            <a:r>
              <a:rPr lang="en-GB" baseline="30000"/>
              <a:t>st</a:t>
            </a:r>
            <a:r>
              <a:rPr lang="en-GB"/>
              <a:t>  October</a:t>
            </a:r>
          </a:p>
        </p:txBody>
      </p:sp>
      <p:sp>
        <p:nvSpPr>
          <p:cNvPr id="5" name="Rectangle 4">
            <a:extLst>
              <a:ext uri="{FF2B5EF4-FFF2-40B4-BE49-F238E27FC236}">
                <a16:creationId xmlns:a16="http://schemas.microsoft.com/office/drawing/2014/main" id="{B7B7FBEE-34E4-84D1-A159-B409CFAC49A5}"/>
              </a:ext>
            </a:extLst>
          </p:cNvPr>
          <p:cNvSpPr/>
          <p:nvPr/>
        </p:nvSpPr>
        <p:spPr>
          <a:xfrm>
            <a:off x="847663" y="3428591"/>
            <a:ext cx="1223184" cy="914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28</a:t>
            </a:r>
            <a:r>
              <a:rPr lang="en-GB" baseline="30000"/>
              <a:t>th</a:t>
            </a:r>
            <a:r>
              <a:rPr lang="en-GB"/>
              <a:t>  October</a:t>
            </a:r>
          </a:p>
        </p:txBody>
      </p:sp>
      <p:sp>
        <p:nvSpPr>
          <p:cNvPr id="6" name="Rectangle 5">
            <a:extLst>
              <a:ext uri="{FF2B5EF4-FFF2-40B4-BE49-F238E27FC236}">
                <a16:creationId xmlns:a16="http://schemas.microsoft.com/office/drawing/2014/main" id="{B39DACDA-3EEC-3C9D-6383-08E356D7B7EA}"/>
              </a:ext>
            </a:extLst>
          </p:cNvPr>
          <p:cNvSpPr/>
          <p:nvPr/>
        </p:nvSpPr>
        <p:spPr>
          <a:xfrm>
            <a:off x="847663" y="4672155"/>
            <a:ext cx="1223184" cy="9144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4</a:t>
            </a:r>
            <a:r>
              <a:rPr lang="en-GB" baseline="30000"/>
              <a:t>th</a:t>
            </a:r>
            <a:r>
              <a:rPr lang="en-GB"/>
              <a:t>  November</a:t>
            </a:r>
          </a:p>
        </p:txBody>
      </p:sp>
      <p:sp>
        <p:nvSpPr>
          <p:cNvPr id="7" name="Rectangle 6">
            <a:extLst>
              <a:ext uri="{FF2B5EF4-FFF2-40B4-BE49-F238E27FC236}">
                <a16:creationId xmlns:a16="http://schemas.microsoft.com/office/drawing/2014/main" id="{1D05FCEC-7866-F402-5A50-7E07146BCAF3}"/>
              </a:ext>
            </a:extLst>
          </p:cNvPr>
          <p:cNvSpPr/>
          <p:nvPr/>
        </p:nvSpPr>
        <p:spPr>
          <a:xfrm>
            <a:off x="2241176" y="2185845"/>
            <a:ext cx="5342965" cy="914400"/>
          </a:xfrm>
          <a:prstGeom prst="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solidFill>
                  <a:sysClr val="windowText" lastClr="000000"/>
                </a:solidFill>
              </a:rPr>
              <a:t>Basic overview: asking questions to recognise risk, STI , contraception, local pathways and referring to SHRINE</a:t>
            </a:r>
          </a:p>
        </p:txBody>
      </p:sp>
      <p:sp>
        <p:nvSpPr>
          <p:cNvPr id="10" name="Rectangle 9">
            <a:extLst>
              <a:ext uri="{FF2B5EF4-FFF2-40B4-BE49-F238E27FC236}">
                <a16:creationId xmlns:a16="http://schemas.microsoft.com/office/drawing/2014/main" id="{F04EA321-8593-0706-8A8C-987FF675B12D}"/>
              </a:ext>
            </a:extLst>
          </p:cNvPr>
          <p:cNvSpPr/>
          <p:nvPr/>
        </p:nvSpPr>
        <p:spPr>
          <a:xfrm>
            <a:off x="2241176" y="3427773"/>
            <a:ext cx="5342965" cy="914400"/>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solidFill>
                  <a:sysClr val="windowText" lastClr="000000"/>
                </a:solidFill>
              </a:rPr>
              <a:t>MBU and Spring Ward: contraception in more depth</a:t>
            </a:r>
          </a:p>
        </p:txBody>
      </p:sp>
      <p:sp>
        <p:nvSpPr>
          <p:cNvPr id="11" name="Rectangle 10">
            <a:extLst>
              <a:ext uri="{FF2B5EF4-FFF2-40B4-BE49-F238E27FC236}">
                <a16:creationId xmlns:a16="http://schemas.microsoft.com/office/drawing/2014/main" id="{420ED2ED-335A-DD98-6AD7-16B4BF6BF57B}"/>
              </a:ext>
            </a:extLst>
          </p:cNvPr>
          <p:cNvSpPr/>
          <p:nvPr/>
        </p:nvSpPr>
        <p:spPr>
          <a:xfrm>
            <a:off x="2241176" y="4672155"/>
            <a:ext cx="5342965" cy="914400"/>
          </a:xfrm>
          <a:prstGeom prst="rect">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a:solidFill>
                  <a:schemeClr val="tx1"/>
                </a:solidFill>
              </a:rPr>
              <a:t>River House: STI/contraception, patient perspective (tbc)</a:t>
            </a:r>
          </a:p>
        </p:txBody>
      </p:sp>
      <p:sp>
        <p:nvSpPr>
          <p:cNvPr id="12" name="Rectangle 11">
            <a:extLst>
              <a:ext uri="{FF2B5EF4-FFF2-40B4-BE49-F238E27FC236}">
                <a16:creationId xmlns:a16="http://schemas.microsoft.com/office/drawing/2014/main" id="{1D257A1C-D8C9-DA12-3DDC-BCC8551F831A}"/>
              </a:ext>
            </a:extLst>
          </p:cNvPr>
          <p:cNvSpPr/>
          <p:nvPr/>
        </p:nvSpPr>
        <p:spPr>
          <a:xfrm>
            <a:off x="8114605" y="1584594"/>
            <a:ext cx="3388658" cy="4527176"/>
          </a:xfrm>
          <a:prstGeom prst="rect">
            <a:avLst/>
          </a:prstGeom>
          <a:solidFill>
            <a:schemeClr val="bg1"/>
          </a:solidFill>
          <a:ln w="28575">
            <a:solidFill>
              <a:schemeClr val="tx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solidFill>
                <a:sysClr val="windowText" lastClr="000000"/>
              </a:solidFill>
            </a:endParaRPr>
          </a:p>
        </p:txBody>
      </p:sp>
      <p:sp>
        <p:nvSpPr>
          <p:cNvPr id="13" name="TextBox 12">
            <a:extLst>
              <a:ext uri="{FF2B5EF4-FFF2-40B4-BE49-F238E27FC236}">
                <a16:creationId xmlns:a16="http://schemas.microsoft.com/office/drawing/2014/main" id="{5EA9A6DA-25F3-F43D-AF80-B8BFD3A80097}"/>
              </a:ext>
            </a:extLst>
          </p:cNvPr>
          <p:cNvSpPr txBox="1"/>
          <p:nvPr/>
        </p:nvSpPr>
        <p:spPr>
          <a:xfrm>
            <a:off x="8278407" y="1930399"/>
            <a:ext cx="3133664" cy="3785652"/>
          </a:xfrm>
          <a:prstGeom prst="rect">
            <a:avLst/>
          </a:prstGeom>
          <a:noFill/>
        </p:spPr>
        <p:txBody>
          <a:bodyPr wrap="square" rtlCol="0">
            <a:spAutoFit/>
          </a:bodyPr>
          <a:lstStyle/>
          <a:p>
            <a:r>
              <a:rPr lang="en-GB" sz="2000"/>
              <a:t>In-person sessions in December:</a:t>
            </a:r>
          </a:p>
          <a:p>
            <a:endParaRPr lang="en-GB" sz="2000"/>
          </a:p>
          <a:p>
            <a:pPr marL="285750" indent="-285750">
              <a:buFont typeface="Wingdings" panose="05000000000000000000" pitchFamily="2" charset="2"/>
              <a:buChar char="§"/>
            </a:pPr>
            <a:r>
              <a:rPr lang="en-GB" sz="2000"/>
              <a:t>Use existing team meetings</a:t>
            </a:r>
          </a:p>
          <a:p>
            <a:pPr marL="285750" indent="-285750">
              <a:buFont typeface="Wingdings" panose="05000000000000000000" pitchFamily="2" charset="2"/>
              <a:buChar char="§"/>
            </a:pPr>
            <a:endParaRPr lang="en-GB" sz="2000"/>
          </a:p>
          <a:p>
            <a:pPr marL="285750" indent="-285750">
              <a:buFont typeface="Wingdings" panose="05000000000000000000" pitchFamily="2" charset="2"/>
              <a:buChar char="§"/>
            </a:pPr>
            <a:r>
              <a:rPr lang="en-GB" sz="2000"/>
              <a:t>Discuss contraception with MBU staff</a:t>
            </a:r>
          </a:p>
          <a:p>
            <a:pPr marL="285750" indent="-285750">
              <a:buFont typeface="Wingdings" panose="05000000000000000000" pitchFamily="2" charset="2"/>
              <a:buChar char="§"/>
            </a:pPr>
            <a:endParaRPr lang="en-GB" sz="2000"/>
          </a:p>
          <a:p>
            <a:pPr marL="285750" indent="-285750">
              <a:buFont typeface="Wingdings" panose="05000000000000000000" pitchFamily="2" charset="2"/>
              <a:buChar char="§"/>
            </a:pPr>
            <a:r>
              <a:rPr lang="en-GB" sz="2000"/>
              <a:t>Take STI kits to River House, role play with staff</a:t>
            </a:r>
          </a:p>
        </p:txBody>
      </p:sp>
      <p:sp>
        <p:nvSpPr>
          <p:cNvPr id="14" name="TextBox 13">
            <a:extLst>
              <a:ext uri="{FF2B5EF4-FFF2-40B4-BE49-F238E27FC236}">
                <a16:creationId xmlns:a16="http://schemas.microsoft.com/office/drawing/2014/main" id="{06C170E5-A790-FC9B-CDB0-97D152973740}"/>
              </a:ext>
            </a:extLst>
          </p:cNvPr>
          <p:cNvSpPr txBox="1"/>
          <p:nvPr/>
        </p:nvSpPr>
        <p:spPr>
          <a:xfrm>
            <a:off x="779929" y="1584594"/>
            <a:ext cx="6804212" cy="369332"/>
          </a:xfrm>
          <a:prstGeom prst="rect">
            <a:avLst/>
          </a:prstGeom>
          <a:noFill/>
        </p:spPr>
        <p:txBody>
          <a:bodyPr wrap="square" rtlCol="0">
            <a:spAutoFit/>
          </a:bodyPr>
          <a:lstStyle/>
          <a:p>
            <a:r>
              <a:rPr lang="en-GB" b="1"/>
              <a:t>Three 1 hour online sessions, delivered by SRH doctor:</a:t>
            </a:r>
          </a:p>
        </p:txBody>
      </p:sp>
      <p:pic>
        <p:nvPicPr>
          <p:cNvPr id="3" name="Picture 2">
            <a:extLst>
              <a:ext uri="{FF2B5EF4-FFF2-40B4-BE49-F238E27FC236}">
                <a16:creationId xmlns:a16="http://schemas.microsoft.com/office/drawing/2014/main" id="{0CC41E03-B882-6A05-D829-3FD6E54319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0090" y="6102005"/>
            <a:ext cx="615950" cy="619125"/>
          </a:xfrm>
          <a:prstGeom prst="rect">
            <a:avLst/>
          </a:prstGeom>
        </p:spPr>
      </p:pic>
      <p:pic>
        <p:nvPicPr>
          <p:cNvPr id="8" name="Picture 7" descr="Text&#10;&#10;Description automatically generated">
            <a:extLst>
              <a:ext uri="{FF2B5EF4-FFF2-40B4-BE49-F238E27FC236}">
                <a16:creationId xmlns:a16="http://schemas.microsoft.com/office/drawing/2014/main" id="{9C73A3CC-8163-40DE-6398-7B92FD885F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41881" y="6155966"/>
            <a:ext cx="910893" cy="511202"/>
          </a:xfrm>
          <a:prstGeom prst="rect">
            <a:avLst/>
          </a:prstGeom>
        </p:spPr>
      </p:pic>
    </p:spTree>
    <p:extLst>
      <p:ext uri="{BB962C8B-B14F-4D97-AF65-F5344CB8AC3E}">
        <p14:creationId xmlns:p14="http://schemas.microsoft.com/office/powerpoint/2010/main" val="366645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E5897-AB37-227C-B486-07C91D82E8E8}"/>
              </a:ext>
            </a:extLst>
          </p:cNvPr>
          <p:cNvSpPr>
            <a:spLocks noGrp="1"/>
          </p:cNvSpPr>
          <p:nvPr>
            <p:ph type="title"/>
          </p:nvPr>
        </p:nvSpPr>
        <p:spPr>
          <a:xfrm>
            <a:off x="986801" y="215734"/>
            <a:ext cx="8596668" cy="1320800"/>
          </a:xfrm>
        </p:spPr>
        <p:txBody>
          <a:bodyPr>
            <a:normAutofit/>
          </a:bodyPr>
          <a:lstStyle/>
          <a:p>
            <a:r>
              <a:rPr lang="en-GB"/>
              <a:t>Ideas generated by teams so far</a:t>
            </a:r>
          </a:p>
        </p:txBody>
      </p:sp>
      <p:pic>
        <p:nvPicPr>
          <p:cNvPr id="5" name="Picture 4">
            <a:extLst>
              <a:ext uri="{FF2B5EF4-FFF2-40B4-BE49-F238E27FC236}">
                <a16:creationId xmlns:a16="http://schemas.microsoft.com/office/drawing/2014/main" id="{CE7A2822-F119-60FD-5E68-BB975DC33A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0090" y="6102005"/>
            <a:ext cx="615950" cy="619125"/>
          </a:xfrm>
          <a:prstGeom prst="rect">
            <a:avLst/>
          </a:prstGeom>
        </p:spPr>
      </p:pic>
      <p:pic>
        <p:nvPicPr>
          <p:cNvPr id="6" name="Picture 5" descr="Text&#10;&#10;Description automatically generated">
            <a:extLst>
              <a:ext uri="{FF2B5EF4-FFF2-40B4-BE49-F238E27FC236}">
                <a16:creationId xmlns:a16="http://schemas.microsoft.com/office/drawing/2014/main" id="{577B299E-9191-9299-C8FD-F39B1E3F32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41881" y="6155966"/>
            <a:ext cx="910893" cy="511202"/>
          </a:xfrm>
          <a:prstGeom prst="rect">
            <a:avLst/>
          </a:prstGeom>
        </p:spPr>
      </p:pic>
      <p:sp>
        <p:nvSpPr>
          <p:cNvPr id="10" name="Rectangle 9">
            <a:extLst>
              <a:ext uri="{FF2B5EF4-FFF2-40B4-BE49-F238E27FC236}">
                <a16:creationId xmlns:a16="http://schemas.microsoft.com/office/drawing/2014/main" id="{2BB7F78D-913A-8A33-72D4-E58220D0657F}"/>
              </a:ext>
            </a:extLst>
          </p:cNvPr>
          <p:cNvSpPr/>
          <p:nvPr/>
        </p:nvSpPr>
        <p:spPr>
          <a:xfrm>
            <a:off x="3731825" y="4492369"/>
            <a:ext cx="2850092" cy="1535462"/>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Admission checklist has been updated to include sexual and reproductive health (MBU)</a:t>
            </a:r>
            <a:endParaRPr lang="en-GB"/>
          </a:p>
        </p:txBody>
      </p:sp>
      <p:sp>
        <p:nvSpPr>
          <p:cNvPr id="11" name="Rectangle 10">
            <a:extLst>
              <a:ext uri="{FF2B5EF4-FFF2-40B4-BE49-F238E27FC236}">
                <a16:creationId xmlns:a16="http://schemas.microsoft.com/office/drawing/2014/main" id="{B91DC3A1-41D5-98AF-BE32-F023A8D210B4}"/>
              </a:ext>
            </a:extLst>
          </p:cNvPr>
          <p:cNvSpPr/>
          <p:nvPr/>
        </p:nvSpPr>
        <p:spPr>
          <a:xfrm>
            <a:off x="1025791" y="2736508"/>
            <a:ext cx="2268229" cy="1522954"/>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A notice board with information about the clinics to inform patients (MBU)</a:t>
            </a:r>
            <a:endParaRPr lang="en-GB"/>
          </a:p>
        </p:txBody>
      </p:sp>
      <p:sp>
        <p:nvSpPr>
          <p:cNvPr id="12" name="Rectangle 11">
            <a:extLst>
              <a:ext uri="{FF2B5EF4-FFF2-40B4-BE49-F238E27FC236}">
                <a16:creationId xmlns:a16="http://schemas.microsoft.com/office/drawing/2014/main" id="{BD50C27A-DB13-79F8-1FE6-DC6579B44D79}"/>
              </a:ext>
            </a:extLst>
          </p:cNvPr>
          <p:cNvSpPr/>
          <p:nvPr/>
        </p:nvSpPr>
        <p:spPr>
          <a:xfrm>
            <a:off x="4269088" y="2736507"/>
            <a:ext cx="2032094" cy="1522955"/>
          </a:xfrm>
          <a:prstGeom prst="rect">
            <a:avLst/>
          </a:prstGeom>
          <a:solidFill>
            <a:schemeClr val="accent5">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Posters on the ward about the clinics (MBU)</a:t>
            </a:r>
            <a:endParaRPr lang="en-GB"/>
          </a:p>
        </p:txBody>
      </p:sp>
      <p:sp>
        <p:nvSpPr>
          <p:cNvPr id="13" name="Rectangle 12">
            <a:extLst>
              <a:ext uri="{FF2B5EF4-FFF2-40B4-BE49-F238E27FC236}">
                <a16:creationId xmlns:a16="http://schemas.microsoft.com/office/drawing/2014/main" id="{A6087572-E97F-B734-5C40-B8F204790077}"/>
              </a:ext>
            </a:extLst>
          </p:cNvPr>
          <p:cNvSpPr/>
          <p:nvPr/>
        </p:nvSpPr>
        <p:spPr>
          <a:xfrm>
            <a:off x="1025791" y="4483177"/>
            <a:ext cx="2235510" cy="1522953"/>
          </a:xfrm>
          <a:prstGeom prst="rect">
            <a:avLst/>
          </a:prstGeom>
          <a:solidFill>
            <a:schemeClr val="accent5">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Condoms available in the airlock (MBU)</a:t>
            </a:r>
            <a:endParaRPr lang="en-GB"/>
          </a:p>
        </p:txBody>
      </p:sp>
      <p:sp>
        <p:nvSpPr>
          <p:cNvPr id="14" name="Rectangle 13">
            <a:extLst>
              <a:ext uri="{FF2B5EF4-FFF2-40B4-BE49-F238E27FC236}">
                <a16:creationId xmlns:a16="http://schemas.microsoft.com/office/drawing/2014/main" id="{0D7E1C49-9D3D-F026-DA51-F0897CF7ED3F}"/>
              </a:ext>
            </a:extLst>
          </p:cNvPr>
          <p:cNvSpPr/>
          <p:nvPr/>
        </p:nvSpPr>
        <p:spPr>
          <a:xfrm>
            <a:off x="4527849" y="992587"/>
            <a:ext cx="3147410" cy="1522954"/>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Communicate to staff who the key person on the ward is to discuss any SRH issues and signpost to the right person  (secure unit)</a:t>
            </a:r>
            <a:endParaRPr lang="en-GB"/>
          </a:p>
        </p:txBody>
      </p:sp>
      <p:sp>
        <p:nvSpPr>
          <p:cNvPr id="17" name="Rectangle 16">
            <a:extLst>
              <a:ext uri="{FF2B5EF4-FFF2-40B4-BE49-F238E27FC236}">
                <a16:creationId xmlns:a16="http://schemas.microsoft.com/office/drawing/2014/main" id="{CC7B936F-3DB9-42C6-CD2A-A6FE97C91DE9}"/>
              </a:ext>
            </a:extLst>
          </p:cNvPr>
          <p:cNvSpPr/>
          <p:nvPr/>
        </p:nvSpPr>
        <p:spPr>
          <a:xfrm>
            <a:off x="1025791" y="992587"/>
            <a:ext cx="3004498" cy="1522954"/>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Hold an informal workshop with patients to explain what sexual and reproductive health is about (secure unit)</a:t>
            </a:r>
            <a:endParaRPr lang="en-GB"/>
          </a:p>
        </p:txBody>
      </p:sp>
      <p:sp>
        <p:nvSpPr>
          <p:cNvPr id="18" name="Rectangle 17">
            <a:extLst>
              <a:ext uri="{FF2B5EF4-FFF2-40B4-BE49-F238E27FC236}">
                <a16:creationId xmlns:a16="http://schemas.microsoft.com/office/drawing/2014/main" id="{6F5F4221-3122-E965-AD75-B1C73012E4EA}"/>
              </a:ext>
            </a:extLst>
          </p:cNvPr>
          <p:cNvSpPr/>
          <p:nvPr/>
        </p:nvSpPr>
        <p:spPr>
          <a:xfrm>
            <a:off x="6074231" y="2730538"/>
            <a:ext cx="2032094" cy="1534893"/>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Arrange short sessions with patients to discuss sexual related topics (secure unit) </a:t>
            </a:r>
            <a:endParaRPr lang="en-GB"/>
          </a:p>
        </p:txBody>
      </p:sp>
      <p:sp>
        <p:nvSpPr>
          <p:cNvPr id="19" name="Rectangle 18">
            <a:extLst>
              <a:ext uri="{FF2B5EF4-FFF2-40B4-BE49-F238E27FC236}">
                <a16:creationId xmlns:a16="http://schemas.microsoft.com/office/drawing/2014/main" id="{5710E441-C589-D107-A177-D8F673F54E9C}"/>
              </a:ext>
            </a:extLst>
          </p:cNvPr>
          <p:cNvSpPr/>
          <p:nvPr/>
        </p:nvSpPr>
        <p:spPr>
          <a:xfrm>
            <a:off x="8172820" y="992587"/>
            <a:ext cx="2821299" cy="1529210"/>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ea typeface="Times New Roman" panose="02020603050405020304" pitchFamily="18" charset="0"/>
              </a:rPr>
              <a:t>Develop a leaflet with information about the clinics/SRH topics. Co-produce with patients (secure unit)</a:t>
            </a:r>
            <a:endParaRPr lang="en-GB"/>
          </a:p>
        </p:txBody>
      </p:sp>
      <p:sp>
        <p:nvSpPr>
          <p:cNvPr id="22" name="Rectangle 21">
            <a:extLst>
              <a:ext uri="{FF2B5EF4-FFF2-40B4-BE49-F238E27FC236}">
                <a16:creationId xmlns:a16="http://schemas.microsoft.com/office/drawing/2014/main" id="{2A8A68C5-1A5A-B13C-7824-B03C8F79975C}"/>
              </a:ext>
            </a:extLst>
          </p:cNvPr>
          <p:cNvSpPr/>
          <p:nvPr/>
        </p:nvSpPr>
        <p:spPr>
          <a:xfrm>
            <a:off x="8480383" y="2736508"/>
            <a:ext cx="2508046" cy="1522954"/>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latin typeface="Calibri" panose="020F0502020204030204" pitchFamily="34" charset="0"/>
                <a:ea typeface="Times New Roman" panose="02020603050405020304" pitchFamily="18" charset="0"/>
              </a:rPr>
              <a:t>Discuss SRH with patients at </a:t>
            </a:r>
            <a:r>
              <a:rPr lang="en-GB" sz="1800">
                <a:effectLst/>
                <a:latin typeface="Calibri" panose="020F0502020204030204" pitchFamily="34" charset="0"/>
                <a:ea typeface="Times New Roman" panose="02020603050405020304" pitchFamily="18" charset="0"/>
              </a:rPr>
              <a:t>community meetings and offer referral to clinics </a:t>
            </a:r>
          </a:p>
          <a:p>
            <a:pPr algn="ctr"/>
            <a:r>
              <a:rPr lang="en-GB" sz="1800">
                <a:effectLst/>
                <a:latin typeface="Calibri" panose="020F0502020204030204" pitchFamily="34" charset="0"/>
                <a:ea typeface="Times New Roman" panose="02020603050405020304" pitchFamily="18" charset="0"/>
              </a:rPr>
              <a:t>(secure unit)</a:t>
            </a:r>
            <a:endParaRPr lang="en-GB"/>
          </a:p>
        </p:txBody>
      </p:sp>
      <p:sp>
        <p:nvSpPr>
          <p:cNvPr id="25" name="Rectangle 24">
            <a:extLst>
              <a:ext uri="{FF2B5EF4-FFF2-40B4-BE49-F238E27FC236}">
                <a16:creationId xmlns:a16="http://schemas.microsoft.com/office/drawing/2014/main" id="{F02D07C4-3145-166E-E9F6-131F83FDBAD7}"/>
              </a:ext>
            </a:extLst>
          </p:cNvPr>
          <p:cNvSpPr/>
          <p:nvPr/>
        </p:nvSpPr>
        <p:spPr>
          <a:xfrm>
            <a:off x="7052441" y="4492369"/>
            <a:ext cx="3941678" cy="1535462"/>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latin typeface="Calibri" panose="020F0502020204030204" pitchFamily="34" charset="0"/>
              </a:rPr>
              <a:t>Invite SRH doctor to speak to individual patients on the ward about the clinics – during clinic time (secure unit)</a:t>
            </a:r>
            <a:endParaRPr lang="en-GB"/>
          </a:p>
        </p:txBody>
      </p:sp>
    </p:spTree>
    <p:extLst>
      <p:ext uri="{BB962C8B-B14F-4D97-AF65-F5344CB8AC3E}">
        <p14:creationId xmlns:p14="http://schemas.microsoft.com/office/powerpoint/2010/main" val="1974858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6974E-57A4-1DBC-51CF-607839BC2D09}"/>
              </a:ext>
            </a:extLst>
          </p:cNvPr>
          <p:cNvSpPr>
            <a:spLocks noGrp="1"/>
          </p:cNvSpPr>
          <p:nvPr>
            <p:ph type="title"/>
          </p:nvPr>
        </p:nvSpPr>
        <p:spPr/>
        <p:txBody>
          <a:bodyPr/>
          <a:lstStyle/>
          <a:p>
            <a:r>
              <a:rPr lang="en-GB"/>
              <a:t>Update from teams</a:t>
            </a:r>
          </a:p>
        </p:txBody>
      </p:sp>
      <p:pic>
        <p:nvPicPr>
          <p:cNvPr id="4" name="Picture 3">
            <a:extLst>
              <a:ext uri="{FF2B5EF4-FFF2-40B4-BE49-F238E27FC236}">
                <a16:creationId xmlns:a16="http://schemas.microsoft.com/office/drawing/2014/main" id="{974260D8-20BC-0222-B04A-D20BB37183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0090" y="6102005"/>
            <a:ext cx="615950" cy="619125"/>
          </a:xfrm>
          <a:prstGeom prst="rect">
            <a:avLst/>
          </a:prstGeom>
        </p:spPr>
      </p:pic>
      <p:pic>
        <p:nvPicPr>
          <p:cNvPr id="5" name="Picture 4" descr="Text&#10;&#10;Description automatically generated">
            <a:extLst>
              <a:ext uri="{FF2B5EF4-FFF2-40B4-BE49-F238E27FC236}">
                <a16:creationId xmlns:a16="http://schemas.microsoft.com/office/drawing/2014/main" id="{78DD8EDD-4E8F-3E89-E5DA-F55846D456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41881" y="6155966"/>
            <a:ext cx="910893" cy="511202"/>
          </a:xfrm>
          <a:prstGeom prst="rect">
            <a:avLst/>
          </a:prstGeom>
        </p:spPr>
      </p:pic>
      <p:sp>
        <p:nvSpPr>
          <p:cNvPr id="3" name="TextBox 2">
            <a:extLst>
              <a:ext uri="{FF2B5EF4-FFF2-40B4-BE49-F238E27FC236}">
                <a16:creationId xmlns:a16="http://schemas.microsoft.com/office/drawing/2014/main" id="{80CBB1D7-CD06-C9B9-D546-D22E48FD22F7}"/>
              </a:ext>
            </a:extLst>
          </p:cNvPr>
          <p:cNvSpPr txBox="1"/>
          <p:nvPr/>
        </p:nvSpPr>
        <p:spPr>
          <a:xfrm>
            <a:off x="818754" y="1697757"/>
            <a:ext cx="8893764" cy="3093154"/>
          </a:xfrm>
          <a:prstGeom prst="rect">
            <a:avLst/>
          </a:prstGeom>
          <a:noFill/>
        </p:spPr>
        <p:txBody>
          <a:bodyPr wrap="square" rtlCol="0">
            <a:spAutoFit/>
          </a:bodyPr>
          <a:lstStyle/>
          <a:p>
            <a:pPr marL="342900" indent="-342900">
              <a:spcAft>
                <a:spcPts val="3000"/>
              </a:spcAft>
              <a:buClr>
                <a:schemeClr val="accent2"/>
              </a:buClr>
              <a:buSzPct val="100000"/>
              <a:buFont typeface="Montserrat" panose="00000500000000000000" pitchFamily="2" charset="0"/>
              <a:buChar char="▶"/>
            </a:pPr>
            <a:r>
              <a:rPr lang="en-GB" sz="2400" kern="1200">
                <a:solidFill>
                  <a:schemeClr val="accent2">
                    <a:lumMod val="75000"/>
                  </a:schemeClr>
                </a:solidFill>
                <a:latin typeface="+mj-lt"/>
                <a:ea typeface="+mj-ea"/>
                <a:cs typeface="+mj-cs"/>
              </a:rPr>
              <a:t>Which ideas are you testing, what have you learnt from them? </a:t>
            </a:r>
          </a:p>
          <a:p>
            <a:pPr marL="342900" indent="-342900">
              <a:spcAft>
                <a:spcPts val="3000"/>
              </a:spcAft>
              <a:buClr>
                <a:schemeClr val="accent2"/>
              </a:buClr>
              <a:buSzPct val="100000"/>
              <a:buFont typeface="Montserrat" panose="00000500000000000000" pitchFamily="2" charset="0"/>
              <a:buChar char="▶"/>
            </a:pPr>
            <a:r>
              <a:rPr lang="en-US" sz="2400" kern="1200">
                <a:solidFill>
                  <a:schemeClr val="accent2">
                    <a:lumMod val="75000"/>
                  </a:schemeClr>
                </a:solidFill>
                <a:latin typeface="+mj-lt"/>
                <a:ea typeface="+mj-ea"/>
                <a:cs typeface="+mj-cs"/>
              </a:rPr>
              <a:t>Anything you are planning to do?</a:t>
            </a:r>
          </a:p>
          <a:p>
            <a:pPr marL="342900" indent="-342900">
              <a:spcAft>
                <a:spcPts val="3000"/>
              </a:spcAft>
              <a:buClr>
                <a:schemeClr val="accent2"/>
              </a:buClr>
              <a:buSzPct val="100000"/>
              <a:buFont typeface="Montserrat" panose="00000500000000000000" pitchFamily="2" charset="0"/>
              <a:buChar char="▶"/>
            </a:pPr>
            <a:r>
              <a:rPr lang="en-GB" sz="2400" kern="1200">
                <a:solidFill>
                  <a:schemeClr val="accent2">
                    <a:lumMod val="75000"/>
                  </a:schemeClr>
                </a:solidFill>
                <a:latin typeface="+mj-lt"/>
                <a:ea typeface="+mj-ea"/>
                <a:cs typeface="+mj-cs"/>
              </a:rPr>
              <a:t>Any challenges?</a:t>
            </a:r>
            <a:endParaRPr lang="en-US" sz="2400" kern="1200">
              <a:solidFill>
                <a:schemeClr val="accent2">
                  <a:lumMod val="75000"/>
                </a:schemeClr>
              </a:solidFill>
              <a:latin typeface="+mj-lt"/>
              <a:ea typeface="+mj-ea"/>
              <a:cs typeface="+mj-cs"/>
            </a:endParaRPr>
          </a:p>
          <a:p>
            <a:pPr marL="342900" indent="-342900">
              <a:spcAft>
                <a:spcPts val="3000"/>
              </a:spcAft>
              <a:buClr>
                <a:schemeClr val="accent2"/>
              </a:buClr>
              <a:buSzPct val="100000"/>
              <a:buFont typeface="Montserrat" panose="00000500000000000000" pitchFamily="2" charset="0"/>
              <a:buChar char="▶"/>
            </a:pPr>
            <a:r>
              <a:rPr lang="en-GB" sz="2400">
                <a:solidFill>
                  <a:schemeClr val="accent2">
                    <a:lumMod val="75000"/>
                  </a:schemeClr>
                </a:solidFill>
              </a:rPr>
              <a:t>Is there anything else we can do to support you?</a:t>
            </a:r>
          </a:p>
        </p:txBody>
      </p:sp>
    </p:spTree>
    <p:extLst>
      <p:ext uri="{BB962C8B-B14F-4D97-AF65-F5344CB8AC3E}">
        <p14:creationId xmlns:p14="http://schemas.microsoft.com/office/powerpoint/2010/main" val="2895828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5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0" name="Rectangle 5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5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5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3" name="Isosceles Triangle 6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7" name="Isosceles Triangle 6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9" name="Freeform: Shape 68">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ED90086-B396-2FBC-3321-18E352A82B49}"/>
              </a:ext>
            </a:extLst>
          </p:cNvPr>
          <p:cNvSpPr>
            <a:spLocks noGrp="1"/>
          </p:cNvSpPr>
          <p:nvPr>
            <p:ph type="title"/>
          </p:nvPr>
        </p:nvSpPr>
        <p:spPr>
          <a:xfrm>
            <a:off x="7491248" y="1830535"/>
            <a:ext cx="4512989" cy="2227730"/>
          </a:xfrm>
        </p:spPr>
        <p:txBody>
          <a:bodyPr anchor="ctr">
            <a:normAutofit/>
          </a:bodyPr>
          <a:lstStyle/>
          <a:p>
            <a:r>
              <a:rPr lang="en-GB">
                <a:solidFill>
                  <a:srgbClr val="FFFFFF"/>
                </a:solidFill>
              </a:rPr>
              <a:t>Next steps</a:t>
            </a:r>
          </a:p>
        </p:txBody>
      </p:sp>
    </p:spTree>
    <p:extLst>
      <p:ext uri="{BB962C8B-B14F-4D97-AF65-F5344CB8AC3E}">
        <p14:creationId xmlns:p14="http://schemas.microsoft.com/office/powerpoint/2010/main" val="3332623931"/>
      </p:ext>
    </p:extLst>
  </p:cSld>
  <p:clrMapOvr>
    <a:masterClrMapping/>
  </p:clrMapOvr>
</p:sld>
</file>

<file path=ppt/theme/theme1.xml><?xml version="1.0" encoding="utf-8"?>
<a:theme xmlns:a="http://schemas.openxmlformats.org/drawingml/2006/main" name="Facet">
  <a:themeElements>
    <a:clrScheme name="Custom 2">
      <a:dk1>
        <a:sysClr val="windowText" lastClr="000000"/>
      </a:dk1>
      <a:lt1>
        <a:sysClr val="window" lastClr="FFFFFF"/>
      </a:lt1>
      <a:dk2>
        <a:srgbClr val="2C3C43"/>
      </a:dk2>
      <a:lt2>
        <a:srgbClr val="EBEBEB"/>
      </a:lt2>
      <a:accent1>
        <a:srgbClr val="FAD5C4"/>
      </a:accent1>
      <a:accent2>
        <a:srgbClr val="6EB4B1"/>
      </a:accent2>
      <a:accent3>
        <a:srgbClr val="E6B91E"/>
      </a:accent3>
      <a:accent4>
        <a:srgbClr val="E76618"/>
      </a:accent4>
      <a:accent5>
        <a:srgbClr val="C42F1A"/>
      </a:accent5>
      <a:accent6>
        <a:srgbClr val="918655"/>
      </a:accent6>
      <a:hlink>
        <a:srgbClr val="9FCFCB"/>
      </a:hlink>
      <a:folHlink>
        <a:srgbClr val="6EB4B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04c0b9e-ecb8-4366-9dc4-f3fd4f78f1c6">
      <Terms xmlns="http://schemas.microsoft.com/office/infopath/2007/PartnerControls"/>
    </lcf76f155ced4ddcb4097134ff3c332f>
    <_ip_UnifiedCompliancePolicyProperties xmlns="http://schemas.microsoft.com/sharepoint/v3" xsi:nil="true"/>
    <TaxCatchAll xmlns="58f7623f-e1ca-4e16-a2a3-0d629b2631e8" xsi:nil="true"/>
    <SharedWithUsers xmlns="58f7623f-e1ca-4e16-a2a3-0d629b2631e8">
      <UserInfo>
        <DisplayName>Ros Warby</DisplayName>
        <AccountId>1871</AccountId>
        <AccountType/>
      </UserInfo>
      <UserInfo>
        <DisplayName>Renata Souza</DisplayName>
        <AccountId>1838</AccountId>
        <AccountType/>
      </UserInfo>
    </SharedWithUsers>
    <MediaLengthInSeconds xmlns="204c0b9e-ecb8-4366-9dc4-f3fd4f78f1c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6015D1F8647004A92DA652970A6AB7E" ma:contentTypeVersion="18" ma:contentTypeDescription="Create a new document." ma:contentTypeScope="" ma:versionID="18ffb276b2ea475dbd54fdae913d43d0">
  <xsd:schema xmlns:xsd="http://www.w3.org/2001/XMLSchema" xmlns:xs="http://www.w3.org/2001/XMLSchema" xmlns:p="http://schemas.microsoft.com/office/2006/metadata/properties" xmlns:ns1="http://schemas.microsoft.com/sharepoint/v3" xmlns:ns2="204c0b9e-ecb8-4366-9dc4-f3fd4f78f1c6" xmlns:ns3="58f7623f-e1ca-4e16-a2a3-0d629b2631e8" targetNamespace="http://schemas.microsoft.com/office/2006/metadata/properties" ma:root="true" ma:fieldsID="61e5a7840b370d2bd5c1b99f851f624d" ns1:_="" ns2:_="" ns3:_="">
    <xsd:import namespace="http://schemas.microsoft.com/sharepoint/v3"/>
    <xsd:import namespace="204c0b9e-ecb8-4366-9dc4-f3fd4f78f1c6"/>
    <xsd:import namespace="58f7623f-e1ca-4e16-a2a3-0d629b2631e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4c0b9e-ecb8-4366-9dc4-f3fd4f78f1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612f0454-6082-49d7-b32e-35d6b85bbae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8f7623f-e1ca-4e16-a2a3-0d629b2631e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6cebf0ea-aa19-4a2c-bbd6-a6685e7a8bef}" ma:internalName="TaxCatchAll" ma:showField="CatchAllData" ma:web="58f7623f-e1ca-4e16-a2a3-0d629b2631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BD8259-69DC-487B-94B9-0E0A92069812}">
  <ds:schemaRefs>
    <ds:schemaRef ds:uri="http://schemas.microsoft.com/sharepoint/v3/contenttype/forms"/>
  </ds:schemaRefs>
</ds:datastoreItem>
</file>

<file path=customXml/itemProps2.xml><?xml version="1.0" encoding="utf-8"?>
<ds:datastoreItem xmlns:ds="http://schemas.openxmlformats.org/officeDocument/2006/customXml" ds:itemID="{0CFA3E36-8BF5-4E47-8ECF-22E94C470570}">
  <ds:schemaRefs>
    <ds:schemaRef ds:uri="204c0b9e-ecb8-4366-9dc4-f3fd4f78f1c6"/>
    <ds:schemaRef ds:uri="58f7623f-e1ca-4e16-a2a3-0d629b2631e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6BC322A-C956-4988-BDCD-0E1BB67F8B13}">
  <ds:schemaRefs>
    <ds:schemaRef ds:uri="204c0b9e-ecb8-4366-9dc4-f3fd4f78f1c6"/>
    <ds:schemaRef ds:uri="58f7623f-e1ca-4e16-a2a3-0d629b2631e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6</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Facet</vt:lpstr>
      <vt:lpstr>Bethlem Clinic Project (SHRINE) Learning Set 4 19 October 2022</vt:lpstr>
      <vt:lpstr>PowerPoint Presentation</vt:lpstr>
      <vt:lpstr>Housekeeping</vt:lpstr>
      <vt:lpstr>Why is this work important?  Dr Lade Smith</vt:lpstr>
      <vt:lpstr>Overview of upcoming training sessions</vt:lpstr>
      <vt:lpstr>Ideas generated by teams so far</vt:lpstr>
      <vt:lpstr>Update from teams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SHRINE Learning Set 1  20th July 2022</dc:title>
  <dc:creator>Ros Warby</dc:creator>
  <cp:revision>1</cp:revision>
  <dcterms:created xsi:type="dcterms:W3CDTF">2022-07-18T12:42:31Z</dcterms:created>
  <dcterms:modified xsi:type="dcterms:W3CDTF">2022-10-19T12:59:32Z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0x010100D6015D1F8647004A92DA652970A6AB7E</vt:lpwstr>
  </property>
  <property fmtid="{D5CDD505-2E9C-101B-9397-08002B2CF9AE}" pid="3" name="Order">
    <vt:r8>5100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y fmtid="{D5CDD505-2E9C-101B-9397-08002B2CF9AE}" pid="8" name="MSIP_Label_bd238a98-5de3-4afa-b492-e6339810853c_Enabled">
    <vt:lpwstr>True</vt:lpwstr>
  </property>
  <property fmtid="{D5CDD505-2E9C-101B-9397-08002B2CF9AE}" pid="9" name="MSIP_Label_bd238a98-5de3-4afa-b492-e6339810853c_SiteId">
    <vt:lpwstr>75aac48a-29ab-4230-adac-69d3e7ed3e77</vt:lpwstr>
  </property>
  <property fmtid="{D5CDD505-2E9C-101B-9397-08002B2CF9AE}" pid="10" name="MSIP_Label_bd238a98-5de3-4afa-b492-e6339810853c_Owner">
    <vt:lpwstr>Saiqa.Akhtar@rcpsych.ac.uk</vt:lpwstr>
  </property>
  <property fmtid="{D5CDD505-2E9C-101B-9397-08002B2CF9AE}" pid="11" name="MSIP_Label_bd238a98-5de3-4afa-b492-e6339810853c_SetDate">
    <vt:lpwstr>2022-10-18T14:54:18.3764238Z</vt:lpwstr>
  </property>
  <property fmtid="{D5CDD505-2E9C-101B-9397-08002B2CF9AE}" pid="12" name="MSIP_Label_bd238a98-5de3-4afa-b492-e6339810853c_Name">
    <vt:lpwstr>General</vt:lpwstr>
  </property>
  <property fmtid="{D5CDD505-2E9C-101B-9397-08002B2CF9AE}" pid="13" name="MSIP_Label_bd238a98-5de3-4afa-b492-e6339810853c_Application">
    <vt:lpwstr>Microsoft Azure Information Protection</vt:lpwstr>
  </property>
  <property fmtid="{D5CDD505-2E9C-101B-9397-08002B2CF9AE}" pid="14" name="MSIP_Label_bd238a98-5de3-4afa-b492-e6339810853c_ActionId">
    <vt:lpwstr>cea7fc1a-dd47-49e7-95cf-03b2121808b5</vt:lpwstr>
  </property>
  <property fmtid="{D5CDD505-2E9C-101B-9397-08002B2CF9AE}" pid="15" name="MSIP_Label_bd238a98-5de3-4afa-b492-e6339810853c_Extended_MSFT_Method">
    <vt:lpwstr>Automatic</vt:lpwstr>
  </property>
  <property fmtid="{D5CDD505-2E9C-101B-9397-08002B2CF9AE}" pid="16" name="Sensitivity">
    <vt:lpwstr>General</vt:lpwstr>
  </property>
</Properties>
</file>